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7"/>
  </p:notesMasterIdLst>
  <p:handoutMasterIdLst>
    <p:handoutMasterId r:id="rId58"/>
  </p:handoutMasterIdLst>
  <p:sldIdLst>
    <p:sldId id="259" r:id="rId2"/>
    <p:sldId id="257" r:id="rId3"/>
    <p:sldId id="260" r:id="rId4"/>
    <p:sldId id="261" r:id="rId5"/>
    <p:sldId id="305" r:id="rId6"/>
    <p:sldId id="306" r:id="rId7"/>
    <p:sldId id="262" r:id="rId8"/>
    <p:sldId id="263" r:id="rId9"/>
    <p:sldId id="304" r:id="rId10"/>
    <p:sldId id="264" r:id="rId11"/>
    <p:sldId id="265" r:id="rId12"/>
    <p:sldId id="266" r:id="rId13"/>
    <p:sldId id="267" r:id="rId14"/>
    <p:sldId id="268" r:id="rId15"/>
    <p:sldId id="269" r:id="rId16"/>
    <p:sldId id="270" r:id="rId17"/>
    <p:sldId id="271" r:id="rId18"/>
    <p:sldId id="307" r:id="rId19"/>
    <p:sldId id="272" r:id="rId20"/>
    <p:sldId id="273" r:id="rId21"/>
    <p:sldId id="308" r:id="rId22"/>
    <p:sldId id="274" r:id="rId23"/>
    <p:sldId id="275" r:id="rId24"/>
    <p:sldId id="309" r:id="rId25"/>
    <p:sldId id="310" r:id="rId26"/>
    <p:sldId id="276" r:id="rId27"/>
    <p:sldId id="311" r:id="rId28"/>
    <p:sldId id="312" r:id="rId29"/>
    <p:sldId id="313" r:id="rId30"/>
    <p:sldId id="277" r:id="rId31"/>
    <p:sldId id="278" r:id="rId32"/>
    <p:sldId id="279" r:id="rId33"/>
    <p:sldId id="280" r:id="rId34"/>
    <p:sldId id="281" r:id="rId35"/>
    <p:sldId id="282" r:id="rId36"/>
    <p:sldId id="314" r:id="rId37"/>
    <p:sldId id="283" r:id="rId38"/>
    <p:sldId id="315" r:id="rId39"/>
    <p:sldId id="284" r:id="rId40"/>
    <p:sldId id="287" r:id="rId41"/>
    <p:sldId id="285" r:id="rId42"/>
    <p:sldId id="286" r:id="rId43"/>
    <p:sldId id="290" r:id="rId44"/>
    <p:sldId id="316" r:id="rId45"/>
    <p:sldId id="317" r:id="rId46"/>
    <p:sldId id="318" r:id="rId47"/>
    <p:sldId id="320" r:id="rId48"/>
    <p:sldId id="321" r:id="rId49"/>
    <p:sldId id="322" r:id="rId50"/>
    <p:sldId id="323" r:id="rId51"/>
    <p:sldId id="324" r:id="rId52"/>
    <p:sldId id="325" r:id="rId53"/>
    <p:sldId id="288" r:id="rId54"/>
    <p:sldId id="326" r:id="rId55"/>
    <p:sldId id="32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23532-3079-4005-860C-86CDD0658C4E}" v="14" dt="2024-10-19T03:56:00.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3" autoAdjust="0"/>
    <p:restoredTop sz="77083" autoAdjust="0"/>
  </p:normalViewPr>
  <p:slideViewPr>
    <p:cSldViewPr snapToGrid="0">
      <p:cViewPr>
        <p:scale>
          <a:sx n="85" d="100"/>
          <a:sy n="85" d="100"/>
        </p:scale>
        <p:origin x="1064" y="96"/>
      </p:cViewPr>
      <p:guideLst/>
    </p:cSldViewPr>
  </p:slideViewPr>
  <p:notesTextViewPr>
    <p:cViewPr>
      <p:scale>
        <a:sx n="185" d="100"/>
        <a:sy n="185"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rjan, Amar" userId="42288142-0c2e-46bf-9d89-edac47b8f1d2" providerId="ADAL" clId="{A81F3A36-163E-4BF2-A2AE-141049EB1D6C}"/>
    <pc:docChg chg="undo custSel delSld modSld">
      <pc:chgData name="Maharjan, Amar" userId="42288142-0c2e-46bf-9d89-edac47b8f1d2" providerId="ADAL" clId="{A81F3A36-163E-4BF2-A2AE-141049EB1D6C}" dt="2023-10-28T06:58:16.271" v="379" actId="47"/>
      <pc:docMkLst>
        <pc:docMk/>
      </pc:docMkLst>
      <pc:sldChg chg="modSp mod">
        <pc:chgData name="Maharjan, Amar" userId="42288142-0c2e-46bf-9d89-edac47b8f1d2" providerId="ADAL" clId="{A81F3A36-163E-4BF2-A2AE-141049EB1D6C}" dt="2023-08-19T22:59:16.397" v="1" actId="27636"/>
        <pc:sldMkLst>
          <pc:docMk/>
          <pc:sldMk cId="3201442386" sldId="259"/>
        </pc:sldMkLst>
        <pc:spChg chg="mod">
          <ac:chgData name="Maharjan, Amar" userId="42288142-0c2e-46bf-9d89-edac47b8f1d2" providerId="ADAL" clId="{A81F3A36-163E-4BF2-A2AE-141049EB1D6C}" dt="2023-08-19T22:59:16.397" v="1" actId="27636"/>
          <ac:spMkLst>
            <pc:docMk/>
            <pc:sldMk cId="3201442386" sldId="259"/>
            <ac:spMk id="3" creationId="{CCDB7042-56E9-8BB6-0DD8-E689EE5215DF}"/>
          </ac:spMkLst>
        </pc:spChg>
      </pc:sldChg>
      <pc:sldChg chg="modSp mod modNotesTx">
        <pc:chgData name="Maharjan, Amar" userId="42288142-0c2e-46bf-9d89-edac47b8f1d2" providerId="ADAL" clId="{A81F3A36-163E-4BF2-A2AE-141049EB1D6C}" dt="2023-10-21T15:11:42.702" v="25" actId="27636"/>
        <pc:sldMkLst>
          <pc:docMk/>
          <pc:sldMk cId="1906300720" sldId="266"/>
        </pc:sldMkLst>
        <pc:spChg chg="mod">
          <ac:chgData name="Maharjan, Amar" userId="42288142-0c2e-46bf-9d89-edac47b8f1d2" providerId="ADAL" clId="{A81F3A36-163E-4BF2-A2AE-141049EB1D6C}" dt="2023-10-21T15:11:42.702" v="25" actId="27636"/>
          <ac:spMkLst>
            <pc:docMk/>
            <pc:sldMk cId="1906300720" sldId="266"/>
            <ac:spMk id="3" creationId="{4F101E12-E276-71B8-DA91-9D0173214224}"/>
          </ac:spMkLst>
        </pc:spChg>
      </pc:sldChg>
      <pc:sldChg chg="modSp mod">
        <pc:chgData name="Maharjan, Amar" userId="42288142-0c2e-46bf-9d89-edac47b8f1d2" providerId="ADAL" clId="{A81F3A36-163E-4BF2-A2AE-141049EB1D6C}" dt="2023-10-21T15:27:04.590" v="28" actId="6549"/>
        <pc:sldMkLst>
          <pc:docMk/>
          <pc:sldMk cId="1656984272" sldId="274"/>
        </pc:sldMkLst>
        <pc:spChg chg="mod">
          <ac:chgData name="Maharjan, Amar" userId="42288142-0c2e-46bf-9d89-edac47b8f1d2" providerId="ADAL" clId="{A81F3A36-163E-4BF2-A2AE-141049EB1D6C}" dt="2023-10-21T15:27:04.590" v="28" actId="6549"/>
          <ac:spMkLst>
            <pc:docMk/>
            <pc:sldMk cId="1656984272" sldId="274"/>
            <ac:spMk id="3" creationId="{C444326A-8BD6-E51E-245F-35DB3893AB2D}"/>
          </ac:spMkLst>
        </pc:spChg>
      </pc:sldChg>
      <pc:sldChg chg="modSp mod">
        <pc:chgData name="Maharjan, Amar" userId="42288142-0c2e-46bf-9d89-edac47b8f1d2" providerId="ADAL" clId="{A81F3A36-163E-4BF2-A2AE-141049EB1D6C}" dt="2023-10-21T15:36:50.416" v="43" actId="20577"/>
        <pc:sldMkLst>
          <pc:docMk/>
          <pc:sldMk cId="1629748938" sldId="277"/>
        </pc:sldMkLst>
        <pc:spChg chg="mod">
          <ac:chgData name="Maharjan, Amar" userId="42288142-0c2e-46bf-9d89-edac47b8f1d2" providerId="ADAL" clId="{A81F3A36-163E-4BF2-A2AE-141049EB1D6C}" dt="2023-10-21T15:36:50.416" v="43" actId="20577"/>
          <ac:spMkLst>
            <pc:docMk/>
            <pc:sldMk cId="1629748938" sldId="277"/>
            <ac:spMk id="2" creationId="{E93FF36E-0469-88C3-0A77-17614CB9D5DF}"/>
          </ac:spMkLst>
        </pc:spChg>
      </pc:sldChg>
      <pc:sldChg chg="modNotesTx">
        <pc:chgData name="Maharjan, Amar" userId="42288142-0c2e-46bf-9d89-edac47b8f1d2" providerId="ADAL" clId="{A81F3A36-163E-4BF2-A2AE-141049EB1D6C}" dt="2023-10-28T00:47:46.799" v="46" actId="20577"/>
        <pc:sldMkLst>
          <pc:docMk/>
          <pc:sldMk cId="4235038759" sldId="286"/>
        </pc:sldMkLst>
      </pc:sldChg>
      <pc:sldChg chg="modSp mod">
        <pc:chgData name="Maharjan, Amar" userId="42288142-0c2e-46bf-9d89-edac47b8f1d2" providerId="ADAL" clId="{A81F3A36-163E-4BF2-A2AE-141049EB1D6C}" dt="2023-10-21T15:06:19.935" v="22" actId="20577"/>
        <pc:sldMkLst>
          <pc:docMk/>
          <pc:sldMk cId="3482371794" sldId="304"/>
        </pc:sldMkLst>
        <pc:spChg chg="mod">
          <ac:chgData name="Maharjan, Amar" userId="42288142-0c2e-46bf-9d89-edac47b8f1d2" providerId="ADAL" clId="{A81F3A36-163E-4BF2-A2AE-141049EB1D6C}" dt="2023-10-21T15:06:19.935" v="22" actId="20577"/>
          <ac:spMkLst>
            <pc:docMk/>
            <pc:sldMk cId="3482371794" sldId="304"/>
            <ac:spMk id="3" creationId="{046FE39A-581E-C767-9D41-A02BB0FC4E3F}"/>
          </ac:spMkLst>
        </pc:spChg>
      </pc:sldChg>
      <pc:sldChg chg="modSp">
        <pc:chgData name="Maharjan, Amar" userId="42288142-0c2e-46bf-9d89-edac47b8f1d2" providerId="ADAL" clId="{A81F3A36-163E-4BF2-A2AE-141049EB1D6C}" dt="2023-10-21T15:30:41.879" v="29" actId="20578"/>
        <pc:sldMkLst>
          <pc:docMk/>
          <pc:sldMk cId="199926550" sldId="310"/>
        </pc:sldMkLst>
        <pc:spChg chg="mod">
          <ac:chgData name="Maharjan, Amar" userId="42288142-0c2e-46bf-9d89-edac47b8f1d2" providerId="ADAL" clId="{A81F3A36-163E-4BF2-A2AE-141049EB1D6C}" dt="2023-10-21T15:30:41.879" v="29" actId="20578"/>
          <ac:spMkLst>
            <pc:docMk/>
            <pc:sldMk cId="199926550" sldId="310"/>
            <ac:spMk id="3" creationId="{DFDBA974-C38D-1E69-E221-1FC19BF49C4A}"/>
          </ac:spMkLst>
        </pc:spChg>
      </pc:sldChg>
      <pc:sldChg chg="modSp mod">
        <pc:chgData name="Maharjan, Amar" userId="42288142-0c2e-46bf-9d89-edac47b8f1d2" providerId="ADAL" clId="{A81F3A36-163E-4BF2-A2AE-141049EB1D6C}" dt="2023-10-21T13:53:07.502" v="21" actId="20577"/>
        <pc:sldMkLst>
          <pc:docMk/>
          <pc:sldMk cId="4192279248" sldId="312"/>
        </pc:sldMkLst>
        <pc:spChg chg="mod">
          <ac:chgData name="Maharjan, Amar" userId="42288142-0c2e-46bf-9d89-edac47b8f1d2" providerId="ADAL" clId="{A81F3A36-163E-4BF2-A2AE-141049EB1D6C}" dt="2023-10-21T13:53:07.502" v="21" actId="20577"/>
          <ac:spMkLst>
            <pc:docMk/>
            <pc:sldMk cId="4192279248" sldId="312"/>
            <ac:spMk id="3" creationId="{FA50AFD6-2C60-637E-59E6-0EFF879B2727}"/>
          </ac:spMkLst>
        </pc:spChg>
      </pc:sldChg>
      <pc:sldChg chg="del mod modShow">
        <pc:chgData name="Maharjan, Amar" userId="42288142-0c2e-46bf-9d89-edac47b8f1d2" providerId="ADAL" clId="{A81F3A36-163E-4BF2-A2AE-141049EB1D6C}" dt="2023-10-28T06:58:16.271" v="379" actId="47"/>
        <pc:sldMkLst>
          <pc:docMk/>
          <pc:sldMk cId="1420383970" sldId="319"/>
        </pc:sldMkLst>
      </pc:sldChg>
      <pc:sldChg chg="modSp mod">
        <pc:chgData name="Maharjan, Amar" userId="42288142-0c2e-46bf-9d89-edac47b8f1d2" providerId="ADAL" clId="{A81F3A36-163E-4BF2-A2AE-141049EB1D6C}" dt="2023-10-28T05:26:43.066" v="69" actId="20577"/>
        <pc:sldMkLst>
          <pc:docMk/>
          <pc:sldMk cId="912086628" sldId="320"/>
        </pc:sldMkLst>
        <pc:spChg chg="mod">
          <ac:chgData name="Maharjan, Amar" userId="42288142-0c2e-46bf-9d89-edac47b8f1d2" providerId="ADAL" clId="{A81F3A36-163E-4BF2-A2AE-141049EB1D6C}" dt="2023-10-28T05:26:43.066" v="69" actId="20577"/>
          <ac:spMkLst>
            <pc:docMk/>
            <pc:sldMk cId="912086628" sldId="320"/>
            <ac:spMk id="3" creationId="{A620248B-41C1-5C56-9C89-A7A7BF2983F3}"/>
          </ac:spMkLst>
        </pc:spChg>
      </pc:sldChg>
      <pc:sldChg chg="modSp mod">
        <pc:chgData name="Maharjan, Amar" userId="42288142-0c2e-46bf-9d89-edac47b8f1d2" providerId="ADAL" clId="{A81F3A36-163E-4BF2-A2AE-141049EB1D6C}" dt="2023-10-28T06:57:48.221" v="352" actId="20577"/>
        <pc:sldMkLst>
          <pc:docMk/>
          <pc:sldMk cId="2659151071" sldId="321"/>
        </pc:sldMkLst>
        <pc:spChg chg="mod">
          <ac:chgData name="Maharjan, Amar" userId="42288142-0c2e-46bf-9d89-edac47b8f1d2" providerId="ADAL" clId="{A81F3A36-163E-4BF2-A2AE-141049EB1D6C}" dt="2023-10-28T06:57:48.221" v="352" actId="20577"/>
          <ac:spMkLst>
            <pc:docMk/>
            <pc:sldMk cId="2659151071" sldId="321"/>
            <ac:spMk id="3" creationId="{8C0F58CD-25FD-A2F4-7AD1-87DD8B323E62}"/>
          </ac:spMkLst>
        </pc:spChg>
      </pc:sldChg>
      <pc:sldChg chg="modSp mod">
        <pc:chgData name="Maharjan, Amar" userId="42288142-0c2e-46bf-9d89-edac47b8f1d2" providerId="ADAL" clId="{A81F3A36-163E-4BF2-A2AE-141049EB1D6C}" dt="2023-10-28T06:58:05.748" v="378" actId="27636"/>
        <pc:sldMkLst>
          <pc:docMk/>
          <pc:sldMk cId="1380284217" sldId="322"/>
        </pc:sldMkLst>
        <pc:spChg chg="mod">
          <ac:chgData name="Maharjan, Amar" userId="42288142-0c2e-46bf-9d89-edac47b8f1d2" providerId="ADAL" clId="{A81F3A36-163E-4BF2-A2AE-141049EB1D6C}" dt="2023-10-28T06:58:05.748" v="378" actId="27636"/>
          <ac:spMkLst>
            <pc:docMk/>
            <pc:sldMk cId="1380284217" sldId="322"/>
            <ac:spMk id="3" creationId="{12956621-66A5-6BD5-5577-3433B83181EC}"/>
          </ac:spMkLst>
        </pc:spChg>
      </pc:sldChg>
      <pc:sldChg chg="modSp mod">
        <pc:chgData name="Maharjan, Amar" userId="42288142-0c2e-46bf-9d89-edac47b8f1d2" providerId="ADAL" clId="{A81F3A36-163E-4BF2-A2AE-141049EB1D6C}" dt="2023-10-28T06:33:32.098" v="163" actId="14100"/>
        <pc:sldMkLst>
          <pc:docMk/>
          <pc:sldMk cId="3872684166" sldId="323"/>
        </pc:sldMkLst>
        <pc:spChg chg="mod">
          <ac:chgData name="Maharjan, Amar" userId="42288142-0c2e-46bf-9d89-edac47b8f1d2" providerId="ADAL" clId="{A81F3A36-163E-4BF2-A2AE-141049EB1D6C}" dt="2023-10-28T06:33:32.098" v="163" actId="14100"/>
          <ac:spMkLst>
            <pc:docMk/>
            <pc:sldMk cId="3872684166" sldId="323"/>
            <ac:spMk id="3" creationId="{5CF24FA4-B8C0-36D1-74EC-D7609E42AD33}"/>
          </ac:spMkLst>
        </pc:spChg>
      </pc:sldChg>
      <pc:sldChg chg="modSp mod">
        <pc:chgData name="Maharjan, Amar" userId="42288142-0c2e-46bf-9d89-edac47b8f1d2" providerId="ADAL" clId="{A81F3A36-163E-4BF2-A2AE-141049EB1D6C}" dt="2023-10-28T06:37:24.037" v="165" actId="20577"/>
        <pc:sldMkLst>
          <pc:docMk/>
          <pc:sldMk cId="1854710930" sldId="325"/>
        </pc:sldMkLst>
        <pc:spChg chg="mod">
          <ac:chgData name="Maharjan, Amar" userId="42288142-0c2e-46bf-9d89-edac47b8f1d2" providerId="ADAL" clId="{A81F3A36-163E-4BF2-A2AE-141049EB1D6C}" dt="2023-10-28T06:37:24.037" v="165" actId="20577"/>
          <ac:spMkLst>
            <pc:docMk/>
            <pc:sldMk cId="1854710930" sldId="325"/>
            <ac:spMk id="3" creationId="{A5B4EFC2-16FC-C67F-1E99-48AC0F4929AC}"/>
          </ac:spMkLst>
        </pc:spChg>
      </pc:sldChg>
    </pc:docChg>
  </pc:docChgLst>
  <pc:docChgLst>
    <pc:chgData name="Maharjan, Amar" userId="42288142-0c2e-46bf-9d89-edac47b8f1d2" providerId="ADAL" clId="{85C28A84-E694-41D2-BA9C-9B068074C75B}"/>
    <pc:docChg chg="undo custSel addSld delSld modSld sldOrd modMainMaster">
      <pc:chgData name="Maharjan, Amar" userId="42288142-0c2e-46bf-9d89-edac47b8f1d2" providerId="ADAL" clId="{85C28A84-E694-41D2-BA9C-9B068074C75B}" dt="2022-10-31T05:24:57.161" v="2578" actId="6549"/>
      <pc:docMkLst>
        <pc:docMk/>
      </pc:docMkLst>
      <pc:sldChg chg="modSp mod">
        <pc:chgData name="Maharjan, Amar" userId="42288142-0c2e-46bf-9d89-edac47b8f1d2" providerId="ADAL" clId="{85C28A84-E694-41D2-BA9C-9B068074C75B}" dt="2022-10-29T15:35:50.239" v="2280" actId="20577"/>
        <pc:sldMkLst>
          <pc:docMk/>
          <pc:sldMk cId="3817373602" sldId="257"/>
        </pc:sldMkLst>
        <pc:spChg chg="mod">
          <ac:chgData name="Maharjan, Amar" userId="42288142-0c2e-46bf-9d89-edac47b8f1d2" providerId="ADAL" clId="{85C28A84-E694-41D2-BA9C-9B068074C75B}" dt="2022-10-29T15:35:50.239" v="2280" actId="20577"/>
          <ac:spMkLst>
            <pc:docMk/>
            <pc:sldMk cId="3817373602" sldId="257"/>
            <ac:spMk id="3" creationId="{78C93305-701E-121C-E591-5BA77DA3A7FA}"/>
          </ac:spMkLst>
        </pc:spChg>
      </pc:sldChg>
      <pc:sldChg chg="modSp mod">
        <pc:chgData name="Maharjan, Amar" userId="42288142-0c2e-46bf-9d89-edac47b8f1d2" providerId="ADAL" clId="{85C28A84-E694-41D2-BA9C-9B068074C75B}" dt="2022-10-29T00:41:11.455" v="19" actId="1076"/>
        <pc:sldMkLst>
          <pc:docMk/>
          <pc:sldMk cId="3201442386" sldId="259"/>
        </pc:sldMkLst>
        <pc:spChg chg="mod">
          <ac:chgData name="Maharjan, Amar" userId="42288142-0c2e-46bf-9d89-edac47b8f1d2" providerId="ADAL" clId="{85C28A84-E694-41D2-BA9C-9B068074C75B}" dt="2022-10-29T00:41:11.455" v="19" actId="1076"/>
          <ac:spMkLst>
            <pc:docMk/>
            <pc:sldMk cId="3201442386" sldId="259"/>
            <ac:spMk id="8" creationId="{33AE7479-B8F9-01D8-4DEF-D89CDCA459DD}"/>
          </ac:spMkLst>
        </pc:spChg>
      </pc:sldChg>
      <pc:sldChg chg="modSp mod">
        <pc:chgData name="Maharjan, Amar" userId="42288142-0c2e-46bf-9d89-edac47b8f1d2" providerId="ADAL" clId="{85C28A84-E694-41D2-BA9C-9B068074C75B}" dt="2022-10-29T01:02:44.118" v="449" actId="20577"/>
        <pc:sldMkLst>
          <pc:docMk/>
          <pc:sldMk cId="2772696651" sldId="260"/>
        </pc:sldMkLst>
        <pc:spChg chg="mod">
          <ac:chgData name="Maharjan, Amar" userId="42288142-0c2e-46bf-9d89-edac47b8f1d2" providerId="ADAL" clId="{85C28A84-E694-41D2-BA9C-9B068074C75B}" dt="2022-10-29T01:02:44.118" v="449" actId="20577"/>
          <ac:spMkLst>
            <pc:docMk/>
            <pc:sldMk cId="2772696651" sldId="260"/>
            <ac:spMk id="3" creationId="{CED269D8-D869-03FC-AC54-FD2DDA2B002F}"/>
          </ac:spMkLst>
        </pc:spChg>
      </pc:sldChg>
      <pc:sldChg chg="addSp modSp mod">
        <pc:chgData name="Maharjan, Amar" userId="42288142-0c2e-46bf-9d89-edac47b8f1d2" providerId="ADAL" clId="{85C28A84-E694-41D2-BA9C-9B068074C75B}" dt="2022-10-29T02:45:48.437" v="742" actId="20577"/>
        <pc:sldMkLst>
          <pc:docMk/>
          <pc:sldMk cId="546737376" sldId="261"/>
        </pc:sldMkLst>
        <pc:spChg chg="mod">
          <ac:chgData name="Maharjan, Amar" userId="42288142-0c2e-46bf-9d89-edac47b8f1d2" providerId="ADAL" clId="{85C28A84-E694-41D2-BA9C-9B068074C75B}" dt="2022-10-29T02:45:48.437" v="742" actId="20577"/>
          <ac:spMkLst>
            <pc:docMk/>
            <pc:sldMk cId="546737376" sldId="261"/>
            <ac:spMk id="2" creationId="{6078FF17-24C3-9A19-300E-6103F690A22A}"/>
          </ac:spMkLst>
        </pc:spChg>
        <pc:spChg chg="mod">
          <ac:chgData name="Maharjan, Amar" userId="42288142-0c2e-46bf-9d89-edac47b8f1d2" providerId="ADAL" clId="{85C28A84-E694-41D2-BA9C-9B068074C75B}" dt="2022-10-29T02:40:06.998" v="531" actId="20577"/>
          <ac:spMkLst>
            <pc:docMk/>
            <pc:sldMk cId="546737376" sldId="261"/>
            <ac:spMk id="3" creationId="{C889ADE4-35AF-F51D-5270-6430DA78C766}"/>
          </ac:spMkLst>
        </pc:spChg>
        <pc:picChg chg="add mod">
          <ac:chgData name="Maharjan, Amar" userId="42288142-0c2e-46bf-9d89-edac47b8f1d2" providerId="ADAL" clId="{85C28A84-E694-41D2-BA9C-9B068074C75B}" dt="2022-10-29T02:41:20.102" v="541" actId="1076"/>
          <ac:picMkLst>
            <pc:docMk/>
            <pc:sldMk cId="546737376" sldId="261"/>
            <ac:picMk id="7" creationId="{603C7E94-5D2C-A9A3-1C0B-9349238F180E}"/>
          </ac:picMkLst>
        </pc:picChg>
        <pc:picChg chg="add mod">
          <ac:chgData name="Maharjan, Amar" userId="42288142-0c2e-46bf-9d89-edac47b8f1d2" providerId="ADAL" clId="{85C28A84-E694-41D2-BA9C-9B068074C75B}" dt="2022-10-29T02:41:20.893" v="542" actId="1076"/>
          <ac:picMkLst>
            <pc:docMk/>
            <pc:sldMk cId="546737376" sldId="261"/>
            <ac:picMk id="9" creationId="{D45BBDFE-2B7A-95D4-5CEB-1BF05EC75972}"/>
          </ac:picMkLst>
        </pc:picChg>
      </pc:sldChg>
      <pc:sldChg chg="modSp mod">
        <pc:chgData name="Maharjan, Amar" userId="42288142-0c2e-46bf-9d89-edac47b8f1d2" providerId="ADAL" clId="{85C28A84-E694-41D2-BA9C-9B068074C75B}" dt="2022-10-29T02:46:10.722" v="749" actId="27636"/>
        <pc:sldMkLst>
          <pc:docMk/>
          <pc:sldMk cId="3891502666" sldId="262"/>
        </pc:sldMkLst>
        <pc:spChg chg="mod">
          <ac:chgData name="Maharjan, Amar" userId="42288142-0c2e-46bf-9d89-edac47b8f1d2" providerId="ADAL" clId="{85C28A84-E694-41D2-BA9C-9B068074C75B}" dt="2022-10-29T02:25:39.344" v="450"/>
          <ac:spMkLst>
            <pc:docMk/>
            <pc:sldMk cId="3891502666" sldId="262"/>
            <ac:spMk id="2" creationId="{180491B4-850F-42F0-C882-773B07B3CC8D}"/>
          </ac:spMkLst>
        </pc:spChg>
        <pc:spChg chg="mod">
          <ac:chgData name="Maharjan, Amar" userId="42288142-0c2e-46bf-9d89-edac47b8f1d2" providerId="ADAL" clId="{85C28A84-E694-41D2-BA9C-9B068074C75B}" dt="2022-10-29T02:46:10.722" v="749" actId="27636"/>
          <ac:spMkLst>
            <pc:docMk/>
            <pc:sldMk cId="3891502666" sldId="262"/>
            <ac:spMk id="3" creationId="{56CE9811-8D00-37EB-2D8A-DFAD703CF010}"/>
          </ac:spMkLst>
        </pc:spChg>
      </pc:sldChg>
      <pc:sldChg chg="addSp modSp mod">
        <pc:chgData name="Maharjan, Amar" userId="42288142-0c2e-46bf-9d89-edac47b8f1d2" providerId="ADAL" clId="{85C28A84-E694-41D2-BA9C-9B068074C75B}" dt="2022-10-29T15:40:15.680" v="2312" actId="1076"/>
        <pc:sldMkLst>
          <pc:docMk/>
          <pc:sldMk cId="2715836290" sldId="263"/>
        </pc:sldMkLst>
        <pc:spChg chg="mod">
          <ac:chgData name="Maharjan, Amar" userId="42288142-0c2e-46bf-9d89-edac47b8f1d2" providerId="ADAL" clId="{85C28A84-E694-41D2-BA9C-9B068074C75B}" dt="2022-10-29T02:25:54.401" v="452"/>
          <ac:spMkLst>
            <pc:docMk/>
            <pc:sldMk cId="2715836290" sldId="263"/>
            <ac:spMk id="2" creationId="{6E7D0313-1BEB-F302-8DA0-E88E790057DD}"/>
          </ac:spMkLst>
        </pc:spChg>
        <pc:spChg chg="mod">
          <ac:chgData name="Maharjan, Amar" userId="42288142-0c2e-46bf-9d89-edac47b8f1d2" providerId="ADAL" clId="{85C28A84-E694-41D2-BA9C-9B068074C75B}" dt="2022-10-29T02:25:57.677" v="453"/>
          <ac:spMkLst>
            <pc:docMk/>
            <pc:sldMk cId="2715836290" sldId="263"/>
            <ac:spMk id="3" creationId="{394EE32C-946B-68A9-07E7-EA7C2FFC3EB6}"/>
          </ac:spMkLst>
        </pc:spChg>
        <pc:spChg chg="mod">
          <ac:chgData name="Maharjan, Amar" userId="42288142-0c2e-46bf-9d89-edac47b8f1d2" providerId="ADAL" clId="{85C28A84-E694-41D2-BA9C-9B068074C75B}" dt="2022-10-29T02:26:03.662" v="457" actId="1076"/>
          <ac:spMkLst>
            <pc:docMk/>
            <pc:sldMk cId="2715836290" sldId="263"/>
            <ac:spMk id="5" creationId="{1CB39CDF-DF35-EFE0-9E4A-4AFD3E60EC2D}"/>
          </ac:spMkLst>
        </pc:spChg>
        <pc:picChg chg="add mod">
          <ac:chgData name="Maharjan, Amar" userId="42288142-0c2e-46bf-9d89-edac47b8f1d2" providerId="ADAL" clId="{85C28A84-E694-41D2-BA9C-9B068074C75B}" dt="2022-10-29T15:40:15.680" v="2312" actId="1076"/>
          <ac:picMkLst>
            <pc:docMk/>
            <pc:sldMk cId="2715836290" sldId="263"/>
            <ac:picMk id="6" creationId="{F9D6CC36-8AAD-C168-F6E9-D6F56E558B2B}"/>
          </ac:picMkLst>
        </pc:picChg>
      </pc:sldChg>
      <pc:sldChg chg="addSp modSp mod">
        <pc:chgData name="Maharjan, Amar" userId="42288142-0c2e-46bf-9d89-edac47b8f1d2" providerId="ADAL" clId="{85C28A84-E694-41D2-BA9C-9B068074C75B}" dt="2022-10-29T15:43:03.295" v="2321" actId="12"/>
        <pc:sldMkLst>
          <pc:docMk/>
          <pc:sldMk cId="937634022" sldId="264"/>
        </pc:sldMkLst>
        <pc:spChg chg="mod">
          <ac:chgData name="Maharjan, Amar" userId="42288142-0c2e-46bf-9d89-edac47b8f1d2" providerId="ADAL" clId="{85C28A84-E694-41D2-BA9C-9B068074C75B}" dt="2022-10-29T02:27:10.733" v="464"/>
          <ac:spMkLst>
            <pc:docMk/>
            <pc:sldMk cId="937634022" sldId="264"/>
            <ac:spMk id="2" creationId="{91CA1DF5-047F-8B31-0363-8404BFB27B74}"/>
          </ac:spMkLst>
        </pc:spChg>
        <pc:spChg chg="mod">
          <ac:chgData name="Maharjan, Amar" userId="42288142-0c2e-46bf-9d89-edac47b8f1d2" providerId="ADAL" clId="{85C28A84-E694-41D2-BA9C-9B068074C75B}" dt="2022-10-29T15:43:03.295" v="2321" actId="12"/>
          <ac:spMkLst>
            <pc:docMk/>
            <pc:sldMk cId="937634022" sldId="264"/>
            <ac:spMk id="3" creationId="{91B4A546-05D1-DE78-7F93-0BAF7CCCA622}"/>
          </ac:spMkLst>
        </pc:spChg>
        <pc:picChg chg="add mod">
          <ac:chgData name="Maharjan, Amar" userId="42288142-0c2e-46bf-9d89-edac47b8f1d2" providerId="ADAL" clId="{85C28A84-E694-41D2-BA9C-9B068074C75B}" dt="2022-10-29T02:27:29.207" v="472" actId="1076"/>
          <ac:picMkLst>
            <pc:docMk/>
            <pc:sldMk cId="937634022" sldId="264"/>
            <ac:picMk id="6" creationId="{9DCDF076-C3ED-C5F1-1BD5-3B9B818F1B68}"/>
          </ac:picMkLst>
        </pc:picChg>
      </pc:sldChg>
      <pc:sldChg chg="modSp mod">
        <pc:chgData name="Maharjan, Amar" userId="42288142-0c2e-46bf-9d89-edac47b8f1d2" providerId="ADAL" clId="{85C28A84-E694-41D2-BA9C-9B068074C75B}" dt="2022-10-29T02:28:36.903" v="480" actId="12"/>
        <pc:sldMkLst>
          <pc:docMk/>
          <pc:sldMk cId="2459630846" sldId="265"/>
        </pc:sldMkLst>
        <pc:spChg chg="mod">
          <ac:chgData name="Maharjan, Amar" userId="42288142-0c2e-46bf-9d89-edac47b8f1d2" providerId="ADAL" clId="{85C28A84-E694-41D2-BA9C-9B068074C75B}" dt="2022-10-29T02:28:02.011" v="473"/>
          <ac:spMkLst>
            <pc:docMk/>
            <pc:sldMk cId="2459630846" sldId="265"/>
            <ac:spMk id="2" creationId="{29C22123-CD6C-676E-27E0-CAC6485EE95E}"/>
          </ac:spMkLst>
        </pc:spChg>
        <pc:spChg chg="mod">
          <ac:chgData name="Maharjan, Amar" userId="42288142-0c2e-46bf-9d89-edac47b8f1d2" providerId="ADAL" clId="{85C28A84-E694-41D2-BA9C-9B068074C75B}" dt="2022-10-29T02:28:36.903" v="480" actId="12"/>
          <ac:spMkLst>
            <pc:docMk/>
            <pc:sldMk cId="2459630846" sldId="265"/>
            <ac:spMk id="3" creationId="{136C129C-F904-6344-5CD3-8A8BB356F4D5}"/>
          </ac:spMkLst>
        </pc:spChg>
      </pc:sldChg>
      <pc:sldChg chg="modSp mod">
        <pc:chgData name="Maharjan, Amar" userId="42288142-0c2e-46bf-9d89-edac47b8f1d2" providerId="ADAL" clId="{85C28A84-E694-41D2-BA9C-9B068074C75B}" dt="2022-10-29T15:44:59.368" v="2325" actId="113"/>
        <pc:sldMkLst>
          <pc:docMk/>
          <pc:sldMk cId="1906300720" sldId="266"/>
        </pc:sldMkLst>
        <pc:spChg chg="mod">
          <ac:chgData name="Maharjan, Amar" userId="42288142-0c2e-46bf-9d89-edac47b8f1d2" providerId="ADAL" clId="{85C28A84-E694-41D2-BA9C-9B068074C75B}" dt="2022-10-29T02:29:27.894" v="502" actId="20577"/>
          <ac:spMkLst>
            <pc:docMk/>
            <pc:sldMk cId="1906300720" sldId="266"/>
            <ac:spMk id="2" creationId="{6B31327F-ADA3-05D0-633D-F5A7C0FA48DA}"/>
          </ac:spMkLst>
        </pc:spChg>
        <pc:spChg chg="mod">
          <ac:chgData name="Maharjan, Amar" userId="42288142-0c2e-46bf-9d89-edac47b8f1d2" providerId="ADAL" clId="{85C28A84-E694-41D2-BA9C-9B068074C75B}" dt="2022-10-29T15:44:59.368" v="2325" actId="113"/>
          <ac:spMkLst>
            <pc:docMk/>
            <pc:sldMk cId="1906300720" sldId="266"/>
            <ac:spMk id="3" creationId="{4F101E12-E276-71B8-DA91-9D0173214224}"/>
          </ac:spMkLst>
        </pc:spChg>
      </pc:sldChg>
      <pc:sldChg chg="addSp delSp modSp mod">
        <pc:chgData name="Maharjan, Amar" userId="42288142-0c2e-46bf-9d89-edac47b8f1d2" providerId="ADAL" clId="{85C28A84-E694-41D2-BA9C-9B068074C75B}" dt="2022-10-29T15:46:16.016" v="2329" actId="1076"/>
        <pc:sldMkLst>
          <pc:docMk/>
          <pc:sldMk cId="1487353849" sldId="267"/>
        </pc:sldMkLst>
        <pc:spChg chg="mod">
          <ac:chgData name="Maharjan, Amar" userId="42288142-0c2e-46bf-9d89-edac47b8f1d2" providerId="ADAL" clId="{85C28A84-E694-41D2-BA9C-9B068074C75B}" dt="2022-10-29T04:01:29.517" v="756"/>
          <ac:spMkLst>
            <pc:docMk/>
            <pc:sldMk cId="1487353849" sldId="267"/>
            <ac:spMk id="2" creationId="{384D7E6F-C0E3-623E-E9FD-8385366F5E10}"/>
          </ac:spMkLst>
        </pc:spChg>
        <pc:spChg chg="del mod">
          <ac:chgData name="Maharjan, Amar" userId="42288142-0c2e-46bf-9d89-edac47b8f1d2" providerId="ADAL" clId="{85C28A84-E694-41D2-BA9C-9B068074C75B}" dt="2022-10-29T04:02:18.810" v="764" actId="22"/>
          <ac:spMkLst>
            <pc:docMk/>
            <pc:sldMk cId="1487353849" sldId="267"/>
            <ac:spMk id="3" creationId="{3790EA13-DA56-5030-4103-C1406525E237}"/>
          </ac:spMkLst>
        </pc:spChg>
        <pc:spChg chg="add mod">
          <ac:chgData name="Maharjan, Amar" userId="42288142-0c2e-46bf-9d89-edac47b8f1d2" providerId="ADAL" clId="{85C28A84-E694-41D2-BA9C-9B068074C75B}" dt="2022-10-29T04:03:58.461" v="780" actId="14100"/>
          <ac:spMkLst>
            <pc:docMk/>
            <pc:sldMk cId="1487353849" sldId="267"/>
            <ac:spMk id="8" creationId="{0B349357-738D-3B30-CBE6-1E9A1F8C121D}"/>
          </ac:spMkLst>
        </pc:spChg>
        <pc:spChg chg="add mod">
          <ac:chgData name="Maharjan, Amar" userId="42288142-0c2e-46bf-9d89-edac47b8f1d2" providerId="ADAL" clId="{85C28A84-E694-41D2-BA9C-9B068074C75B}" dt="2022-10-29T04:02:56.550" v="770" actId="1076"/>
          <ac:spMkLst>
            <pc:docMk/>
            <pc:sldMk cId="1487353849" sldId="267"/>
            <ac:spMk id="9" creationId="{2F397DAB-687D-184A-2AA8-FDB858444A79}"/>
          </ac:spMkLst>
        </pc:spChg>
        <pc:picChg chg="add mod ord">
          <ac:chgData name="Maharjan, Amar" userId="42288142-0c2e-46bf-9d89-edac47b8f1d2" providerId="ADAL" clId="{85C28A84-E694-41D2-BA9C-9B068074C75B}" dt="2022-10-29T15:46:16.016" v="2329" actId="1076"/>
          <ac:picMkLst>
            <pc:docMk/>
            <pc:sldMk cId="1487353849" sldId="267"/>
            <ac:picMk id="7" creationId="{5E3411DE-BD20-E2EA-899A-D19AE8B7E8B2}"/>
          </ac:picMkLst>
        </pc:picChg>
      </pc:sldChg>
      <pc:sldChg chg="modSp mod">
        <pc:chgData name="Maharjan, Amar" userId="42288142-0c2e-46bf-9d89-edac47b8f1d2" providerId="ADAL" clId="{85C28A84-E694-41D2-BA9C-9B068074C75B}" dt="2022-10-29T15:46:37.053" v="2331" actId="20577"/>
        <pc:sldMkLst>
          <pc:docMk/>
          <pc:sldMk cId="1211052189" sldId="268"/>
        </pc:sldMkLst>
        <pc:spChg chg="mod">
          <ac:chgData name="Maharjan, Amar" userId="42288142-0c2e-46bf-9d89-edac47b8f1d2" providerId="ADAL" clId="{85C28A84-E694-41D2-BA9C-9B068074C75B}" dt="2022-10-29T04:04:34.993" v="781"/>
          <ac:spMkLst>
            <pc:docMk/>
            <pc:sldMk cId="1211052189" sldId="268"/>
            <ac:spMk id="2" creationId="{25B84EB9-4443-B53A-9B4F-1818E3B7D8AA}"/>
          </ac:spMkLst>
        </pc:spChg>
        <pc:spChg chg="mod">
          <ac:chgData name="Maharjan, Amar" userId="42288142-0c2e-46bf-9d89-edac47b8f1d2" providerId="ADAL" clId="{85C28A84-E694-41D2-BA9C-9B068074C75B}" dt="2022-10-29T15:46:37.053" v="2331" actId="20577"/>
          <ac:spMkLst>
            <pc:docMk/>
            <pc:sldMk cId="1211052189" sldId="268"/>
            <ac:spMk id="3" creationId="{0087FC4B-34AE-ADA8-AC0D-77548EA9343E}"/>
          </ac:spMkLst>
        </pc:spChg>
      </pc:sldChg>
      <pc:sldChg chg="modSp mod">
        <pc:chgData name="Maharjan, Amar" userId="42288142-0c2e-46bf-9d89-edac47b8f1d2" providerId="ADAL" clId="{85C28A84-E694-41D2-BA9C-9B068074C75B}" dt="2022-10-29T04:05:07.358" v="790"/>
        <pc:sldMkLst>
          <pc:docMk/>
          <pc:sldMk cId="2361363248" sldId="269"/>
        </pc:sldMkLst>
        <pc:spChg chg="mod">
          <ac:chgData name="Maharjan, Amar" userId="42288142-0c2e-46bf-9d89-edac47b8f1d2" providerId="ADAL" clId="{85C28A84-E694-41D2-BA9C-9B068074C75B}" dt="2022-10-29T04:05:03.529" v="789" actId="403"/>
          <ac:spMkLst>
            <pc:docMk/>
            <pc:sldMk cId="2361363248" sldId="269"/>
            <ac:spMk id="2" creationId="{F146D721-9F3C-E098-4EB0-00B63003B2EF}"/>
          </ac:spMkLst>
        </pc:spChg>
        <pc:spChg chg="mod">
          <ac:chgData name="Maharjan, Amar" userId="42288142-0c2e-46bf-9d89-edac47b8f1d2" providerId="ADAL" clId="{85C28A84-E694-41D2-BA9C-9B068074C75B}" dt="2022-10-29T04:05:07.358" v="790"/>
          <ac:spMkLst>
            <pc:docMk/>
            <pc:sldMk cId="2361363248" sldId="269"/>
            <ac:spMk id="3" creationId="{77DED224-8BBB-5D4B-483E-F1AD3379143B}"/>
          </ac:spMkLst>
        </pc:spChg>
      </pc:sldChg>
      <pc:sldChg chg="modSp mod modAnim">
        <pc:chgData name="Maharjan, Amar" userId="42288142-0c2e-46bf-9d89-edac47b8f1d2" providerId="ADAL" clId="{85C28A84-E694-41D2-BA9C-9B068074C75B}" dt="2022-10-29T04:11:00.727" v="853" actId="20577"/>
        <pc:sldMkLst>
          <pc:docMk/>
          <pc:sldMk cId="1076998788" sldId="270"/>
        </pc:sldMkLst>
        <pc:spChg chg="mod">
          <ac:chgData name="Maharjan, Amar" userId="42288142-0c2e-46bf-9d89-edac47b8f1d2" providerId="ADAL" clId="{85C28A84-E694-41D2-BA9C-9B068074C75B}" dt="2022-10-29T04:05:16.589" v="791"/>
          <ac:spMkLst>
            <pc:docMk/>
            <pc:sldMk cId="1076998788" sldId="270"/>
            <ac:spMk id="2" creationId="{038B730F-60ED-93E9-1D2E-886330AD7252}"/>
          </ac:spMkLst>
        </pc:spChg>
        <pc:spChg chg="mod">
          <ac:chgData name="Maharjan, Amar" userId="42288142-0c2e-46bf-9d89-edac47b8f1d2" providerId="ADAL" clId="{85C28A84-E694-41D2-BA9C-9B068074C75B}" dt="2022-10-29T04:11:00.727" v="853" actId="20577"/>
          <ac:spMkLst>
            <pc:docMk/>
            <pc:sldMk cId="1076998788" sldId="270"/>
            <ac:spMk id="3" creationId="{E0972083-9E6A-84AD-AE31-32F4D86EA171}"/>
          </ac:spMkLst>
        </pc:spChg>
      </pc:sldChg>
      <pc:sldChg chg="modSp mod">
        <pc:chgData name="Maharjan, Amar" userId="42288142-0c2e-46bf-9d89-edac47b8f1d2" providerId="ADAL" clId="{85C28A84-E694-41D2-BA9C-9B068074C75B}" dt="2022-10-29T04:10:35.065" v="846" actId="20577"/>
        <pc:sldMkLst>
          <pc:docMk/>
          <pc:sldMk cId="1649353918" sldId="271"/>
        </pc:sldMkLst>
        <pc:spChg chg="mod">
          <ac:chgData name="Maharjan, Amar" userId="42288142-0c2e-46bf-9d89-edac47b8f1d2" providerId="ADAL" clId="{85C28A84-E694-41D2-BA9C-9B068074C75B}" dt="2022-10-29T04:07:04.486" v="810" actId="20577"/>
          <ac:spMkLst>
            <pc:docMk/>
            <pc:sldMk cId="1649353918" sldId="271"/>
            <ac:spMk id="2" creationId="{3099D35E-8B0F-A6C8-EDE4-494976B4E660}"/>
          </ac:spMkLst>
        </pc:spChg>
        <pc:spChg chg="mod">
          <ac:chgData name="Maharjan, Amar" userId="42288142-0c2e-46bf-9d89-edac47b8f1d2" providerId="ADAL" clId="{85C28A84-E694-41D2-BA9C-9B068074C75B}" dt="2022-10-29T04:10:35.065" v="846" actId="20577"/>
          <ac:spMkLst>
            <pc:docMk/>
            <pc:sldMk cId="1649353918" sldId="271"/>
            <ac:spMk id="3" creationId="{E31117DE-C7E7-E674-878A-E6CC7BE28227}"/>
          </ac:spMkLst>
        </pc:spChg>
      </pc:sldChg>
      <pc:sldChg chg="modSp mod">
        <pc:chgData name="Maharjan, Amar" userId="42288142-0c2e-46bf-9d89-edac47b8f1d2" providerId="ADAL" clId="{85C28A84-E694-41D2-BA9C-9B068074C75B}" dt="2022-10-29T04:22:44.999" v="1168" actId="20577"/>
        <pc:sldMkLst>
          <pc:docMk/>
          <pc:sldMk cId="4270040002" sldId="272"/>
        </pc:sldMkLst>
        <pc:spChg chg="mod">
          <ac:chgData name="Maharjan, Amar" userId="42288142-0c2e-46bf-9d89-edac47b8f1d2" providerId="ADAL" clId="{85C28A84-E694-41D2-BA9C-9B068074C75B}" dt="2022-10-29T04:20:06.485" v="897" actId="20577"/>
          <ac:spMkLst>
            <pc:docMk/>
            <pc:sldMk cId="4270040002" sldId="272"/>
            <ac:spMk id="2" creationId="{A6FA2AE0-CBF7-63D8-8A15-ABE639DAE374}"/>
          </ac:spMkLst>
        </pc:spChg>
        <pc:spChg chg="mod">
          <ac:chgData name="Maharjan, Amar" userId="42288142-0c2e-46bf-9d89-edac47b8f1d2" providerId="ADAL" clId="{85C28A84-E694-41D2-BA9C-9B068074C75B}" dt="2022-10-29T04:22:44.999" v="1168" actId="20577"/>
          <ac:spMkLst>
            <pc:docMk/>
            <pc:sldMk cId="4270040002" sldId="272"/>
            <ac:spMk id="3" creationId="{4096B099-4B64-D069-AE95-6D5144D4A9BD}"/>
          </ac:spMkLst>
        </pc:spChg>
      </pc:sldChg>
      <pc:sldChg chg="modSp mod">
        <pc:chgData name="Maharjan, Amar" userId="42288142-0c2e-46bf-9d89-edac47b8f1d2" providerId="ADAL" clId="{85C28A84-E694-41D2-BA9C-9B068074C75B}" dt="2022-10-29T05:04:37.192" v="1176" actId="27636"/>
        <pc:sldMkLst>
          <pc:docMk/>
          <pc:sldMk cId="1201304838" sldId="273"/>
        </pc:sldMkLst>
        <pc:spChg chg="mod">
          <ac:chgData name="Maharjan, Amar" userId="42288142-0c2e-46bf-9d89-edac47b8f1d2" providerId="ADAL" clId="{85C28A84-E694-41D2-BA9C-9B068074C75B}" dt="2022-10-29T05:04:27.072" v="1169"/>
          <ac:spMkLst>
            <pc:docMk/>
            <pc:sldMk cId="1201304838" sldId="273"/>
            <ac:spMk id="2" creationId="{8A18A36F-6408-26C6-027B-1F9F4EE0095E}"/>
          </ac:spMkLst>
        </pc:spChg>
        <pc:spChg chg="mod">
          <ac:chgData name="Maharjan, Amar" userId="42288142-0c2e-46bf-9d89-edac47b8f1d2" providerId="ADAL" clId="{85C28A84-E694-41D2-BA9C-9B068074C75B}" dt="2022-10-29T05:04:37.192" v="1176" actId="27636"/>
          <ac:spMkLst>
            <pc:docMk/>
            <pc:sldMk cId="1201304838" sldId="273"/>
            <ac:spMk id="3" creationId="{711B729E-C16B-E052-6AEF-8720121B816A}"/>
          </ac:spMkLst>
        </pc:spChg>
      </pc:sldChg>
      <pc:sldChg chg="modSp mod">
        <pc:chgData name="Maharjan, Amar" userId="42288142-0c2e-46bf-9d89-edac47b8f1d2" providerId="ADAL" clId="{85C28A84-E694-41D2-BA9C-9B068074C75B}" dt="2022-10-29T15:55:32.430" v="2338" actId="20577"/>
        <pc:sldMkLst>
          <pc:docMk/>
          <pc:sldMk cId="1656984272" sldId="274"/>
        </pc:sldMkLst>
        <pc:spChg chg="mod">
          <ac:chgData name="Maharjan, Amar" userId="42288142-0c2e-46bf-9d89-edac47b8f1d2" providerId="ADAL" clId="{85C28A84-E694-41D2-BA9C-9B068074C75B}" dt="2022-10-29T05:05:01.408" v="1185"/>
          <ac:spMkLst>
            <pc:docMk/>
            <pc:sldMk cId="1656984272" sldId="274"/>
            <ac:spMk id="2" creationId="{91FD8A79-B682-8F8C-2853-16BD52C41881}"/>
          </ac:spMkLst>
        </pc:spChg>
        <pc:spChg chg="mod">
          <ac:chgData name="Maharjan, Amar" userId="42288142-0c2e-46bf-9d89-edac47b8f1d2" providerId="ADAL" clId="{85C28A84-E694-41D2-BA9C-9B068074C75B}" dt="2022-10-29T15:55:32.430" v="2338" actId="20577"/>
          <ac:spMkLst>
            <pc:docMk/>
            <pc:sldMk cId="1656984272" sldId="274"/>
            <ac:spMk id="3" creationId="{C444326A-8BD6-E51E-245F-35DB3893AB2D}"/>
          </ac:spMkLst>
        </pc:spChg>
      </pc:sldChg>
      <pc:sldChg chg="modSp mod">
        <pc:chgData name="Maharjan, Amar" userId="42288142-0c2e-46bf-9d89-edac47b8f1d2" providerId="ADAL" clId="{85C28A84-E694-41D2-BA9C-9B068074C75B}" dt="2022-10-29T05:54:59.144" v="1213" actId="207"/>
        <pc:sldMkLst>
          <pc:docMk/>
          <pc:sldMk cId="863157614" sldId="275"/>
        </pc:sldMkLst>
        <pc:spChg chg="mod">
          <ac:chgData name="Maharjan, Amar" userId="42288142-0c2e-46bf-9d89-edac47b8f1d2" providerId="ADAL" clId="{85C28A84-E694-41D2-BA9C-9B068074C75B}" dt="2022-10-29T05:54:37.140" v="1211" actId="20577"/>
          <ac:spMkLst>
            <pc:docMk/>
            <pc:sldMk cId="863157614" sldId="275"/>
            <ac:spMk id="2" creationId="{A566A3E3-A507-51DF-2306-5593EAE9BFF4}"/>
          </ac:spMkLst>
        </pc:spChg>
        <pc:spChg chg="mod">
          <ac:chgData name="Maharjan, Amar" userId="42288142-0c2e-46bf-9d89-edac47b8f1d2" providerId="ADAL" clId="{85C28A84-E694-41D2-BA9C-9B068074C75B}" dt="2022-10-29T05:54:59.144" v="1213" actId="207"/>
          <ac:spMkLst>
            <pc:docMk/>
            <pc:sldMk cId="863157614" sldId="275"/>
            <ac:spMk id="3" creationId="{E41FD762-B47E-1AC2-E141-B319825DC7EE}"/>
          </ac:spMkLst>
        </pc:spChg>
      </pc:sldChg>
      <pc:sldChg chg="modSp mod">
        <pc:chgData name="Maharjan, Amar" userId="42288142-0c2e-46bf-9d89-edac47b8f1d2" providerId="ADAL" clId="{85C28A84-E694-41D2-BA9C-9B068074C75B}" dt="2022-10-29T05:58:33.972" v="1285" actId="20577"/>
        <pc:sldMkLst>
          <pc:docMk/>
          <pc:sldMk cId="2456866486" sldId="276"/>
        </pc:sldMkLst>
        <pc:spChg chg="mod">
          <ac:chgData name="Maharjan, Amar" userId="42288142-0c2e-46bf-9d89-edac47b8f1d2" providerId="ADAL" clId="{85C28A84-E694-41D2-BA9C-9B068074C75B}" dt="2022-10-29T05:57:37.877" v="1252" actId="20577"/>
          <ac:spMkLst>
            <pc:docMk/>
            <pc:sldMk cId="2456866486" sldId="276"/>
            <ac:spMk id="2" creationId="{98E00B7A-6DCC-9E31-6330-E93A121EA455}"/>
          </ac:spMkLst>
        </pc:spChg>
        <pc:spChg chg="mod">
          <ac:chgData name="Maharjan, Amar" userId="42288142-0c2e-46bf-9d89-edac47b8f1d2" providerId="ADAL" clId="{85C28A84-E694-41D2-BA9C-9B068074C75B}" dt="2022-10-29T05:58:33.972" v="1285" actId="20577"/>
          <ac:spMkLst>
            <pc:docMk/>
            <pc:sldMk cId="2456866486" sldId="276"/>
            <ac:spMk id="3" creationId="{D1D6C5F6-43A2-F0B5-44D7-919A5674BC57}"/>
          </ac:spMkLst>
        </pc:spChg>
      </pc:sldChg>
      <pc:sldChg chg="modSp mod">
        <pc:chgData name="Maharjan, Amar" userId="42288142-0c2e-46bf-9d89-edac47b8f1d2" providerId="ADAL" clId="{85C28A84-E694-41D2-BA9C-9B068074C75B}" dt="2022-10-29T16:05:16.665" v="2345" actId="404"/>
        <pc:sldMkLst>
          <pc:docMk/>
          <pc:sldMk cId="1629748938" sldId="277"/>
        </pc:sldMkLst>
        <pc:spChg chg="mod">
          <ac:chgData name="Maharjan, Amar" userId="42288142-0c2e-46bf-9d89-edac47b8f1d2" providerId="ADAL" clId="{85C28A84-E694-41D2-BA9C-9B068074C75B}" dt="2022-10-29T16:05:16.665" v="2345" actId="404"/>
          <ac:spMkLst>
            <pc:docMk/>
            <pc:sldMk cId="1629748938" sldId="277"/>
            <ac:spMk id="3" creationId="{C8C26F9A-5BF5-E6C9-0DD2-EA7FAA946F88}"/>
          </ac:spMkLst>
        </pc:spChg>
      </pc:sldChg>
      <pc:sldChg chg="modSp mod">
        <pc:chgData name="Maharjan, Amar" userId="42288142-0c2e-46bf-9d89-edac47b8f1d2" providerId="ADAL" clId="{85C28A84-E694-41D2-BA9C-9B068074C75B}" dt="2022-10-29T06:15:49.246" v="1344" actId="113"/>
        <pc:sldMkLst>
          <pc:docMk/>
          <pc:sldMk cId="1538987595" sldId="278"/>
        </pc:sldMkLst>
        <pc:spChg chg="mod">
          <ac:chgData name="Maharjan, Amar" userId="42288142-0c2e-46bf-9d89-edac47b8f1d2" providerId="ADAL" clId="{85C28A84-E694-41D2-BA9C-9B068074C75B}" dt="2022-10-29T06:11:03.573" v="1332" actId="20577"/>
          <ac:spMkLst>
            <pc:docMk/>
            <pc:sldMk cId="1538987595" sldId="278"/>
            <ac:spMk id="2" creationId="{B7E54954-0CF1-5CBD-603F-7F696E8FB1AC}"/>
          </ac:spMkLst>
        </pc:spChg>
        <pc:spChg chg="mod">
          <ac:chgData name="Maharjan, Amar" userId="42288142-0c2e-46bf-9d89-edac47b8f1d2" providerId="ADAL" clId="{85C28A84-E694-41D2-BA9C-9B068074C75B}" dt="2022-10-29T06:15:49.246" v="1344" actId="113"/>
          <ac:spMkLst>
            <pc:docMk/>
            <pc:sldMk cId="1538987595" sldId="278"/>
            <ac:spMk id="3" creationId="{D3A9DD19-9E6F-8A87-24E6-0B1EB8C794FB}"/>
          </ac:spMkLst>
        </pc:spChg>
      </pc:sldChg>
      <pc:sldChg chg="addSp delSp modSp mod modAnim">
        <pc:chgData name="Maharjan, Amar" userId="42288142-0c2e-46bf-9d89-edac47b8f1d2" providerId="ADAL" clId="{85C28A84-E694-41D2-BA9C-9B068074C75B}" dt="2022-10-29T06:20:46.249" v="1377"/>
        <pc:sldMkLst>
          <pc:docMk/>
          <pc:sldMk cId="1616641740" sldId="279"/>
        </pc:sldMkLst>
        <pc:spChg chg="mod">
          <ac:chgData name="Maharjan, Amar" userId="42288142-0c2e-46bf-9d89-edac47b8f1d2" providerId="ADAL" clId="{85C28A84-E694-41D2-BA9C-9B068074C75B}" dt="2022-10-29T06:17:04.731" v="1346"/>
          <ac:spMkLst>
            <pc:docMk/>
            <pc:sldMk cId="1616641740" sldId="279"/>
            <ac:spMk id="2" creationId="{E7D3D7C5-EEB9-504D-1863-C769E0FBAB54}"/>
          </ac:spMkLst>
        </pc:spChg>
        <pc:spChg chg="del">
          <ac:chgData name="Maharjan, Amar" userId="42288142-0c2e-46bf-9d89-edac47b8f1d2" providerId="ADAL" clId="{85C28A84-E694-41D2-BA9C-9B068074C75B}" dt="2022-10-29T06:16:56.426" v="1345" actId="22"/>
          <ac:spMkLst>
            <pc:docMk/>
            <pc:sldMk cId="1616641740" sldId="279"/>
            <ac:spMk id="3" creationId="{7FCC79D1-3227-2870-0AF9-40C6E4B66D2F}"/>
          </ac:spMkLst>
        </pc:spChg>
        <pc:spChg chg="add mod">
          <ac:chgData name="Maharjan, Amar" userId="42288142-0c2e-46bf-9d89-edac47b8f1d2" providerId="ADAL" clId="{85C28A84-E694-41D2-BA9C-9B068074C75B}" dt="2022-10-29T06:20:30.421" v="1373" actId="1076"/>
          <ac:spMkLst>
            <pc:docMk/>
            <pc:sldMk cId="1616641740" sldId="279"/>
            <ac:spMk id="13" creationId="{E3B64E51-A7F8-FDD8-E3B5-F3F9ADD2E84A}"/>
          </ac:spMkLst>
        </pc:spChg>
        <pc:picChg chg="add mod ord">
          <ac:chgData name="Maharjan, Amar" userId="42288142-0c2e-46bf-9d89-edac47b8f1d2" providerId="ADAL" clId="{85C28A84-E694-41D2-BA9C-9B068074C75B}" dt="2022-10-29T06:20:33.242" v="1374" actId="14100"/>
          <ac:picMkLst>
            <pc:docMk/>
            <pc:sldMk cId="1616641740" sldId="279"/>
            <ac:picMk id="7" creationId="{0C6DC1EB-8408-C554-AF60-D76DF636ED17}"/>
          </ac:picMkLst>
        </pc:picChg>
        <pc:picChg chg="add mod">
          <ac:chgData name="Maharjan, Amar" userId="42288142-0c2e-46bf-9d89-edac47b8f1d2" providerId="ADAL" clId="{85C28A84-E694-41D2-BA9C-9B068074C75B}" dt="2022-10-29T06:20:35.147" v="1375" actId="1076"/>
          <ac:picMkLst>
            <pc:docMk/>
            <pc:sldMk cId="1616641740" sldId="279"/>
            <ac:picMk id="9" creationId="{9720A7CA-DF89-95C6-881C-D61C0BA52A65}"/>
          </ac:picMkLst>
        </pc:picChg>
        <pc:picChg chg="add mod">
          <ac:chgData name="Maharjan, Amar" userId="42288142-0c2e-46bf-9d89-edac47b8f1d2" providerId="ADAL" clId="{85C28A84-E694-41D2-BA9C-9B068074C75B}" dt="2022-10-29T06:20:36.356" v="1376" actId="1076"/>
          <ac:picMkLst>
            <pc:docMk/>
            <pc:sldMk cId="1616641740" sldId="279"/>
            <ac:picMk id="11" creationId="{F3D8740F-B488-53BD-9D8D-AB1AA647D383}"/>
          </ac:picMkLst>
        </pc:picChg>
      </pc:sldChg>
      <pc:sldChg chg="addSp modSp mod">
        <pc:chgData name="Maharjan, Amar" userId="42288142-0c2e-46bf-9d89-edac47b8f1d2" providerId="ADAL" clId="{85C28A84-E694-41D2-BA9C-9B068074C75B}" dt="2022-10-29T16:07:32.514" v="2347" actId="6549"/>
        <pc:sldMkLst>
          <pc:docMk/>
          <pc:sldMk cId="2946830100" sldId="280"/>
        </pc:sldMkLst>
        <pc:spChg chg="mod">
          <ac:chgData name="Maharjan, Amar" userId="42288142-0c2e-46bf-9d89-edac47b8f1d2" providerId="ADAL" clId="{85C28A84-E694-41D2-BA9C-9B068074C75B}" dt="2022-10-29T06:17:19.197" v="1350"/>
          <ac:spMkLst>
            <pc:docMk/>
            <pc:sldMk cId="2946830100" sldId="280"/>
            <ac:spMk id="2" creationId="{41AAD051-0106-A63F-DEE5-B1427AAD9ECA}"/>
          </ac:spMkLst>
        </pc:spChg>
        <pc:spChg chg="mod">
          <ac:chgData name="Maharjan, Amar" userId="42288142-0c2e-46bf-9d89-edac47b8f1d2" providerId="ADAL" clId="{85C28A84-E694-41D2-BA9C-9B068074C75B}" dt="2022-10-29T16:07:32.514" v="2347" actId="6549"/>
          <ac:spMkLst>
            <pc:docMk/>
            <pc:sldMk cId="2946830100" sldId="280"/>
            <ac:spMk id="3" creationId="{805BF34D-E9B1-C955-C09D-91052387BE80}"/>
          </ac:spMkLst>
        </pc:spChg>
        <pc:spChg chg="add mod">
          <ac:chgData name="Maharjan, Amar" userId="42288142-0c2e-46bf-9d89-edac47b8f1d2" providerId="ADAL" clId="{85C28A84-E694-41D2-BA9C-9B068074C75B}" dt="2022-10-29T06:30:19.234" v="1411" actId="1076"/>
          <ac:spMkLst>
            <pc:docMk/>
            <pc:sldMk cId="2946830100" sldId="280"/>
            <ac:spMk id="7" creationId="{6819BD57-8FC2-DAB1-C917-41FE8C9443E2}"/>
          </ac:spMkLst>
        </pc:spChg>
      </pc:sldChg>
      <pc:sldChg chg="modSp mod">
        <pc:chgData name="Maharjan, Amar" userId="42288142-0c2e-46bf-9d89-edac47b8f1d2" providerId="ADAL" clId="{85C28A84-E694-41D2-BA9C-9B068074C75B}" dt="2022-10-29T06:31:10.959" v="1426" actId="113"/>
        <pc:sldMkLst>
          <pc:docMk/>
          <pc:sldMk cId="1627363076" sldId="281"/>
        </pc:sldMkLst>
        <pc:spChg chg="mod">
          <ac:chgData name="Maharjan, Amar" userId="42288142-0c2e-46bf-9d89-edac47b8f1d2" providerId="ADAL" clId="{85C28A84-E694-41D2-BA9C-9B068074C75B}" dt="2022-10-29T06:30:32.329" v="1415" actId="20577"/>
          <ac:spMkLst>
            <pc:docMk/>
            <pc:sldMk cId="1627363076" sldId="281"/>
            <ac:spMk id="2" creationId="{78F4A2C1-D84F-0529-21B7-01797AB4F923}"/>
          </ac:spMkLst>
        </pc:spChg>
        <pc:spChg chg="mod">
          <ac:chgData name="Maharjan, Amar" userId="42288142-0c2e-46bf-9d89-edac47b8f1d2" providerId="ADAL" clId="{85C28A84-E694-41D2-BA9C-9B068074C75B}" dt="2022-10-29T06:31:10.959" v="1426" actId="113"/>
          <ac:spMkLst>
            <pc:docMk/>
            <pc:sldMk cId="1627363076" sldId="281"/>
            <ac:spMk id="3" creationId="{FB6E2AEE-4CF9-F07D-9D0B-936FC3D123BF}"/>
          </ac:spMkLst>
        </pc:spChg>
      </pc:sldChg>
      <pc:sldChg chg="modSp mod">
        <pc:chgData name="Maharjan, Amar" userId="42288142-0c2e-46bf-9d89-edac47b8f1d2" providerId="ADAL" clId="{85C28A84-E694-41D2-BA9C-9B068074C75B}" dt="2022-10-29T16:08:52.289" v="2349" actId="6549"/>
        <pc:sldMkLst>
          <pc:docMk/>
          <pc:sldMk cId="1625676561" sldId="282"/>
        </pc:sldMkLst>
        <pc:spChg chg="mod">
          <ac:chgData name="Maharjan, Amar" userId="42288142-0c2e-46bf-9d89-edac47b8f1d2" providerId="ADAL" clId="{85C28A84-E694-41D2-BA9C-9B068074C75B}" dt="2022-10-29T06:40:41.116" v="1427"/>
          <ac:spMkLst>
            <pc:docMk/>
            <pc:sldMk cId="1625676561" sldId="282"/>
            <ac:spMk id="2" creationId="{B15A3309-A845-E64A-1F4A-50274E7AA9CF}"/>
          </ac:spMkLst>
        </pc:spChg>
        <pc:spChg chg="mod">
          <ac:chgData name="Maharjan, Amar" userId="42288142-0c2e-46bf-9d89-edac47b8f1d2" providerId="ADAL" clId="{85C28A84-E694-41D2-BA9C-9B068074C75B}" dt="2022-10-29T16:08:52.289" v="2349" actId="6549"/>
          <ac:spMkLst>
            <pc:docMk/>
            <pc:sldMk cId="1625676561" sldId="282"/>
            <ac:spMk id="3" creationId="{616E85ED-D1D7-54E2-F14F-93C47C4205B9}"/>
          </ac:spMkLst>
        </pc:spChg>
      </pc:sldChg>
      <pc:sldChg chg="modSp mod">
        <pc:chgData name="Maharjan, Amar" userId="42288142-0c2e-46bf-9d89-edac47b8f1d2" providerId="ADAL" clId="{85C28A84-E694-41D2-BA9C-9B068074C75B}" dt="2022-10-29T07:03:06.126" v="1464" actId="113"/>
        <pc:sldMkLst>
          <pc:docMk/>
          <pc:sldMk cId="2397397334" sldId="283"/>
        </pc:sldMkLst>
        <pc:spChg chg="mod">
          <ac:chgData name="Maharjan, Amar" userId="42288142-0c2e-46bf-9d89-edac47b8f1d2" providerId="ADAL" clId="{85C28A84-E694-41D2-BA9C-9B068074C75B}" dt="2022-10-29T07:02:41.287" v="1452" actId="404"/>
          <ac:spMkLst>
            <pc:docMk/>
            <pc:sldMk cId="2397397334" sldId="283"/>
            <ac:spMk id="2" creationId="{B22458D4-3BD4-4208-0330-F0A78CAE0FFF}"/>
          </ac:spMkLst>
        </pc:spChg>
        <pc:spChg chg="mod">
          <ac:chgData name="Maharjan, Amar" userId="42288142-0c2e-46bf-9d89-edac47b8f1d2" providerId="ADAL" clId="{85C28A84-E694-41D2-BA9C-9B068074C75B}" dt="2022-10-29T07:03:06.126" v="1464" actId="113"/>
          <ac:spMkLst>
            <pc:docMk/>
            <pc:sldMk cId="2397397334" sldId="283"/>
            <ac:spMk id="3" creationId="{F32889FF-437F-BB5F-01E8-004580E9973D}"/>
          </ac:spMkLst>
        </pc:spChg>
      </pc:sldChg>
      <pc:sldChg chg="modSp mod">
        <pc:chgData name="Maharjan, Amar" userId="42288142-0c2e-46bf-9d89-edac47b8f1d2" providerId="ADAL" clId="{85C28A84-E694-41D2-BA9C-9B068074C75B}" dt="2022-10-29T07:04:02.503" v="1479" actId="404"/>
        <pc:sldMkLst>
          <pc:docMk/>
          <pc:sldMk cId="381920537" sldId="284"/>
        </pc:sldMkLst>
        <pc:spChg chg="mod">
          <ac:chgData name="Maharjan, Amar" userId="42288142-0c2e-46bf-9d89-edac47b8f1d2" providerId="ADAL" clId="{85C28A84-E694-41D2-BA9C-9B068074C75B}" dt="2022-10-29T07:04:02.503" v="1479" actId="404"/>
          <ac:spMkLst>
            <pc:docMk/>
            <pc:sldMk cId="381920537" sldId="284"/>
            <ac:spMk id="2" creationId="{4EE7FE31-D10B-D258-AB5E-8FD062956486}"/>
          </ac:spMkLst>
        </pc:spChg>
        <pc:spChg chg="mod">
          <ac:chgData name="Maharjan, Amar" userId="42288142-0c2e-46bf-9d89-edac47b8f1d2" providerId="ADAL" clId="{85C28A84-E694-41D2-BA9C-9B068074C75B}" dt="2022-10-29T07:03:50.169" v="1474" actId="6549"/>
          <ac:spMkLst>
            <pc:docMk/>
            <pc:sldMk cId="381920537" sldId="284"/>
            <ac:spMk id="3" creationId="{69B1C67B-5049-70C7-0732-3FC977580CE7}"/>
          </ac:spMkLst>
        </pc:spChg>
      </pc:sldChg>
      <pc:sldChg chg="modSp mod modShow">
        <pc:chgData name="Maharjan, Amar" userId="42288142-0c2e-46bf-9d89-edac47b8f1d2" providerId="ADAL" clId="{85C28A84-E694-41D2-BA9C-9B068074C75B}" dt="2022-10-29T14:12:52.288" v="2150" actId="729"/>
        <pc:sldMkLst>
          <pc:docMk/>
          <pc:sldMk cId="3200722966" sldId="285"/>
        </pc:sldMkLst>
        <pc:spChg chg="mod">
          <ac:chgData name="Maharjan, Amar" userId="42288142-0c2e-46bf-9d89-edac47b8f1d2" providerId="ADAL" clId="{85C28A84-E694-41D2-BA9C-9B068074C75B}" dt="2022-10-29T07:04:10.060" v="1480"/>
          <ac:spMkLst>
            <pc:docMk/>
            <pc:sldMk cId="3200722966" sldId="285"/>
            <ac:spMk id="2" creationId="{6646FDF1-DED2-E5D2-7241-E5149BA49EE9}"/>
          </ac:spMkLst>
        </pc:spChg>
        <pc:spChg chg="mod">
          <ac:chgData name="Maharjan, Amar" userId="42288142-0c2e-46bf-9d89-edac47b8f1d2" providerId="ADAL" clId="{85C28A84-E694-41D2-BA9C-9B068074C75B}" dt="2022-10-29T07:07:50.723" v="1521" actId="20577"/>
          <ac:spMkLst>
            <pc:docMk/>
            <pc:sldMk cId="3200722966" sldId="285"/>
            <ac:spMk id="3" creationId="{23D11F76-7F4C-5C7D-F017-781045235455}"/>
          </ac:spMkLst>
        </pc:spChg>
      </pc:sldChg>
      <pc:sldChg chg="modSp mod">
        <pc:chgData name="Maharjan, Amar" userId="42288142-0c2e-46bf-9d89-edac47b8f1d2" providerId="ADAL" clId="{85C28A84-E694-41D2-BA9C-9B068074C75B}" dt="2022-10-29T15:03:55.485" v="2152" actId="27636"/>
        <pc:sldMkLst>
          <pc:docMk/>
          <pc:sldMk cId="4235038759" sldId="286"/>
        </pc:sldMkLst>
        <pc:spChg chg="mod">
          <ac:chgData name="Maharjan, Amar" userId="42288142-0c2e-46bf-9d89-edac47b8f1d2" providerId="ADAL" clId="{85C28A84-E694-41D2-BA9C-9B068074C75B}" dt="2022-10-29T07:07:10.739" v="1503" actId="20577"/>
          <ac:spMkLst>
            <pc:docMk/>
            <pc:sldMk cId="4235038759" sldId="286"/>
            <ac:spMk id="2" creationId="{E152910C-7A50-EC39-E4C7-8E3DB808E5AE}"/>
          </ac:spMkLst>
        </pc:spChg>
        <pc:spChg chg="mod">
          <ac:chgData name="Maharjan, Amar" userId="42288142-0c2e-46bf-9d89-edac47b8f1d2" providerId="ADAL" clId="{85C28A84-E694-41D2-BA9C-9B068074C75B}" dt="2022-10-29T15:03:55.485" v="2152" actId="27636"/>
          <ac:spMkLst>
            <pc:docMk/>
            <pc:sldMk cId="4235038759" sldId="286"/>
            <ac:spMk id="3" creationId="{59C13B5F-062B-4273-5D18-07B8ACEBA34F}"/>
          </ac:spMkLst>
        </pc:spChg>
      </pc:sldChg>
      <pc:sldChg chg="modSp mod ord modNotesTx">
        <pc:chgData name="Maharjan, Amar" userId="42288142-0c2e-46bf-9d89-edac47b8f1d2" providerId="ADAL" clId="{85C28A84-E694-41D2-BA9C-9B068074C75B}" dt="2022-10-29T16:13:06.098" v="2358"/>
        <pc:sldMkLst>
          <pc:docMk/>
          <pc:sldMk cId="61068565" sldId="287"/>
        </pc:sldMkLst>
        <pc:spChg chg="mod">
          <ac:chgData name="Maharjan, Amar" userId="42288142-0c2e-46bf-9d89-edac47b8f1d2" providerId="ADAL" clId="{85C28A84-E694-41D2-BA9C-9B068074C75B}" dt="2022-10-29T07:12:13.780" v="2111" actId="20577"/>
          <ac:spMkLst>
            <pc:docMk/>
            <pc:sldMk cId="61068565" sldId="287"/>
            <ac:spMk id="2" creationId="{1570D1D2-6418-7271-F110-B3B1DC6A157F}"/>
          </ac:spMkLst>
        </pc:spChg>
        <pc:spChg chg="mod">
          <ac:chgData name="Maharjan, Amar" userId="42288142-0c2e-46bf-9d89-edac47b8f1d2" providerId="ADAL" clId="{85C28A84-E694-41D2-BA9C-9B068074C75B}" dt="2022-10-29T16:13:06.098" v="2358"/>
          <ac:spMkLst>
            <pc:docMk/>
            <pc:sldMk cId="61068565" sldId="287"/>
            <ac:spMk id="3" creationId="{11DCC2DD-A1D4-C2EE-6FC0-9F820D409C14}"/>
          </ac:spMkLst>
        </pc:spChg>
      </pc:sldChg>
      <pc:sldChg chg="modSp mod">
        <pc:chgData name="Maharjan, Amar" userId="42288142-0c2e-46bf-9d89-edac47b8f1d2" providerId="ADAL" clId="{85C28A84-E694-41D2-BA9C-9B068074C75B}" dt="2022-10-29T15:13:14.258" v="2250" actId="6549"/>
        <pc:sldMkLst>
          <pc:docMk/>
          <pc:sldMk cId="2342036108" sldId="288"/>
        </pc:sldMkLst>
        <pc:spChg chg="mod">
          <ac:chgData name="Maharjan, Amar" userId="42288142-0c2e-46bf-9d89-edac47b8f1d2" providerId="ADAL" clId="{85C28A84-E694-41D2-BA9C-9B068074C75B}" dt="2022-10-29T15:13:14.258" v="2250" actId="6549"/>
          <ac:spMkLst>
            <pc:docMk/>
            <pc:sldMk cId="2342036108" sldId="288"/>
            <ac:spMk id="2" creationId="{4268F873-2379-205E-6678-D5AA15A2BAFE}"/>
          </ac:spMkLst>
        </pc:spChg>
        <pc:spChg chg="mod">
          <ac:chgData name="Maharjan, Amar" userId="42288142-0c2e-46bf-9d89-edac47b8f1d2" providerId="ADAL" clId="{85C28A84-E694-41D2-BA9C-9B068074C75B}" dt="2022-10-29T15:12:34.334" v="2223" actId="20577"/>
          <ac:spMkLst>
            <pc:docMk/>
            <pc:sldMk cId="2342036108" sldId="288"/>
            <ac:spMk id="3" creationId="{92F668BF-71D7-EEC2-F32B-3776F92F9B23}"/>
          </ac:spMkLst>
        </pc:spChg>
      </pc:sldChg>
      <pc:sldChg chg="modSp del mod">
        <pc:chgData name="Maharjan, Amar" userId="42288142-0c2e-46bf-9d89-edac47b8f1d2" providerId="ADAL" clId="{85C28A84-E694-41D2-BA9C-9B068074C75B}" dt="2022-10-29T15:35:43.419" v="2277" actId="47"/>
        <pc:sldMkLst>
          <pc:docMk/>
          <pc:sldMk cId="2534518866" sldId="289"/>
        </pc:sldMkLst>
        <pc:spChg chg="mod">
          <ac:chgData name="Maharjan, Amar" userId="42288142-0c2e-46bf-9d89-edac47b8f1d2" providerId="ADAL" clId="{85C28A84-E694-41D2-BA9C-9B068074C75B}" dt="2022-10-29T07:13:45.811" v="2134" actId="20577"/>
          <ac:spMkLst>
            <pc:docMk/>
            <pc:sldMk cId="2534518866" sldId="289"/>
            <ac:spMk id="2" creationId="{D4175332-ADE7-B85A-7D1D-3521BE355C35}"/>
          </ac:spMkLst>
        </pc:spChg>
      </pc:sldChg>
      <pc:sldChg chg="addSp delSp modSp mod ord">
        <pc:chgData name="Maharjan, Amar" userId="42288142-0c2e-46bf-9d89-edac47b8f1d2" providerId="ADAL" clId="{85C28A84-E694-41D2-BA9C-9B068074C75B}" dt="2022-10-29T15:04:26.140" v="2159" actId="1076"/>
        <pc:sldMkLst>
          <pc:docMk/>
          <pc:sldMk cId="3745118946" sldId="290"/>
        </pc:sldMkLst>
        <pc:spChg chg="mod">
          <ac:chgData name="Maharjan, Amar" userId="42288142-0c2e-46bf-9d89-edac47b8f1d2" providerId="ADAL" clId="{85C28A84-E694-41D2-BA9C-9B068074C75B}" dt="2022-10-29T15:04:15.476" v="2155"/>
          <ac:spMkLst>
            <pc:docMk/>
            <pc:sldMk cId="3745118946" sldId="290"/>
            <ac:spMk id="2" creationId="{5333C6AA-0FDF-336B-9E2C-F34DE8D8A300}"/>
          </ac:spMkLst>
        </pc:spChg>
        <pc:spChg chg="del">
          <ac:chgData name="Maharjan, Amar" userId="42288142-0c2e-46bf-9d89-edac47b8f1d2" providerId="ADAL" clId="{85C28A84-E694-41D2-BA9C-9B068074C75B}" dt="2022-10-29T15:04:18.283" v="2156"/>
          <ac:spMkLst>
            <pc:docMk/>
            <pc:sldMk cId="3745118946" sldId="290"/>
            <ac:spMk id="3" creationId="{50085D8C-5F96-C962-7A2E-4B52CF7E9686}"/>
          </ac:spMkLst>
        </pc:spChg>
        <pc:picChg chg="add mod">
          <ac:chgData name="Maharjan, Amar" userId="42288142-0c2e-46bf-9d89-edac47b8f1d2" providerId="ADAL" clId="{85C28A84-E694-41D2-BA9C-9B068074C75B}" dt="2022-10-29T15:04:26.140" v="2159" actId="1076"/>
          <ac:picMkLst>
            <pc:docMk/>
            <pc:sldMk cId="3745118946" sldId="290"/>
            <ac:picMk id="6" creationId="{FF023370-72F5-76C1-DF57-98DAE9EE4D81}"/>
          </ac:picMkLst>
        </pc:picChg>
      </pc:sldChg>
      <pc:sldChg chg="del">
        <pc:chgData name="Maharjan, Amar" userId="42288142-0c2e-46bf-9d89-edac47b8f1d2" providerId="ADAL" clId="{85C28A84-E694-41D2-BA9C-9B068074C75B}" dt="2022-10-29T15:14:05.802" v="2267" actId="47"/>
        <pc:sldMkLst>
          <pc:docMk/>
          <pc:sldMk cId="1067656310" sldId="291"/>
        </pc:sldMkLst>
      </pc:sldChg>
      <pc:sldChg chg="del">
        <pc:chgData name="Maharjan, Amar" userId="42288142-0c2e-46bf-9d89-edac47b8f1d2" providerId="ADAL" clId="{85C28A84-E694-41D2-BA9C-9B068074C75B}" dt="2022-10-29T15:14:04.282" v="2266" actId="47"/>
        <pc:sldMkLst>
          <pc:docMk/>
          <pc:sldMk cId="2676692735" sldId="292"/>
        </pc:sldMkLst>
      </pc:sldChg>
      <pc:sldChg chg="del">
        <pc:chgData name="Maharjan, Amar" userId="42288142-0c2e-46bf-9d89-edac47b8f1d2" providerId="ADAL" clId="{85C28A84-E694-41D2-BA9C-9B068074C75B}" dt="2022-10-29T15:14:03.816" v="2265" actId="47"/>
        <pc:sldMkLst>
          <pc:docMk/>
          <pc:sldMk cId="2836541140" sldId="293"/>
        </pc:sldMkLst>
      </pc:sldChg>
      <pc:sldChg chg="del">
        <pc:chgData name="Maharjan, Amar" userId="42288142-0c2e-46bf-9d89-edac47b8f1d2" providerId="ADAL" clId="{85C28A84-E694-41D2-BA9C-9B068074C75B}" dt="2022-10-29T15:14:02.986" v="2264" actId="47"/>
        <pc:sldMkLst>
          <pc:docMk/>
          <pc:sldMk cId="3734443914" sldId="294"/>
        </pc:sldMkLst>
      </pc:sldChg>
      <pc:sldChg chg="del">
        <pc:chgData name="Maharjan, Amar" userId="42288142-0c2e-46bf-9d89-edac47b8f1d2" providerId="ADAL" clId="{85C28A84-E694-41D2-BA9C-9B068074C75B}" dt="2022-10-29T15:14:02.601" v="2263" actId="47"/>
        <pc:sldMkLst>
          <pc:docMk/>
          <pc:sldMk cId="1974554432" sldId="295"/>
        </pc:sldMkLst>
      </pc:sldChg>
      <pc:sldChg chg="del">
        <pc:chgData name="Maharjan, Amar" userId="42288142-0c2e-46bf-9d89-edac47b8f1d2" providerId="ADAL" clId="{85C28A84-E694-41D2-BA9C-9B068074C75B}" dt="2022-10-29T15:14:01.751" v="2262" actId="47"/>
        <pc:sldMkLst>
          <pc:docMk/>
          <pc:sldMk cId="3266758935" sldId="296"/>
        </pc:sldMkLst>
      </pc:sldChg>
      <pc:sldChg chg="del">
        <pc:chgData name="Maharjan, Amar" userId="42288142-0c2e-46bf-9d89-edac47b8f1d2" providerId="ADAL" clId="{85C28A84-E694-41D2-BA9C-9B068074C75B}" dt="2022-10-29T15:14:01.371" v="2261" actId="47"/>
        <pc:sldMkLst>
          <pc:docMk/>
          <pc:sldMk cId="2669956736" sldId="297"/>
        </pc:sldMkLst>
      </pc:sldChg>
      <pc:sldChg chg="del">
        <pc:chgData name="Maharjan, Amar" userId="42288142-0c2e-46bf-9d89-edac47b8f1d2" providerId="ADAL" clId="{85C28A84-E694-41D2-BA9C-9B068074C75B}" dt="2022-10-29T15:14:00.905" v="2260" actId="47"/>
        <pc:sldMkLst>
          <pc:docMk/>
          <pc:sldMk cId="3117831511" sldId="298"/>
        </pc:sldMkLst>
      </pc:sldChg>
      <pc:sldChg chg="del">
        <pc:chgData name="Maharjan, Amar" userId="42288142-0c2e-46bf-9d89-edac47b8f1d2" providerId="ADAL" clId="{85C28A84-E694-41D2-BA9C-9B068074C75B}" dt="2022-10-29T15:14:00.470" v="2259" actId="47"/>
        <pc:sldMkLst>
          <pc:docMk/>
          <pc:sldMk cId="1330666985" sldId="299"/>
        </pc:sldMkLst>
      </pc:sldChg>
      <pc:sldChg chg="del">
        <pc:chgData name="Maharjan, Amar" userId="42288142-0c2e-46bf-9d89-edac47b8f1d2" providerId="ADAL" clId="{85C28A84-E694-41D2-BA9C-9B068074C75B}" dt="2022-10-29T15:14:00.088" v="2258" actId="47"/>
        <pc:sldMkLst>
          <pc:docMk/>
          <pc:sldMk cId="1637193363" sldId="300"/>
        </pc:sldMkLst>
      </pc:sldChg>
      <pc:sldChg chg="del">
        <pc:chgData name="Maharjan, Amar" userId="42288142-0c2e-46bf-9d89-edac47b8f1d2" providerId="ADAL" clId="{85C28A84-E694-41D2-BA9C-9B068074C75B}" dt="2022-10-29T15:13:59.612" v="2257" actId="47"/>
        <pc:sldMkLst>
          <pc:docMk/>
          <pc:sldMk cId="1769543794" sldId="301"/>
        </pc:sldMkLst>
      </pc:sldChg>
      <pc:sldChg chg="del">
        <pc:chgData name="Maharjan, Amar" userId="42288142-0c2e-46bf-9d89-edac47b8f1d2" providerId="ADAL" clId="{85C28A84-E694-41D2-BA9C-9B068074C75B}" dt="2022-10-29T15:13:58.922" v="2256" actId="47"/>
        <pc:sldMkLst>
          <pc:docMk/>
          <pc:sldMk cId="1145181205" sldId="302"/>
        </pc:sldMkLst>
      </pc:sldChg>
      <pc:sldChg chg="del">
        <pc:chgData name="Maharjan, Amar" userId="42288142-0c2e-46bf-9d89-edac47b8f1d2" providerId="ADAL" clId="{85C28A84-E694-41D2-BA9C-9B068074C75B}" dt="2022-10-29T15:13:58.006" v="2255" actId="47"/>
        <pc:sldMkLst>
          <pc:docMk/>
          <pc:sldMk cId="4285142409" sldId="303"/>
        </pc:sldMkLst>
      </pc:sldChg>
      <pc:sldChg chg="modSp new mod">
        <pc:chgData name="Maharjan, Amar" userId="42288142-0c2e-46bf-9d89-edac47b8f1d2" providerId="ADAL" clId="{85C28A84-E694-41D2-BA9C-9B068074C75B}" dt="2022-10-29T15:42:51.166" v="2320" actId="20577"/>
        <pc:sldMkLst>
          <pc:docMk/>
          <pc:sldMk cId="3482371794" sldId="304"/>
        </pc:sldMkLst>
        <pc:spChg chg="mod">
          <ac:chgData name="Maharjan, Amar" userId="42288142-0c2e-46bf-9d89-edac47b8f1d2" providerId="ADAL" clId="{85C28A84-E694-41D2-BA9C-9B068074C75B}" dt="2022-10-29T15:40:29.187" v="2315" actId="20577"/>
          <ac:spMkLst>
            <pc:docMk/>
            <pc:sldMk cId="3482371794" sldId="304"/>
            <ac:spMk id="2" creationId="{0307116E-50BD-A8A7-6064-476B4C6CD975}"/>
          </ac:spMkLst>
        </pc:spChg>
        <pc:spChg chg="mod">
          <ac:chgData name="Maharjan, Amar" userId="42288142-0c2e-46bf-9d89-edac47b8f1d2" providerId="ADAL" clId="{85C28A84-E694-41D2-BA9C-9B068074C75B}" dt="2022-10-29T15:42:51.166" v="2320" actId="20577"/>
          <ac:spMkLst>
            <pc:docMk/>
            <pc:sldMk cId="3482371794" sldId="304"/>
            <ac:spMk id="3" creationId="{046FE39A-581E-C767-9D41-A02BB0FC4E3F}"/>
          </ac:spMkLst>
        </pc:spChg>
      </pc:sldChg>
      <pc:sldChg chg="modSp new mod">
        <pc:chgData name="Maharjan, Amar" userId="42288142-0c2e-46bf-9d89-edac47b8f1d2" providerId="ADAL" clId="{85C28A84-E694-41D2-BA9C-9B068074C75B}" dt="2022-10-29T15:37:17.856" v="2281" actId="20577"/>
        <pc:sldMkLst>
          <pc:docMk/>
          <pc:sldMk cId="47670932" sldId="305"/>
        </pc:sldMkLst>
        <pc:spChg chg="mod">
          <ac:chgData name="Maharjan, Amar" userId="42288142-0c2e-46bf-9d89-edac47b8f1d2" providerId="ADAL" clId="{85C28A84-E694-41D2-BA9C-9B068074C75B}" dt="2022-10-29T02:45:57.838" v="743"/>
          <ac:spMkLst>
            <pc:docMk/>
            <pc:sldMk cId="47670932" sldId="305"/>
            <ac:spMk id="2" creationId="{83C0C8DF-35A8-9BE0-5B30-3A303ACF9DA1}"/>
          </ac:spMkLst>
        </pc:spChg>
        <pc:spChg chg="mod">
          <ac:chgData name="Maharjan, Amar" userId="42288142-0c2e-46bf-9d89-edac47b8f1d2" providerId="ADAL" clId="{85C28A84-E694-41D2-BA9C-9B068074C75B}" dt="2022-10-29T15:37:17.856" v="2281" actId="20577"/>
          <ac:spMkLst>
            <pc:docMk/>
            <pc:sldMk cId="47670932" sldId="305"/>
            <ac:spMk id="3" creationId="{D27E7F10-3028-6412-F810-4A816DAACEF8}"/>
          </ac:spMkLst>
        </pc:spChg>
      </pc:sldChg>
      <pc:sldChg chg="modSp new mod">
        <pc:chgData name="Maharjan, Amar" userId="42288142-0c2e-46bf-9d89-edac47b8f1d2" providerId="ADAL" clId="{85C28A84-E694-41D2-BA9C-9B068074C75B}" dt="2022-10-29T15:38:26.876" v="2311" actId="20577"/>
        <pc:sldMkLst>
          <pc:docMk/>
          <pc:sldMk cId="2226162898" sldId="306"/>
        </pc:sldMkLst>
        <pc:spChg chg="mod">
          <ac:chgData name="Maharjan, Amar" userId="42288142-0c2e-46bf-9d89-edac47b8f1d2" providerId="ADAL" clId="{85C28A84-E694-41D2-BA9C-9B068074C75B}" dt="2022-10-29T02:45:59.855" v="744"/>
          <ac:spMkLst>
            <pc:docMk/>
            <pc:sldMk cId="2226162898" sldId="306"/>
            <ac:spMk id="2" creationId="{4D12C730-9B6D-55BA-6FD7-67933218AC2D}"/>
          </ac:spMkLst>
        </pc:spChg>
        <pc:spChg chg="mod">
          <ac:chgData name="Maharjan, Amar" userId="42288142-0c2e-46bf-9d89-edac47b8f1d2" providerId="ADAL" clId="{85C28A84-E694-41D2-BA9C-9B068074C75B}" dt="2022-10-29T15:38:26.876" v="2311" actId="20577"/>
          <ac:spMkLst>
            <pc:docMk/>
            <pc:sldMk cId="2226162898" sldId="306"/>
            <ac:spMk id="3" creationId="{687CA680-F7A4-2B1B-455B-7EF972952BFB}"/>
          </ac:spMkLst>
        </pc:spChg>
      </pc:sldChg>
      <pc:sldChg chg="addSp modSp new mod">
        <pc:chgData name="Maharjan, Amar" userId="42288142-0c2e-46bf-9d89-edac47b8f1d2" providerId="ADAL" clId="{85C28A84-E694-41D2-BA9C-9B068074C75B}" dt="2022-10-29T04:08:08.486" v="835" actId="1076"/>
        <pc:sldMkLst>
          <pc:docMk/>
          <pc:sldMk cId="1541982851" sldId="307"/>
        </pc:sldMkLst>
        <pc:spChg chg="mod">
          <ac:chgData name="Maharjan, Amar" userId="42288142-0c2e-46bf-9d89-edac47b8f1d2" providerId="ADAL" clId="{85C28A84-E694-41D2-BA9C-9B068074C75B}" dt="2022-10-29T04:07:27.933" v="813"/>
          <ac:spMkLst>
            <pc:docMk/>
            <pc:sldMk cId="1541982851" sldId="307"/>
            <ac:spMk id="2" creationId="{0ABB3649-D0EA-8A21-BBE1-F9B4D5E5CD10}"/>
          </ac:spMkLst>
        </pc:spChg>
        <pc:spChg chg="mod">
          <ac:chgData name="Maharjan, Amar" userId="42288142-0c2e-46bf-9d89-edac47b8f1d2" providerId="ADAL" clId="{85C28A84-E694-41D2-BA9C-9B068074C75B}" dt="2022-10-29T04:08:03.090" v="833" actId="2711"/>
          <ac:spMkLst>
            <pc:docMk/>
            <pc:sldMk cId="1541982851" sldId="307"/>
            <ac:spMk id="3" creationId="{73307702-7186-5332-FF93-CA9D3FC2824E}"/>
          </ac:spMkLst>
        </pc:spChg>
        <pc:picChg chg="add mod">
          <ac:chgData name="Maharjan, Amar" userId="42288142-0c2e-46bf-9d89-edac47b8f1d2" providerId="ADAL" clId="{85C28A84-E694-41D2-BA9C-9B068074C75B}" dt="2022-10-29T04:08:08.486" v="835" actId="1076"/>
          <ac:picMkLst>
            <pc:docMk/>
            <pc:sldMk cId="1541982851" sldId="307"/>
            <ac:picMk id="6" creationId="{10B48923-4C99-50FA-F829-FA24BF4BB474}"/>
          </ac:picMkLst>
        </pc:picChg>
      </pc:sldChg>
      <pc:sldChg chg="modSp new mod">
        <pc:chgData name="Maharjan, Amar" userId="42288142-0c2e-46bf-9d89-edac47b8f1d2" providerId="ADAL" clId="{85C28A84-E694-41D2-BA9C-9B068074C75B}" dt="2022-10-29T05:04:53.830" v="1184" actId="20577"/>
        <pc:sldMkLst>
          <pc:docMk/>
          <pc:sldMk cId="1284928560" sldId="308"/>
        </pc:sldMkLst>
        <pc:spChg chg="mod">
          <ac:chgData name="Maharjan, Amar" userId="42288142-0c2e-46bf-9d89-edac47b8f1d2" providerId="ADAL" clId="{85C28A84-E694-41D2-BA9C-9B068074C75B}" dt="2022-10-29T05:04:45.534" v="1178"/>
          <ac:spMkLst>
            <pc:docMk/>
            <pc:sldMk cId="1284928560" sldId="308"/>
            <ac:spMk id="2" creationId="{A7944567-6F27-A40A-D3F0-CC5C8A7CB63A}"/>
          </ac:spMkLst>
        </pc:spChg>
        <pc:spChg chg="mod">
          <ac:chgData name="Maharjan, Amar" userId="42288142-0c2e-46bf-9d89-edac47b8f1d2" providerId="ADAL" clId="{85C28A84-E694-41D2-BA9C-9B068074C75B}" dt="2022-10-29T05:04:53.830" v="1184" actId="20577"/>
          <ac:spMkLst>
            <pc:docMk/>
            <pc:sldMk cId="1284928560" sldId="308"/>
            <ac:spMk id="3" creationId="{1EB9F308-79DB-B991-6B30-087A727E6B9C}"/>
          </ac:spMkLst>
        </pc:spChg>
      </pc:sldChg>
      <pc:sldChg chg="modSp new mod">
        <pc:chgData name="Maharjan, Amar" userId="42288142-0c2e-46bf-9d89-edac47b8f1d2" providerId="ADAL" clId="{85C28A84-E694-41D2-BA9C-9B068074C75B}" dt="2022-10-29T15:59:10.110" v="2340" actId="20577"/>
        <pc:sldMkLst>
          <pc:docMk/>
          <pc:sldMk cId="2196994384" sldId="309"/>
        </pc:sldMkLst>
        <pc:spChg chg="mod">
          <ac:chgData name="Maharjan, Amar" userId="42288142-0c2e-46bf-9d89-edac47b8f1d2" providerId="ADAL" clId="{85C28A84-E694-41D2-BA9C-9B068074C75B}" dt="2022-10-29T05:55:14.090" v="1215"/>
          <ac:spMkLst>
            <pc:docMk/>
            <pc:sldMk cId="2196994384" sldId="309"/>
            <ac:spMk id="2" creationId="{3CF990B8-D813-6387-E375-25AADD560CF9}"/>
          </ac:spMkLst>
        </pc:spChg>
        <pc:spChg chg="mod">
          <ac:chgData name="Maharjan, Amar" userId="42288142-0c2e-46bf-9d89-edac47b8f1d2" providerId="ADAL" clId="{85C28A84-E694-41D2-BA9C-9B068074C75B}" dt="2022-10-29T15:59:10.110" v="2340" actId="20577"/>
          <ac:spMkLst>
            <pc:docMk/>
            <pc:sldMk cId="2196994384" sldId="309"/>
            <ac:spMk id="3" creationId="{ADA5230A-0F3A-26E0-E116-6259E8DF7B68}"/>
          </ac:spMkLst>
        </pc:spChg>
      </pc:sldChg>
      <pc:sldChg chg="modSp new mod">
        <pc:chgData name="Maharjan, Amar" userId="42288142-0c2e-46bf-9d89-edac47b8f1d2" providerId="ADAL" clId="{85C28A84-E694-41D2-BA9C-9B068074C75B}" dt="2022-10-29T05:56:13.620" v="1244" actId="27636"/>
        <pc:sldMkLst>
          <pc:docMk/>
          <pc:sldMk cId="199926550" sldId="310"/>
        </pc:sldMkLst>
        <pc:spChg chg="mod">
          <ac:chgData name="Maharjan, Amar" userId="42288142-0c2e-46bf-9d89-edac47b8f1d2" providerId="ADAL" clId="{85C28A84-E694-41D2-BA9C-9B068074C75B}" dt="2022-10-29T05:56:03.772" v="1235"/>
          <ac:spMkLst>
            <pc:docMk/>
            <pc:sldMk cId="199926550" sldId="310"/>
            <ac:spMk id="2" creationId="{99163949-CF4E-9B55-A3AF-C62DA6F1D649}"/>
          </ac:spMkLst>
        </pc:spChg>
        <pc:spChg chg="mod">
          <ac:chgData name="Maharjan, Amar" userId="42288142-0c2e-46bf-9d89-edac47b8f1d2" providerId="ADAL" clId="{85C28A84-E694-41D2-BA9C-9B068074C75B}" dt="2022-10-29T05:56:13.620" v="1244" actId="27636"/>
          <ac:spMkLst>
            <pc:docMk/>
            <pc:sldMk cId="199926550" sldId="310"/>
            <ac:spMk id="3" creationId="{DFDBA974-C38D-1E69-E221-1FC19BF49C4A}"/>
          </ac:spMkLst>
        </pc:spChg>
      </pc:sldChg>
      <pc:sldChg chg="modSp new mod">
        <pc:chgData name="Maharjan, Amar" userId="42288142-0c2e-46bf-9d89-edac47b8f1d2" providerId="ADAL" clId="{85C28A84-E694-41D2-BA9C-9B068074C75B}" dt="2022-10-29T05:59:04.988" v="1291"/>
        <pc:sldMkLst>
          <pc:docMk/>
          <pc:sldMk cId="1124042350" sldId="311"/>
        </pc:sldMkLst>
        <pc:spChg chg="mod">
          <ac:chgData name="Maharjan, Amar" userId="42288142-0c2e-46bf-9d89-edac47b8f1d2" providerId="ADAL" clId="{85C28A84-E694-41D2-BA9C-9B068074C75B}" dt="2022-10-29T05:59:04.988" v="1291"/>
          <ac:spMkLst>
            <pc:docMk/>
            <pc:sldMk cId="1124042350" sldId="311"/>
            <ac:spMk id="2" creationId="{814013FE-0E66-8240-0D3F-73DF1CC8FA65}"/>
          </ac:spMkLst>
        </pc:spChg>
        <pc:spChg chg="mod">
          <ac:chgData name="Maharjan, Amar" userId="42288142-0c2e-46bf-9d89-edac47b8f1d2" providerId="ADAL" clId="{85C28A84-E694-41D2-BA9C-9B068074C75B}" dt="2022-10-29T05:58:57.741" v="1290" actId="27636"/>
          <ac:spMkLst>
            <pc:docMk/>
            <pc:sldMk cId="1124042350" sldId="311"/>
            <ac:spMk id="3" creationId="{BDB103F0-11A1-93AE-2800-EF67419E6271}"/>
          </ac:spMkLst>
        </pc:spChg>
      </pc:sldChg>
      <pc:sldChg chg="modSp new mod">
        <pc:chgData name="Maharjan, Amar" userId="42288142-0c2e-46bf-9d89-edac47b8f1d2" providerId="ADAL" clId="{85C28A84-E694-41D2-BA9C-9B068074C75B}" dt="2022-10-29T05:59:28.653" v="1300" actId="27636"/>
        <pc:sldMkLst>
          <pc:docMk/>
          <pc:sldMk cId="4192279248" sldId="312"/>
        </pc:sldMkLst>
        <pc:spChg chg="mod">
          <ac:chgData name="Maharjan, Amar" userId="42288142-0c2e-46bf-9d89-edac47b8f1d2" providerId="ADAL" clId="{85C28A84-E694-41D2-BA9C-9B068074C75B}" dt="2022-10-29T05:59:14.873" v="1293"/>
          <ac:spMkLst>
            <pc:docMk/>
            <pc:sldMk cId="4192279248" sldId="312"/>
            <ac:spMk id="2" creationId="{225D436E-7AB0-6160-F921-058D393ABB0D}"/>
          </ac:spMkLst>
        </pc:spChg>
        <pc:spChg chg="mod">
          <ac:chgData name="Maharjan, Amar" userId="42288142-0c2e-46bf-9d89-edac47b8f1d2" providerId="ADAL" clId="{85C28A84-E694-41D2-BA9C-9B068074C75B}" dt="2022-10-29T05:59:28.653" v="1300" actId="27636"/>
          <ac:spMkLst>
            <pc:docMk/>
            <pc:sldMk cId="4192279248" sldId="312"/>
            <ac:spMk id="3" creationId="{FA50AFD6-2C60-637E-59E6-0EFF879B2727}"/>
          </ac:spMkLst>
        </pc:spChg>
      </pc:sldChg>
      <pc:sldChg chg="modSp new mod">
        <pc:chgData name="Maharjan, Amar" userId="42288142-0c2e-46bf-9d89-edac47b8f1d2" providerId="ADAL" clId="{85C28A84-E694-41D2-BA9C-9B068074C75B}" dt="2022-10-29T16:04:08.966" v="2344" actId="27636"/>
        <pc:sldMkLst>
          <pc:docMk/>
          <pc:sldMk cId="2786848811" sldId="313"/>
        </pc:sldMkLst>
        <pc:spChg chg="mod">
          <ac:chgData name="Maharjan, Amar" userId="42288142-0c2e-46bf-9d89-edac47b8f1d2" providerId="ADAL" clId="{85C28A84-E694-41D2-BA9C-9B068074C75B}" dt="2022-10-29T06:00:08.299" v="1302"/>
          <ac:spMkLst>
            <pc:docMk/>
            <pc:sldMk cId="2786848811" sldId="313"/>
            <ac:spMk id="2" creationId="{9F9F1D2B-F29E-77D3-61B0-0A946DE99354}"/>
          </ac:spMkLst>
        </pc:spChg>
        <pc:spChg chg="mod">
          <ac:chgData name="Maharjan, Amar" userId="42288142-0c2e-46bf-9d89-edac47b8f1d2" providerId="ADAL" clId="{85C28A84-E694-41D2-BA9C-9B068074C75B}" dt="2022-10-29T16:04:08.966" v="2344" actId="27636"/>
          <ac:spMkLst>
            <pc:docMk/>
            <pc:sldMk cId="2786848811" sldId="313"/>
            <ac:spMk id="3" creationId="{20F6FD56-BE56-168D-AB22-C120773B9E96}"/>
          </ac:spMkLst>
        </pc:spChg>
      </pc:sldChg>
      <pc:sldChg chg="modSp new mod">
        <pc:chgData name="Maharjan, Amar" userId="42288142-0c2e-46bf-9d89-edac47b8f1d2" providerId="ADAL" clId="{85C28A84-E694-41D2-BA9C-9B068074C75B}" dt="2022-10-29T16:09:47.778" v="2354" actId="404"/>
        <pc:sldMkLst>
          <pc:docMk/>
          <pc:sldMk cId="2662851346" sldId="314"/>
        </pc:sldMkLst>
        <pc:spChg chg="mod">
          <ac:chgData name="Maharjan, Amar" userId="42288142-0c2e-46bf-9d89-edac47b8f1d2" providerId="ADAL" clId="{85C28A84-E694-41D2-BA9C-9B068074C75B}" dt="2022-10-29T06:41:10.121" v="1433"/>
          <ac:spMkLst>
            <pc:docMk/>
            <pc:sldMk cId="2662851346" sldId="314"/>
            <ac:spMk id="2" creationId="{7512DB4B-FE08-37B3-72D0-E5D963841BF3}"/>
          </ac:spMkLst>
        </pc:spChg>
        <pc:spChg chg="mod">
          <ac:chgData name="Maharjan, Amar" userId="42288142-0c2e-46bf-9d89-edac47b8f1d2" providerId="ADAL" clId="{85C28A84-E694-41D2-BA9C-9B068074C75B}" dt="2022-10-29T16:09:47.778" v="2354" actId="404"/>
          <ac:spMkLst>
            <pc:docMk/>
            <pc:sldMk cId="2662851346" sldId="314"/>
            <ac:spMk id="3" creationId="{125F809E-BBE1-E06A-0FEE-F36252AF6F2A}"/>
          </ac:spMkLst>
        </pc:spChg>
      </pc:sldChg>
      <pc:sldChg chg="modSp new mod">
        <pc:chgData name="Maharjan, Amar" userId="42288142-0c2e-46bf-9d89-edac47b8f1d2" providerId="ADAL" clId="{85C28A84-E694-41D2-BA9C-9B068074C75B}" dt="2022-10-29T07:05:21.589" v="1485" actId="20577"/>
        <pc:sldMkLst>
          <pc:docMk/>
          <pc:sldMk cId="2626552541" sldId="315"/>
        </pc:sldMkLst>
        <pc:spChg chg="mod">
          <ac:chgData name="Maharjan, Amar" userId="42288142-0c2e-46bf-9d89-edac47b8f1d2" providerId="ADAL" clId="{85C28A84-E694-41D2-BA9C-9B068074C75B}" dt="2022-10-29T07:03:28.631" v="1470" actId="20577"/>
          <ac:spMkLst>
            <pc:docMk/>
            <pc:sldMk cId="2626552541" sldId="315"/>
            <ac:spMk id="2" creationId="{6D861923-8DBC-2F55-1CEB-A2607BBC373C}"/>
          </ac:spMkLst>
        </pc:spChg>
        <pc:spChg chg="mod">
          <ac:chgData name="Maharjan, Amar" userId="42288142-0c2e-46bf-9d89-edac47b8f1d2" providerId="ADAL" clId="{85C28A84-E694-41D2-BA9C-9B068074C75B}" dt="2022-10-29T07:05:21.589" v="1485" actId="20577"/>
          <ac:spMkLst>
            <pc:docMk/>
            <pc:sldMk cId="2626552541" sldId="315"/>
            <ac:spMk id="3" creationId="{02EC03C5-5525-E04E-F6C3-0806482712EC}"/>
          </ac:spMkLst>
        </pc:spChg>
      </pc:sldChg>
      <pc:sldChg chg="modSp new mod">
        <pc:chgData name="Maharjan, Amar" userId="42288142-0c2e-46bf-9d89-edac47b8f1d2" providerId="ADAL" clId="{85C28A84-E694-41D2-BA9C-9B068074C75B}" dt="2022-10-29T15:06:20.609" v="2166" actId="27636"/>
        <pc:sldMkLst>
          <pc:docMk/>
          <pc:sldMk cId="3502844338" sldId="316"/>
        </pc:sldMkLst>
        <pc:spChg chg="mod">
          <ac:chgData name="Maharjan, Amar" userId="42288142-0c2e-46bf-9d89-edac47b8f1d2" providerId="ADAL" clId="{85C28A84-E694-41D2-BA9C-9B068074C75B}" dt="2022-10-29T15:06:16.897" v="2164" actId="403"/>
          <ac:spMkLst>
            <pc:docMk/>
            <pc:sldMk cId="3502844338" sldId="316"/>
            <ac:spMk id="2" creationId="{6AC43FAE-DB01-D678-618D-3642D4BC023A}"/>
          </ac:spMkLst>
        </pc:spChg>
        <pc:spChg chg="mod">
          <ac:chgData name="Maharjan, Amar" userId="42288142-0c2e-46bf-9d89-edac47b8f1d2" providerId="ADAL" clId="{85C28A84-E694-41D2-BA9C-9B068074C75B}" dt="2022-10-29T15:06:20.609" v="2166" actId="27636"/>
          <ac:spMkLst>
            <pc:docMk/>
            <pc:sldMk cId="3502844338" sldId="316"/>
            <ac:spMk id="3" creationId="{822F6A51-EAAE-68A9-F802-C50D7D03CD7D}"/>
          </ac:spMkLst>
        </pc:spChg>
      </pc:sldChg>
      <pc:sldChg chg="modSp new mod">
        <pc:chgData name="Maharjan, Amar" userId="42288142-0c2e-46bf-9d89-edac47b8f1d2" providerId="ADAL" clId="{85C28A84-E694-41D2-BA9C-9B068074C75B}" dt="2022-10-29T15:06:36.519" v="2169"/>
        <pc:sldMkLst>
          <pc:docMk/>
          <pc:sldMk cId="2528055881" sldId="317"/>
        </pc:sldMkLst>
        <pc:spChg chg="mod">
          <ac:chgData name="Maharjan, Amar" userId="42288142-0c2e-46bf-9d89-edac47b8f1d2" providerId="ADAL" clId="{85C28A84-E694-41D2-BA9C-9B068074C75B}" dt="2022-10-29T15:06:33.074" v="2168"/>
          <ac:spMkLst>
            <pc:docMk/>
            <pc:sldMk cId="2528055881" sldId="317"/>
            <ac:spMk id="2" creationId="{D8EBD8DC-A105-876D-8673-F8C9F260D6E8}"/>
          </ac:spMkLst>
        </pc:spChg>
        <pc:spChg chg="mod">
          <ac:chgData name="Maharjan, Amar" userId="42288142-0c2e-46bf-9d89-edac47b8f1d2" providerId="ADAL" clId="{85C28A84-E694-41D2-BA9C-9B068074C75B}" dt="2022-10-29T15:06:36.519" v="2169"/>
          <ac:spMkLst>
            <pc:docMk/>
            <pc:sldMk cId="2528055881" sldId="317"/>
            <ac:spMk id="3" creationId="{733AEE3F-858D-3C6D-3B14-E004D20D6546}"/>
          </ac:spMkLst>
        </pc:spChg>
      </pc:sldChg>
      <pc:sldChg chg="addSp delSp modSp new mod">
        <pc:chgData name="Maharjan, Amar" userId="42288142-0c2e-46bf-9d89-edac47b8f1d2" providerId="ADAL" clId="{85C28A84-E694-41D2-BA9C-9B068074C75B}" dt="2022-10-29T15:06:59.724" v="2175" actId="1076"/>
        <pc:sldMkLst>
          <pc:docMk/>
          <pc:sldMk cId="1782226682" sldId="318"/>
        </pc:sldMkLst>
        <pc:spChg chg="mod">
          <ac:chgData name="Maharjan, Amar" userId="42288142-0c2e-46bf-9d89-edac47b8f1d2" providerId="ADAL" clId="{85C28A84-E694-41D2-BA9C-9B068074C75B}" dt="2022-10-29T15:06:46.516" v="2171"/>
          <ac:spMkLst>
            <pc:docMk/>
            <pc:sldMk cId="1782226682" sldId="318"/>
            <ac:spMk id="2" creationId="{B1803E4E-89B6-DC5C-738C-A33CAE3BE838}"/>
          </ac:spMkLst>
        </pc:spChg>
        <pc:spChg chg="del">
          <ac:chgData name="Maharjan, Amar" userId="42288142-0c2e-46bf-9d89-edac47b8f1d2" providerId="ADAL" clId="{85C28A84-E694-41D2-BA9C-9B068074C75B}" dt="2022-10-29T15:06:49.940" v="2172"/>
          <ac:spMkLst>
            <pc:docMk/>
            <pc:sldMk cId="1782226682" sldId="318"/>
            <ac:spMk id="3" creationId="{1E772139-84E3-FCD5-B915-169B77CA7792}"/>
          </ac:spMkLst>
        </pc:spChg>
        <pc:picChg chg="add mod">
          <ac:chgData name="Maharjan, Amar" userId="42288142-0c2e-46bf-9d89-edac47b8f1d2" providerId="ADAL" clId="{85C28A84-E694-41D2-BA9C-9B068074C75B}" dt="2022-10-29T15:06:59.724" v="2175" actId="1076"/>
          <ac:picMkLst>
            <pc:docMk/>
            <pc:sldMk cId="1782226682" sldId="318"/>
            <ac:picMk id="6" creationId="{9FC72568-1070-0E50-BDB1-56A923C6A9B0}"/>
          </ac:picMkLst>
        </pc:picChg>
      </pc:sldChg>
      <pc:sldChg chg="modSp new mod">
        <pc:chgData name="Maharjan, Amar" userId="42288142-0c2e-46bf-9d89-edac47b8f1d2" providerId="ADAL" clId="{85C28A84-E694-41D2-BA9C-9B068074C75B}" dt="2022-10-29T15:15:24.657" v="2276" actId="6549"/>
        <pc:sldMkLst>
          <pc:docMk/>
          <pc:sldMk cId="1420383970" sldId="319"/>
        </pc:sldMkLst>
        <pc:spChg chg="mod">
          <ac:chgData name="Maharjan, Amar" userId="42288142-0c2e-46bf-9d89-edac47b8f1d2" providerId="ADAL" clId="{85C28A84-E694-41D2-BA9C-9B068074C75B}" dt="2022-10-29T15:07:44.613" v="2185" actId="6549"/>
          <ac:spMkLst>
            <pc:docMk/>
            <pc:sldMk cId="1420383970" sldId="319"/>
            <ac:spMk id="2" creationId="{A9714744-88FA-0A72-16BC-93F158320B54}"/>
          </ac:spMkLst>
        </pc:spChg>
        <pc:spChg chg="mod">
          <ac:chgData name="Maharjan, Amar" userId="42288142-0c2e-46bf-9d89-edac47b8f1d2" providerId="ADAL" clId="{85C28A84-E694-41D2-BA9C-9B068074C75B}" dt="2022-10-29T15:15:24.657" v="2276" actId="6549"/>
          <ac:spMkLst>
            <pc:docMk/>
            <pc:sldMk cId="1420383970" sldId="319"/>
            <ac:spMk id="3" creationId="{54A57E5F-F715-30C6-0C67-E67E6E23047C}"/>
          </ac:spMkLst>
        </pc:spChg>
      </pc:sldChg>
      <pc:sldChg chg="modSp new mod">
        <pc:chgData name="Maharjan, Amar" userId="42288142-0c2e-46bf-9d89-edac47b8f1d2" providerId="ADAL" clId="{85C28A84-E694-41D2-BA9C-9B068074C75B}" dt="2022-10-29T15:08:31.581" v="2192" actId="20577"/>
        <pc:sldMkLst>
          <pc:docMk/>
          <pc:sldMk cId="912086628" sldId="320"/>
        </pc:sldMkLst>
        <pc:spChg chg="mod">
          <ac:chgData name="Maharjan, Amar" userId="42288142-0c2e-46bf-9d89-edac47b8f1d2" providerId="ADAL" clId="{85C28A84-E694-41D2-BA9C-9B068074C75B}" dt="2022-10-29T15:08:25.927" v="2188" actId="404"/>
          <ac:spMkLst>
            <pc:docMk/>
            <pc:sldMk cId="912086628" sldId="320"/>
            <ac:spMk id="2" creationId="{1BD4FDD1-1459-CBE1-2F2B-131A89349F71}"/>
          </ac:spMkLst>
        </pc:spChg>
        <pc:spChg chg="mod">
          <ac:chgData name="Maharjan, Amar" userId="42288142-0c2e-46bf-9d89-edac47b8f1d2" providerId="ADAL" clId="{85C28A84-E694-41D2-BA9C-9B068074C75B}" dt="2022-10-29T15:08:31.581" v="2192" actId="20577"/>
          <ac:spMkLst>
            <pc:docMk/>
            <pc:sldMk cId="912086628" sldId="320"/>
            <ac:spMk id="3" creationId="{A620248B-41C1-5C56-9C89-A7A7BF2983F3}"/>
          </ac:spMkLst>
        </pc:spChg>
      </pc:sldChg>
      <pc:sldChg chg="modSp new mod">
        <pc:chgData name="Maharjan, Amar" userId="42288142-0c2e-46bf-9d89-edac47b8f1d2" providerId="ADAL" clId="{85C28A84-E694-41D2-BA9C-9B068074C75B}" dt="2022-10-29T15:09:09.393" v="2201" actId="27636"/>
        <pc:sldMkLst>
          <pc:docMk/>
          <pc:sldMk cId="2659151071" sldId="321"/>
        </pc:sldMkLst>
        <pc:spChg chg="mod">
          <ac:chgData name="Maharjan, Amar" userId="42288142-0c2e-46bf-9d89-edac47b8f1d2" providerId="ADAL" clId="{85C28A84-E694-41D2-BA9C-9B068074C75B}" dt="2022-10-29T15:09:03.316" v="2194"/>
          <ac:spMkLst>
            <pc:docMk/>
            <pc:sldMk cId="2659151071" sldId="321"/>
            <ac:spMk id="2" creationId="{F161E58A-D5A7-664D-0FA0-0BD6BE59C02B}"/>
          </ac:spMkLst>
        </pc:spChg>
        <pc:spChg chg="mod">
          <ac:chgData name="Maharjan, Amar" userId="42288142-0c2e-46bf-9d89-edac47b8f1d2" providerId="ADAL" clId="{85C28A84-E694-41D2-BA9C-9B068074C75B}" dt="2022-10-29T15:09:09.393" v="2201" actId="27636"/>
          <ac:spMkLst>
            <pc:docMk/>
            <pc:sldMk cId="2659151071" sldId="321"/>
            <ac:spMk id="3" creationId="{8C0F58CD-25FD-A2F4-7AD1-87DD8B323E62}"/>
          </ac:spMkLst>
        </pc:spChg>
      </pc:sldChg>
      <pc:sldChg chg="modSp new mod">
        <pc:chgData name="Maharjan, Amar" userId="42288142-0c2e-46bf-9d89-edac47b8f1d2" providerId="ADAL" clId="{85C28A84-E694-41D2-BA9C-9B068074C75B}" dt="2022-10-29T15:09:25.661" v="2207" actId="20577"/>
        <pc:sldMkLst>
          <pc:docMk/>
          <pc:sldMk cId="1380284217" sldId="322"/>
        </pc:sldMkLst>
        <pc:spChg chg="mod">
          <ac:chgData name="Maharjan, Amar" userId="42288142-0c2e-46bf-9d89-edac47b8f1d2" providerId="ADAL" clId="{85C28A84-E694-41D2-BA9C-9B068074C75B}" dt="2022-10-29T15:09:25.661" v="2207" actId="20577"/>
          <ac:spMkLst>
            <pc:docMk/>
            <pc:sldMk cId="1380284217" sldId="322"/>
            <ac:spMk id="2" creationId="{84A3A3A0-5B84-2E4B-3B1B-3C6FF4FF65BB}"/>
          </ac:spMkLst>
        </pc:spChg>
        <pc:spChg chg="mod">
          <ac:chgData name="Maharjan, Amar" userId="42288142-0c2e-46bf-9d89-edac47b8f1d2" providerId="ADAL" clId="{85C28A84-E694-41D2-BA9C-9B068074C75B}" dt="2022-10-29T15:09:22.709" v="2204"/>
          <ac:spMkLst>
            <pc:docMk/>
            <pc:sldMk cId="1380284217" sldId="322"/>
            <ac:spMk id="3" creationId="{12956621-66A5-6BD5-5577-3433B83181EC}"/>
          </ac:spMkLst>
        </pc:spChg>
      </pc:sldChg>
      <pc:sldChg chg="modSp new mod">
        <pc:chgData name="Maharjan, Amar" userId="42288142-0c2e-46bf-9d89-edac47b8f1d2" providerId="ADAL" clId="{85C28A84-E694-41D2-BA9C-9B068074C75B}" dt="2022-10-31T05:18:56.174" v="2364" actId="403"/>
        <pc:sldMkLst>
          <pc:docMk/>
          <pc:sldMk cId="3872684166" sldId="323"/>
        </pc:sldMkLst>
        <pc:spChg chg="mod">
          <ac:chgData name="Maharjan, Amar" userId="42288142-0c2e-46bf-9d89-edac47b8f1d2" providerId="ADAL" clId="{85C28A84-E694-41D2-BA9C-9B068074C75B}" dt="2022-10-29T15:09:36.723" v="2209"/>
          <ac:spMkLst>
            <pc:docMk/>
            <pc:sldMk cId="3872684166" sldId="323"/>
            <ac:spMk id="2" creationId="{8E10FF8A-0256-2E46-1BED-AECC15DE8E97}"/>
          </ac:spMkLst>
        </pc:spChg>
        <pc:spChg chg="mod">
          <ac:chgData name="Maharjan, Amar" userId="42288142-0c2e-46bf-9d89-edac47b8f1d2" providerId="ADAL" clId="{85C28A84-E694-41D2-BA9C-9B068074C75B}" dt="2022-10-31T05:18:56.174" v="2364" actId="403"/>
          <ac:spMkLst>
            <pc:docMk/>
            <pc:sldMk cId="3872684166" sldId="323"/>
            <ac:spMk id="3" creationId="{5CF24FA4-B8C0-36D1-74EC-D7609E42AD33}"/>
          </ac:spMkLst>
        </pc:spChg>
      </pc:sldChg>
      <pc:sldChg chg="modSp new mod">
        <pc:chgData name="Maharjan, Amar" userId="42288142-0c2e-46bf-9d89-edac47b8f1d2" providerId="ADAL" clId="{85C28A84-E694-41D2-BA9C-9B068074C75B}" dt="2022-10-31T05:20:30.900" v="2409" actId="20577"/>
        <pc:sldMkLst>
          <pc:docMk/>
          <pc:sldMk cId="2413252494" sldId="324"/>
        </pc:sldMkLst>
        <pc:spChg chg="mod">
          <ac:chgData name="Maharjan, Amar" userId="42288142-0c2e-46bf-9d89-edac47b8f1d2" providerId="ADAL" clId="{85C28A84-E694-41D2-BA9C-9B068074C75B}" dt="2022-10-29T15:11:57.940" v="2214"/>
          <ac:spMkLst>
            <pc:docMk/>
            <pc:sldMk cId="2413252494" sldId="324"/>
            <ac:spMk id="2" creationId="{961DA85F-1659-DA6C-3957-09D95F29F398}"/>
          </ac:spMkLst>
        </pc:spChg>
        <pc:spChg chg="mod">
          <ac:chgData name="Maharjan, Amar" userId="42288142-0c2e-46bf-9d89-edac47b8f1d2" providerId="ADAL" clId="{85C28A84-E694-41D2-BA9C-9B068074C75B}" dt="2022-10-31T05:20:30.900" v="2409" actId="20577"/>
          <ac:spMkLst>
            <pc:docMk/>
            <pc:sldMk cId="2413252494" sldId="324"/>
            <ac:spMk id="3" creationId="{C87F05F3-D85B-9800-5ADA-C6DD894FF6D8}"/>
          </ac:spMkLst>
        </pc:spChg>
      </pc:sldChg>
      <pc:sldChg chg="modSp new mod">
        <pc:chgData name="Maharjan, Amar" userId="42288142-0c2e-46bf-9d89-edac47b8f1d2" providerId="ADAL" clId="{85C28A84-E694-41D2-BA9C-9B068074C75B}" dt="2022-10-29T15:12:20.501" v="2220" actId="6549"/>
        <pc:sldMkLst>
          <pc:docMk/>
          <pc:sldMk cId="1854710930" sldId="325"/>
        </pc:sldMkLst>
        <pc:spChg chg="mod">
          <ac:chgData name="Maharjan, Amar" userId="42288142-0c2e-46bf-9d89-edac47b8f1d2" providerId="ADAL" clId="{85C28A84-E694-41D2-BA9C-9B068074C75B}" dt="2022-10-29T15:12:13.170" v="2218"/>
          <ac:spMkLst>
            <pc:docMk/>
            <pc:sldMk cId="1854710930" sldId="325"/>
            <ac:spMk id="2" creationId="{6085F4F5-AA9A-0888-E13C-C1751508638C}"/>
          </ac:spMkLst>
        </pc:spChg>
        <pc:spChg chg="mod">
          <ac:chgData name="Maharjan, Amar" userId="42288142-0c2e-46bf-9d89-edac47b8f1d2" providerId="ADAL" clId="{85C28A84-E694-41D2-BA9C-9B068074C75B}" dt="2022-10-29T15:12:20.501" v="2220" actId="6549"/>
          <ac:spMkLst>
            <pc:docMk/>
            <pc:sldMk cId="1854710930" sldId="325"/>
            <ac:spMk id="3" creationId="{A5B4EFC2-16FC-C67F-1E99-48AC0F4929AC}"/>
          </ac:spMkLst>
        </pc:spChg>
      </pc:sldChg>
      <pc:sldChg chg="modSp new mod">
        <pc:chgData name="Maharjan, Amar" userId="42288142-0c2e-46bf-9d89-edac47b8f1d2" providerId="ADAL" clId="{85C28A84-E694-41D2-BA9C-9B068074C75B}" dt="2022-10-31T05:24:57.161" v="2578" actId="6549"/>
        <pc:sldMkLst>
          <pc:docMk/>
          <pc:sldMk cId="2874261872" sldId="326"/>
        </pc:sldMkLst>
        <pc:spChg chg="mod">
          <ac:chgData name="Maharjan, Amar" userId="42288142-0c2e-46bf-9d89-edac47b8f1d2" providerId="ADAL" clId="{85C28A84-E694-41D2-BA9C-9B068074C75B}" dt="2022-10-29T15:12:58" v="2248" actId="20577"/>
          <ac:spMkLst>
            <pc:docMk/>
            <pc:sldMk cId="2874261872" sldId="326"/>
            <ac:spMk id="2" creationId="{5180D55C-E3DC-F0FB-4BBC-B456EF5D67CB}"/>
          </ac:spMkLst>
        </pc:spChg>
        <pc:spChg chg="mod">
          <ac:chgData name="Maharjan, Amar" userId="42288142-0c2e-46bf-9d89-edac47b8f1d2" providerId="ADAL" clId="{85C28A84-E694-41D2-BA9C-9B068074C75B}" dt="2022-10-31T05:24:57.161" v="2578" actId="6549"/>
          <ac:spMkLst>
            <pc:docMk/>
            <pc:sldMk cId="2874261872" sldId="326"/>
            <ac:spMk id="3" creationId="{12C14716-6F98-CB32-9F9A-7CFDDB9DEDC5}"/>
          </ac:spMkLst>
        </pc:spChg>
      </pc:sldChg>
      <pc:sldChg chg="modSp new mod">
        <pc:chgData name="Maharjan, Amar" userId="42288142-0c2e-46bf-9d89-edac47b8f1d2" providerId="ADAL" clId="{85C28A84-E694-41D2-BA9C-9B068074C75B}" dt="2022-10-29T15:13:42.562" v="2254" actId="6549"/>
        <pc:sldMkLst>
          <pc:docMk/>
          <pc:sldMk cId="3945228936" sldId="327"/>
        </pc:sldMkLst>
        <pc:spChg chg="mod">
          <ac:chgData name="Maharjan, Amar" userId="42288142-0c2e-46bf-9d89-edac47b8f1d2" providerId="ADAL" clId="{85C28A84-E694-41D2-BA9C-9B068074C75B}" dt="2022-10-29T15:13:36.514" v="2252"/>
          <ac:spMkLst>
            <pc:docMk/>
            <pc:sldMk cId="3945228936" sldId="327"/>
            <ac:spMk id="2" creationId="{6BB95C1D-8FF2-BA70-87D3-E4F7B573205C}"/>
          </ac:spMkLst>
        </pc:spChg>
        <pc:spChg chg="mod">
          <ac:chgData name="Maharjan, Amar" userId="42288142-0c2e-46bf-9d89-edac47b8f1d2" providerId="ADAL" clId="{85C28A84-E694-41D2-BA9C-9B068074C75B}" dt="2022-10-29T15:13:42.562" v="2254" actId="6549"/>
          <ac:spMkLst>
            <pc:docMk/>
            <pc:sldMk cId="3945228936" sldId="327"/>
            <ac:spMk id="3" creationId="{6BBA9C04-A02F-A0F0-E543-C0ADECD98FF4}"/>
          </ac:spMkLst>
        </pc:spChg>
      </pc:sldChg>
      <pc:sldMasterChg chg="modSldLayout">
        <pc:chgData name="Maharjan, Amar" userId="42288142-0c2e-46bf-9d89-edac47b8f1d2" providerId="ADAL" clId="{85C28A84-E694-41D2-BA9C-9B068074C75B}" dt="2022-10-29T00:42:28.686" v="30" actId="14100"/>
        <pc:sldMasterMkLst>
          <pc:docMk/>
          <pc:sldMasterMk cId="2001160162" sldId="2147483660"/>
        </pc:sldMasterMkLst>
        <pc:sldLayoutChg chg="modSp mod">
          <pc:chgData name="Maharjan, Amar" userId="42288142-0c2e-46bf-9d89-edac47b8f1d2" providerId="ADAL" clId="{85C28A84-E694-41D2-BA9C-9B068074C75B}" dt="2022-10-29T00:42:28.686" v="30" actId="14100"/>
          <pc:sldLayoutMkLst>
            <pc:docMk/>
            <pc:sldMasterMk cId="2001160162" sldId="2147483660"/>
            <pc:sldLayoutMk cId="2536329713" sldId="2147483662"/>
          </pc:sldLayoutMkLst>
          <pc:spChg chg="mod">
            <ac:chgData name="Maharjan, Amar" userId="42288142-0c2e-46bf-9d89-edac47b8f1d2" providerId="ADAL" clId="{85C28A84-E694-41D2-BA9C-9B068074C75B}" dt="2022-10-29T00:42:18.751" v="26" actId="14100"/>
            <ac:spMkLst>
              <pc:docMk/>
              <pc:sldMasterMk cId="2001160162" sldId="2147483660"/>
              <pc:sldLayoutMk cId="2536329713" sldId="2147483662"/>
              <ac:spMk id="4" creationId="{C55C1C07-A641-4A15-940E-85B23F8FECE4}"/>
            </ac:spMkLst>
          </pc:spChg>
          <pc:spChg chg="mod">
            <ac:chgData name="Maharjan, Amar" userId="42288142-0c2e-46bf-9d89-edac47b8f1d2" providerId="ADAL" clId="{85C28A84-E694-41D2-BA9C-9B068074C75B}" dt="2022-10-29T00:42:25.702" v="29" actId="14100"/>
            <ac:spMkLst>
              <pc:docMk/>
              <pc:sldMasterMk cId="2001160162" sldId="2147483660"/>
              <pc:sldLayoutMk cId="2536329713" sldId="2147483662"/>
              <ac:spMk id="5" creationId="{6608DB25-CA66-4263-9E24-AB0DF6B833C8}"/>
            </ac:spMkLst>
          </pc:spChg>
          <pc:spChg chg="mod">
            <ac:chgData name="Maharjan, Amar" userId="42288142-0c2e-46bf-9d89-edac47b8f1d2" providerId="ADAL" clId="{85C28A84-E694-41D2-BA9C-9B068074C75B}" dt="2022-10-29T00:42:28.686" v="30" actId="14100"/>
            <ac:spMkLst>
              <pc:docMk/>
              <pc:sldMasterMk cId="2001160162" sldId="2147483660"/>
              <pc:sldLayoutMk cId="2536329713" sldId="2147483662"/>
              <ac:spMk id="6" creationId="{C2D39BD1-86F9-4B8A-9289-0962052ADE95}"/>
            </ac:spMkLst>
          </pc:spChg>
        </pc:sldLayoutChg>
      </pc:sldMasterChg>
    </pc:docChg>
  </pc:docChgLst>
  <pc:docChgLst>
    <pc:chgData name="Maharjan, Amar" userId="42288142-0c2e-46bf-9d89-edac47b8f1d2" providerId="ADAL" clId="{8462FB05-6379-4B7E-B882-2FAD79CA30A2}"/>
    <pc:docChg chg="modSld">
      <pc:chgData name="Maharjan, Amar" userId="42288142-0c2e-46bf-9d89-edac47b8f1d2" providerId="ADAL" clId="{8462FB05-6379-4B7E-B882-2FAD79CA30A2}" dt="2023-10-28T16:24:48.538" v="7" actId="20577"/>
      <pc:docMkLst>
        <pc:docMk/>
      </pc:docMkLst>
      <pc:sldChg chg="modSp mod">
        <pc:chgData name="Maharjan, Amar" userId="42288142-0c2e-46bf-9d89-edac47b8f1d2" providerId="ADAL" clId="{8462FB05-6379-4B7E-B882-2FAD79CA30A2}" dt="2023-10-28T16:10:27.996" v="1" actId="20577"/>
        <pc:sldMkLst>
          <pc:docMk/>
          <pc:sldMk cId="4235038759" sldId="286"/>
        </pc:sldMkLst>
        <pc:spChg chg="mod">
          <ac:chgData name="Maharjan, Amar" userId="42288142-0c2e-46bf-9d89-edac47b8f1d2" providerId="ADAL" clId="{8462FB05-6379-4B7E-B882-2FAD79CA30A2}" dt="2023-10-28T16:10:27.996" v="1" actId="20577"/>
          <ac:spMkLst>
            <pc:docMk/>
            <pc:sldMk cId="4235038759" sldId="286"/>
            <ac:spMk id="3" creationId="{59C13B5F-062B-4273-5D18-07B8ACEBA34F}"/>
          </ac:spMkLst>
        </pc:spChg>
      </pc:sldChg>
      <pc:sldChg chg="modSp mod">
        <pc:chgData name="Maharjan, Amar" userId="42288142-0c2e-46bf-9d89-edac47b8f1d2" providerId="ADAL" clId="{8462FB05-6379-4B7E-B882-2FAD79CA30A2}" dt="2023-10-28T16:24:18.179" v="5" actId="20577"/>
        <pc:sldMkLst>
          <pc:docMk/>
          <pc:sldMk cId="3872684166" sldId="323"/>
        </pc:sldMkLst>
        <pc:spChg chg="mod">
          <ac:chgData name="Maharjan, Amar" userId="42288142-0c2e-46bf-9d89-edac47b8f1d2" providerId="ADAL" clId="{8462FB05-6379-4B7E-B882-2FAD79CA30A2}" dt="2023-10-28T16:24:18.179" v="5" actId="20577"/>
          <ac:spMkLst>
            <pc:docMk/>
            <pc:sldMk cId="3872684166" sldId="323"/>
            <ac:spMk id="3" creationId="{5CF24FA4-B8C0-36D1-74EC-D7609E42AD33}"/>
          </ac:spMkLst>
        </pc:spChg>
      </pc:sldChg>
      <pc:sldChg chg="modSp mod">
        <pc:chgData name="Maharjan, Amar" userId="42288142-0c2e-46bf-9d89-edac47b8f1d2" providerId="ADAL" clId="{8462FB05-6379-4B7E-B882-2FAD79CA30A2}" dt="2023-10-28T16:24:48.538" v="7" actId="20577"/>
        <pc:sldMkLst>
          <pc:docMk/>
          <pc:sldMk cId="2413252494" sldId="324"/>
        </pc:sldMkLst>
        <pc:spChg chg="mod">
          <ac:chgData name="Maharjan, Amar" userId="42288142-0c2e-46bf-9d89-edac47b8f1d2" providerId="ADAL" clId="{8462FB05-6379-4B7E-B882-2FAD79CA30A2}" dt="2023-10-28T16:24:48.538" v="7" actId="20577"/>
          <ac:spMkLst>
            <pc:docMk/>
            <pc:sldMk cId="2413252494" sldId="324"/>
            <ac:spMk id="3" creationId="{C87F05F3-D85B-9800-5ADA-C6DD894FF6D8}"/>
          </ac:spMkLst>
        </pc:spChg>
      </pc:sldChg>
    </pc:docChg>
  </pc:docChgLst>
  <pc:docChgLst>
    <pc:chgData name="Maharjan, Amar" userId="42288142-0c2e-46bf-9d89-edac47b8f1d2" providerId="ADAL" clId="{50323532-3079-4005-860C-86CDD0658C4E}"/>
    <pc:docChg chg="undo custSel modSld">
      <pc:chgData name="Maharjan, Amar" userId="42288142-0c2e-46bf-9d89-edac47b8f1d2" providerId="ADAL" clId="{50323532-3079-4005-860C-86CDD0658C4E}" dt="2024-10-19T03:57:33.763" v="353" actId="113"/>
      <pc:docMkLst>
        <pc:docMk/>
      </pc:docMkLst>
      <pc:sldChg chg="modSp mod">
        <pc:chgData name="Maharjan, Amar" userId="42288142-0c2e-46bf-9d89-edac47b8f1d2" providerId="ADAL" clId="{50323532-3079-4005-860C-86CDD0658C4E}" dt="2024-10-18T23:28:04.824" v="3" actId="20578"/>
        <pc:sldMkLst>
          <pc:docMk/>
          <pc:sldMk cId="2772696651" sldId="260"/>
        </pc:sldMkLst>
        <pc:spChg chg="mod">
          <ac:chgData name="Maharjan, Amar" userId="42288142-0c2e-46bf-9d89-edac47b8f1d2" providerId="ADAL" clId="{50323532-3079-4005-860C-86CDD0658C4E}" dt="2024-10-18T23:28:04.824" v="3" actId="20578"/>
          <ac:spMkLst>
            <pc:docMk/>
            <pc:sldMk cId="2772696651" sldId="260"/>
            <ac:spMk id="3" creationId="{CED269D8-D869-03FC-AC54-FD2DDA2B002F}"/>
          </ac:spMkLst>
        </pc:spChg>
      </pc:sldChg>
      <pc:sldChg chg="modSp">
        <pc:chgData name="Maharjan, Amar" userId="42288142-0c2e-46bf-9d89-edac47b8f1d2" providerId="ADAL" clId="{50323532-3079-4005-860C-86CDD0658C4E}" dt="2024-10-19T03:17:00.479" v="297" actId="20578"/>
        <pc:sldMkLst>
          <pc:docMk/>
          <pc:sldMk cId="1629748938" sldId="277"/>
        </pc:sldMkLst>
        <pc:spChg chg="mod">
          <ac:chgData name="Maharjan, Amar" userId="42288142-0c2e-46bf-9d89-edac47b8f1d2" providerId="ADAL" clId="{50323532-3079-4005-860C-86CDD0658C4E}" dt="2024-10-19T03:17:00.479" v="297" actId="20578"/>
          <ac:spMkLst>
            <pc:docMk/>
            <pc:sldMk cId="1629748938" sldId="277"/>
            <ac:spMk id="3" creationId="{C8C26F9A-5BF5-E6C9-0DD2-EA7FAA946F88}"/>
          </ac:spMkLst>
        </pc:spChg>
      </pc:sldChg>
      <pc:sldChg chg="modSp mod">
        <pc:chgData name="Maharjan, Amar" userId="42288142-0c2e-46bf-9d89-edac47b8f1d2" providerId="ADAL" clId="{50323532-3079-4005-860C-86CDD0658C4E}" dt="2024-10-19T03:39:51.198" v="315" actId="113"/>
        <pc:sldMkLst>
          <pc:docMk/>
          <pc:sldMk cId="1538987595" sldId="278"/>
        </pc:sldMkLst>
        <pc:spChg chg="mod">
          <ac:chgData name="Maharjan, Amar" userId="42288142-0c2e-46bf-9d89-edac47b8f1d2" providerId="ADAL" clId="{50323532-3079-4005-860C-86CDD0658C4E}" dt="2024-10-19T03:39:51.198" v="315" actId="113"/>
          <ac:spMkLst>
            <pc:docMk/>
            <pc:sldMk cId="1538987595" sldId="278"/>
            <ac:spMk id="3" creationId="{D3A9DD19-9E6F-8A87-24E6-0B1EB8C794FB}"/>
          </ac:spMkLst>
        </pc:spChg>
      </pc:sldChg>
      <pc:sldChg chg="addSp modSp mod">
        <pc:chgData name="Maharjan, Amar" userId="42288142-0c2e-46bf-9d89-edac47b8f1d2" providerId="ADAL" clId="{50323532-3079-4005-860C-86CDD0658C4E}" dt="2024-10-19T03:56:50.501" v="349" actId="14100"/>
        <pc:sldMkLst>
          <pc:docMk/>
          <pc:sldMk cId="381920537" sldId="284"/>
        </pc:sldMkLst>
        <pc:spChg chg="mod">
          <ac:chgData name="Maharjan, Amar" userId="42288142-0c2e-46bf-9d89-edac47b8f1d2" providerId="ADAL" clId="{50323532-3079-4005-860C-86CDD0658C4E}" dt="2024-10-19T03:56:40.887" v="346" actId="14100"/>
          <ac:spMkLst>
            <pc:docMk/>
            <pc:sldMk cId="381920537" sldId="284"/>
            <ac:spMk id="3" creationId="{69B1C67B-5049-70C7-0732-3FC977580CE7}"/>
          </ac:spMkLst>
        </pc:spChg>
        <pc:spChg chg="add mod">
          <ac:chgData name="Maharjan, Amar" userId="42288142-0c2e-46bf-9d89-edac47b8f1d2" providerId="ADAL" clId="{50323532-3079-4005-860C-86CDD0658C4E}" dt="2024-10-19T03:56:50.501" v="349" actId="14100"/>
          <ac:spMkLst>
            <pc:docMk/>
            <pc:sldMk cId="381920537" sldId="284"/>
            <ac:spMk id="6" creationId="{07F2EED4-BA2E-9853-DAC6-944CEE49C44F}"/>
          </ac:spMkLst>
        </pc:spChg>
      </pc:sldChg>
      <pc:sldChg chg="modSp mod">
        <pc:chgData name="Maharjan, Amar" userId="42288142-0c2e-46bf-9d89-edac47b8f1d2" providerId="ADAL" clId="{50323532-3079-4005-860C-86CDD0658C4E}" dt="2024-10-19T03:57:33.763" v="353" actId="113"/>
        <pc:sldMkLst>
          <pc:docMk/>
          <pc:sldMk cId="61068565" sldId="287"/>
        </pc:sldMkLst>
        <pc:spChg chg="mod">
          <ac:chgData name="Maharjan, Amar" userId="42288142-0c2e-46bf-9d89-edac47b8f1d2" providerId="ADAL" clId="{50323532-3079-4005-860C-86CDD0658C4E}" dt="2024-10-19T03:57:33.763" v="353" actId="113"/>
          <ac:spMkLst>
            <pc:docMk/>
            <pc:sldMk cId="61068565" sldId="287"/>
            <ac:spMk id="3" creationId="{11DCC2DD-A1D4-C2EE-6FC0-9F820D409C14}"/>
          </ac:spMkLst>
        </pc:spChg>
      </pc:sldChg>
      <pc:sldChg chg="modNotesTx">
        <pc:chgData name="Maharjan, Amar" userId="42288142-0c2e-46bf-9d89-edac47b8f1d2" providerId="ADAL" clId="{50323532-3079-4005-860C-86CDD0658C4E}" dt="2024-10-19T01:41:08.258" v="7" actId="20577"/>
        <pc:sldMkLst>
          <pc:docMk/>
          <pc:sldMk cId="1124042350" sldId="311"/>
        </pc:sldMkLst>
      </pc:sldChg>
      <pc:sldChg chg="addSp modSp mod modAnim">
        <pc:chgData name="Maharjan, Amar" userId="42288142-0c2e-46bf-9d89-edac47b8f1d2" providerId="ADAL" clId="{50323532-3079-4005-860C-86CDD0658C4E}" dt="2024-10-19T02:58:54.820" v="292" actId="20577"/>
        <pc:sldMkLst>
          <pc:docMk/>
          <pc:sldMk cId="4192279248" sldId="312"/>
        </pc:sldMkLst>
        <pc:spChg chg="mod">
          <ac:chgData name="Maharjan, Amar" userId="42288142-0c2e-46bf-9d89-edac47b8f1d2" providerId="ADAL" clId="{50323532-3079-4005-860C-86CDD0658C4E}" dt="2024-10-19T02:26:06.097" v="187" actId="14100"/>
          <ac:spMkLst>
            <pc:docMk/>
            <pc:sldMk cId="4192279248" sldId="312"/>
            <ac:spMk id="3" creationId="{FA50AFD6-2C60-637E-59E6-0EFF879B2727}"/>
          </ac:spMkLst>
        </pc:spChg>
        <pc:spChg chg="add mod">
          <ac:chgData name="Maharjan, Amar" userId="42288142-0c2e-46bf-9d89-edac47b8f1d2" providerId="ADAL" clId="{50323532-3079-4005-860C-86CDD0658C4E}" dt="2024-10-19T02:28:45.052" v="254" actId="1076"/>
          <ac:spMkLst>
            <pc:docMk/>
            <pc:sldMk cId="4192279248" sldId="312"/>
            <ac:spMk id="6" creationId="{A6BA4452-D299-1A7B-DB5F-FBB0A3F54BB8}"/>
          </ac:spMkLst>
        </pc:spChg>
        <pc:spChg chg="add mod">
          <ac:chgData name="Maharjan, Amar" userId="42288142-0c2e-46bf-9d89-edac47b8f1d2" providerId="ADAL" clId="{50323532-3079-4005-860C-86CDD0658C4E}" dt="2024-10-19T02:28:45.052" v="254" actId="1076"/>
          <ac:spMkLst>
            <pc:docMk/>
            <pc:sldMk cId="4192279248" sldId="312"/>
            <ac:spMk id="10" creationId="{CB8F81A2-A0F6-9DB2-5EA5-4193B1AA544F}"/>
          </ac:spMkLst>
        </pc:spChg>
        <pc:spChg chg="add mod">
          <ac:chgData name="Maharjan, Amar" userId="42288142-0c2e-46bf-9d89-edac47b8f1d2" providerId="ADAL" clId="{50323532-3079-4005-860C-86CDD0658C4E}" dt="2024-10-19T02:28:50.758" v="255" actId="164"/>
          <ac:spMkLst>
            <pc:docMk/>
            <pc:sldMk cId="4192279248" sldId="312"/>
            <ac:spMk id="23" creationId="{04993F81-B923-7725-092F-12501B98A3B2}"/>
          </ac:spMkLst>
        </pc:spChg>
        <pc:spChg chg="add mod">
          <ac:chgData name="Maharjan, Amar" userId="42288142-0c2e-46bf-9d89-edac47b8f1d2" providerId="ADAL" clId="{50323532-3079-4005-860C-86CDD0658C4E}" dt="2024-10-19T02:57:39.530" v="284" actId="1037"/>
          <ac:spMkLst>
            <pc:docMk/>
            <pc:sldMk cId="4192279248" sldId="312"/>
            <ac:spMk id="24" creationId="{175D2E91-65E3-63AA-A144-8638E35FFD96}"/>
          </ac:spMkLst>
        </pc:spChg>
        <pc:spChg chg="add mod">
          <ac:chgData name="Maharjan, Amar" userId="42288142-0c2e-46bf-9d89-edac47b8f1d2" providerId="ADAL" clId="{50323532-3079-4005-860C-86CDD0658C4E}" dt="2024-10-19T02:28:55.725" v="256" actId="164"/>
          <ac:spMkLst>
            <pc:docMk/>
            <pc:sldMk cId="4192279248" sldId="312"/>
            <ac:spMk id="25" creationId="{62DF33BE-4CCF-7CE5-0BB4-6FDFF191A8E7}"/>
          </ac:spMkLst>
        </pc:spChg>
        <pc:spChg chg="add mod">
          <ac:chgData name="Maharjan, Amar" userId="42288142-0c2e-46bf-9d89-edac47b8f1d2" providerId="ADAL" clId="{50323532-3079-4005-860C-86CDD0658C4E}" dt="2024-10-19T02:58:54.820" v="292" actId="20577"/>
          <ac:spMkLst>
            <pc:docMk/>
            <pc:sldMk cId="4192279248" sldId="312"/>
            <ac:spMk id="26" creationId="{169A6030-F0D0-7A75-A2AF-2C5F0AA92514}"/>
          </ac:spMkLst>
        </pc:spChg>
        <pc:grpChg chg="add mod">
          <ac:chgData name="Maharjan, Amar" userId="42288142-0c2e-46bf-9d89-edac47b8f1d2" providerId="ADAL" clId="{50323532-3079-4005-860C-86CDD0658C4E}" dt="2024-10-19T02:28:50.758" v="255" actId="164"/>
          <ac:grpSpMkLst>
            <pc:docMk/>
            <pc:sldMk cId="4192279248" sldId="312"/>
            <ac:grpSpMk id="27" creationId="{9648CC2E-E813-C818-270A-99886080EBB0}"/>
          </ac:grpSpMkLst>
        </pc:grpChg>
        <pc:grpChg chg="add mod">
          <ac:chgData name="Maharjan, Amar" userId="42288142-0c2e-46bf-9d89-edac47b8f1d2" providerId="ADAL" clId="{50323532-3079-4005-860C-86CDD0658C4E}" dt="2024-10-19T02:57:25.777" v="267" actId="14100"/>
          <ac:grpSpMkLst>
            <pc:docMk/>
            <pc:sldMk cId="4192279248" sldId="312"/>
            <ac:grpSpMk id="28" creationId="{D5FDE2ED-2556-D19E-3FA1-9D0B5E086404}"/>
          </ac:grpSpMkLst>
        </pc:grpChg>
        <pc:cxnChg chg="add mod">
          <ac:chgData name="Maharjan, Amar" userId="42288142-0c2e-46bf-9d89-edac47b8f1d2" providerId="ADAL" clId="{50323532-3079-4005-860C-86CDD0658C4E}" dt="2024-10-19T02:28:45.052" v="254" actId="1076"/>
          <ac:cxnSpMkLst>
            <pc:docMk/>
            <pc:sldMk cId="4192279248" sldId="312"/>
            <ac:cxnSpMk id="8" creationId="{F065F1FA-FBE5-61E5-5A52-71C1FE178279}"/>
          </ac:cxnSpMkLst>
        </pc:cxnChg>
      </pc:sldChg>
      <pc:sldChg chg="modSp mod">
        <pc:chgData name="Maharjan, Amar" userId="42288142-0c2e-46bf-9d89-edac47b8f1d2" providerId="ADAL" clId="{50323532-3079-4005-860C-86CDD0658C4E}" dt="2024-10-19T02:59:59.831" v="296" actId="20577"/>
        <pc:sldMkLst>
          <pc:docMk/>
          <pc:sldMk cId="2786848811" sldId="313"/>
        </pc:sldMkLst>
        <pc:spChg chg="mod">
          <ac:chgData name="Maharjan, Amar" userId="42288142-0c2e-46bf-9d89-edac47b8f1d2" providerId="ADAL" clId="{50323532-3079-4005-860C-86CDD0658C4E}" dt="2024-10-19T02:59:59.831" v="296" actId="20577"/>
          <ac:spMkLst>
            <pc:docMk/>
            <pc:sldMk cId="2786848811" sldId="313"/>
            <ac:spMk id="3" creationId="{20F6FD56-BE56-168D-AB22-C120773B9E96}"/>
          </ac:spMkLst>
        </pc:spChg>
      </pc:sldChg>
      <pc:sldChg chg="modSp mod">
        <pc:chgData name="Maharjan, Amar" userId="42288142-0c2e-46bf-9d89-edac47b8f1d2" providerId="ADAL" clId="{50323532-3079-4005-860C-86CDD0658C4E}" dt="2024-10-19T03:55:03.984" v="321" actId="255"/>
        <pc:sldMkLst>
          <pc:docMk/>
          <pc:sldMk cId="2662851346" sldId="314"/>
        </pc:sldMkLst>
        <pc:spChg chg="mod">
          <ac:chgData name="Maharjan, Amar" userId="42288142-0c2e-46bf-9d89-edac47b8f1d2" providerId="ADAL" clId="{50323532-3079-4005-860C-86CDD0658C4E}" dt="2024-10-19T03:55:03.984" v="321" actId="255"/>
          <ac:spMkLst>
            <pc:docMk/>
            <pc:sldMk cId="2662851346" sldId="314"/>
            <ac:spMk id="3" creationId="{125F809E-BBE1-E06A-0FEE-F36252AF6F2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EA3623-1C9F-F1D6-094C-1221AB805D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F919C65-0E66-EA56-F5B3-3BFDC0FDC0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3A8911-72AE-4329-8B06-36C072DBC43B}" type="datetimeFigureOut">
              <a:rPr lang="en-US" smtClean="0"/>
              <a:t>11/26/24</a:t>
            </a:fld>
            <a:endParaRPr lang="en-US"/>
          </a:p>
        </p:txBody>
      </p:sp>
      <p:sp>
        <p:nvSpPr>
          <p:cNvPr id="4" name="Footer Placeholder 3">
            <a:extLst>
              <a:ext uri="{FF2B5EF4-FFF2-40B4-BE49-F238E27FC236}">
                <a16:creationId xmlns:a16="http://schemas.microsoft.com/office/drawing/2014/main" id="{3B047B3F-D5B7-E72B-B10C-08819ACFC4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CSCE 5640 Silberschatz, Galvin and Gagne © 2018</a:t>
            </a:r>
          </a:p>
        </p:txBody>
      </p:sp>
      <p:sp>
        <p:nvSpPr>
          <p:cNvPr id="5" name="Slide Number Placeholder 4">
            <a:extLst>
              <a:ext uri="{FF2B5EF4-FFF2-40B4-BE49-F238E27FC236}">
                <a16:creationId xmlns:a16="http://schemas.microsoft.com/office/drawing/2014/main" id="{609B2DEC-9CEC-E334-BD0D-29A7CD6B06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AE80F4-4E85-4B18-941B-68BA50B809C0}" type="slidenum">
              <a:rPr lang="en-US" smtClean="0"/>
              <a:t>‹#›</a:t>
            </a:fld>
            <a:endParaRPr lang="en-US"/>
          </a:p>
        </p:txBody>
      </p:sp>
    </p:spTree>
    <p:extLst>
      <p:ext uri="{BB962C8B-B14F-4D97-AF65-F5344CB8AC3E}">
        <p14:creationId xmlns:p14="http://schemas.microsoft.com/office/powerpoint/2010/main" val="28720125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7B260-EEB5-46B2-9C42-7923F9224FAA}" type="datetimeFigureOut">
              <a:rPr lang="en-US" smtClean="0"/>
              <a:t>11/26/24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CSCE 5640 Silberschatz, Galvin and Gagne © 2018</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E8F1EE-2D36-45A1-8350-B06C292DB182}" type="slidenum">
              <a:rPr lang="en-US" smtClean="0"/>
              <a:t>‹#›</a:t>
            </a:fld>
            <a:endParaRPr lang="en-US"/>
          </a:p>
        </p:txBody>
      </p:sp>
    </p:spTree>
    <p:extLst>
      <p:ext uri="{BB962C8B-B14F-4D97-AF65-F5344CB8AC3E}">
        <p14:creationId xmlns:p14="http://schemas.microsoft.com/office/powerpoint/2010/main" val="395232043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06164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the way modern computer architectures perform basic machine-language instructions, such as and load-store, there are no guarantees that Peterson’s solution will work correctly on such architectures </a:t>
            </a:r>
          </a:p>
          <a:p>
            <a:pPr marL="171450" indent="-171450">
              <a:buFont typeface="Arial" panose="020B0604020202020204" pitchFamily="34" charset="0"/>
              <a:buChar char="•"/>
            </a:pPr>
            <a:r>
              <a:rPr lang="en-US" dirty="0"/>
              <a:t>Turn: Whose turn is to enter the critical section</a:t>
            </a:r>
          </a:p>
          <a:p>
            <a:pPr marL="171450" indent="-171450">
              <a:buFont typeface="Arial" panose="020B0604020202020204" pitchFamily="34" charset="0"/>
              <a:buChar char="•"/>
            </a:pPr>
            <a:r>
              <a:rPr lang="en-US" dirty="0"/>
              <a:t>Turn is 0 or 1</a:t>
            </a:r>
          </a:p>
          <a:p>
            <a:pPr marL="171450" indent="-171450">
              <a:buFont typeface="Arial" panose="020B0604020202020204" pitchFamily="34" charset="0"/>
              <a:buChar char="•"/>
            </a:pPr>
            <a:r>
              <a:rPr lang="en-US" dirty="0"/>
              <a:t>Turn=0: P0 enters</a:t>
            </a:r>
          </a:p>
          <a:p>
            <a:pPr marL="171450" indent="-171450">
              <a:buFont typeface="Arial" panose="020B0604020202020204" pitchFamily="34" charset="0"/>
              <a:buChar char="•"/>
            </a:pPr>
            <a:r>
              <a:rPr lang="en-US" dirty="0"/>
              <a:t>Turn=1: P1 enters</a:t>
            </a:r>
          </a:p>
          <a:p>
            <a:pPr marL="171450" indent="-171450">
              <a:buFont typeface="Arial" panose="020B0604020202020204" pitchFamily="34" charset="0"/>
              <a:buChar char="•"/>
            </a:pPr>
            <a:r>
              <a:rPr lang="en-US" dirty="0"/>
              <a:t>Flag is 0 or 1</a:t>
            </a:r>
          </a:p>
          <a:p>
            <a:pPr marL="171450" indent="-171450">
              <a:buFont typeface="Arial" panose="020B0604020202020204" pitchFamily="34" charset="0"/>
              <a:buChar char="•"/>
            </a:pPr>
            <a:r>
              <a:rPr lang="en-US" dirty="0"/>
              <a:t>Flag[0]: P0 is willing to enter the critical section.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Flag[1]: P1 is willing to enter the critical section.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These variables are accessible to both processes.</a:t>
            </a:r>
          </a:p>
        </p:txBody>
      </p:sp>
    </p:spTree>
    <p:extLst>
      <p:ext uri="{BB962C8B-B14F-4D97-AF65-F5344CB8AC3E}">
        <p14:creationId xmlns:p14="http://schemas.microsoft.com/office/powerpoint/2010/main" val="4042695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Box-1: Entry section </a:t>
            </a:r>
          </a:p>
          <a:p>
            <a:pPr marL="171450" indent="-171450">
              <a:buFont typeface="Arial" panose="020B0604020202020204" pitchFamily="34" charset="0"/>
              <a:buChar char="•"/>
            </a:pPr>
            <a:r>
              <a:rPr lang="en-US" dirty="0"/>
              <a:t>Box-2: Exit section</a:t>
            </a:r>
          </a:p>
          <a:p>
            <a:pPr marL="171450" indent="-171450">
              <a:buFont typeface="Arial" panose="020B0604020202020204" pitchFamily="34" charset="0"/>
              <a:buChar char="•"/>
            </a:pPr>
            <a:r>
              <a:rPr lang="en-US" dirty="0"/>
              <a:t>Infinite while loop.</a:t>
            </a:r>
          </a:p>
          <a:p>
            <a:pPr marL="171450" indent="-171450">
              <a:buFont typeface="Arial" panose="020B0604020202020204" pitchFamily="34" charset="0"/>
              <a:buChar char="•"/>
            </a:pPr>
            <a:r>
              <a:rPr lang="en-US" dirty="0"/>
              <a:t>While loop: If other processes want to enter, then give other process changes to enter.</a:t>
            </a:r>
          </a:p>
          <a:p>
            <a:pPr marL="171450" indent="-171450">
              <a:buFont typeface="Arial" panose="020B0604020202020204" pitchFamily="34" charset="0"/>
              <a:buChar char="•"/>
            </a:pPr>
            <a:r>
              <a:rPr lang="en-US" dirty="0"/>
              <a:t>While loop: Spinning lock.</a:t>
            </a:r>
          </a:p>
          <a:p>
            <a:pPr marL="171450" indent="-171450">
              <a:buFont typeface="Arial" panose="020B0604020202020204" pitchFamily="34" charset="0"/>
              <a:buChar char="•"/>
            </a:pPr>
            <a:r>
              <a:rPr lang="en-US" dirty="0"/>
              <a:t>Flag[</a:t>
            </a:r>
            <a:r>
              <a:rPr lang="en-US" dirty="0" err="1"/>
              <a:t>i</a:t>
            </a:r>
            <a:r>
              <a:rPr lang="en-US" dirty="0"/>
              <a:t>] = false; Work is done</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132079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Peterson’s solution solves all three critical section problems [Slide-9].</a:t>
            </a:r>
          </a:p>
          <a:p>
            <a:pPr marL="171450" indent="-171450">
              <a:buFont typeface="Arial" panose="020B0604020202020204" pitchFamily="34" charset="0"/>
              <a:buChar char="•"/>
            </a:pPr>
            <a:r>
              <a:rPr lang="en-US" dirty="0"/>
              <a:t>If both process wants to enter the critical section – who will enter? – That’s a million-dollar question. Only one enters at a time.</a:t>
            </a:r>
          </a:p>
        </p:txBody>
      </p:sp>
    </p:spTree>
    <p:extLst>
      <p:ext uri="{BB962C8B-B14F-4D97-AF65-F5344CB8AC3E}">
        <p14:creationId xmlns:p14="http://schemas.microsoft.com/office/powerpoint/2010/main" val="3701655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Peterson's solution may not work in modern architecture.</a:t>
            </a:r>
          </a:p>
          <a:p>
            <a:pPr marL="171450" indent="-171450">
              <a:buFont typeface="Arial" panose="020B0604020202020204" pitchFamily="34" charset="0"/>
              <a:buChar char="•"/>
            </a:pPr>
            <a:r>
              <a:rPr lang="en-US" dirty="0"/>
              <a:t>The compiler can re-order the code.</a:t>
            </a:r>
          </a:p>
          <a:p>
            <a:pPr marL="171450" indent="-171450">
              <a:buFont typeface="Arial" panose="020B0604020202020204" pitchFamily="34" charset="0"/>
              <a:buChar char="•"/>
            </a:pPr>
            <a:r>
              <a:rPr lang="en-US" dirty="0"/>
              <a:t>If we do not maintain the order of code in a person's solution, it might not give proper results.</a:t>
            </a:r>
          </a:p>
          <a:p>
            <a:pPr marL="171450" indent="-171450">
              <a:buFont typeface="Arial" panose="020B0604020202020204" pitchFamily="34" charset="0"/>
              <a:buChar char="•"/>
            </a:pPr>
            <a:r>
              <a:rPr lang="en-US" dirty="0"/>
              <a:t>For a single thread, it's fine, but for a multi-thread, it’s a problem.</a:t>
            </a:r>
          </a:p>
        </p:txBody>
      </p:sp>
    </p:spTree>
    <p:extLst>
      <p:ext uri="{BB962C8B-B14F-4D97-AF65-F5344CB8AC3E}">
        <p14:creationId xmlns:p14="http://schemas.microsoft.com/office/powerpoint/2010/main" val="1003958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775469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compiler can re-order the instructions as above.</a:t>
            </a:r>
          </a:p>
        </p:txBody>
      </p:sp>
    </p:spTree>
    <p:extLst>
      <p:ext uri="{BB962C8B-B14F-4D97-AF65-F5344CB8AC3E}">
        <p14:creationId xmlns:p14="http://schemas.microsoft.com/office/powerpoint/2010/main" val="1554907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Peterson’s solution, if we re-order the turn and flag (turn 1st and then update the flag), then it will fail to work.</a:t>
            </a:r>
          </a:p>
          <a:p>
            <a:pPr marL="171450" indent="-171450">
              <a:buFont typeface="Arial" panose="020B0604020202020204" pitchFamily="34" charset="0"/>
              <a:buChar char="•"/>
            </a:pPr>
            <a:r>
              <a:rPr lang="en-US" dirty="0"/>
              <a:t>Both processes might end up in a critical section at the same time.</a:t>
            </a:r>
          </a:p>
          <a:p>
            <a:pPr marL="171450" indent="-171450">
              <a:buFont typeface="Arial" panose="020B0604020202020204" pitchFamily="34" charset="0"/>
              <a:buChar char="•"/>
            </a:pPr>
            <a:r>
              <a:rPr lang="en-US" dirty="0"/>
              <a:t>To solve this, we use hardware solutions like Memory Barrier.</a:t>
            </a:r>
          </a:p>
          <a:p>
            <a:pPr marL="171450" indent="-171450">
              <a:buFont typeface="Arial" panose="020B0604020202020204" pitchFamily="34" charset="0"/>
              <a:buChar char="•"/>
            </a:pPr>
            <a:r>
              <a:rPr lang="en-US" dirty="0"/>
              <a:t>Loading and storing kinds of instructions should be performed before.</a:t>
            </a:r>
          </a:p>
        </p:txBody>
      </p:sp>
    </p:spTree>
    <p:extLst>
      <p:ext uri="{BB962C8B-B14F-4D97-AF65-F5344CB8AC3E}">
        <p14:creationId xmlns:p14="http://schemas.microsoft.com/office/powerpoint/2010/main" val="3913807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079535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695616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All the above instructions above the barrier will be executed first, and then the below instructions will be executed.</a:t>
            </a:r>
          </a:p>
        </p:txBody>
      </p:sp>
    </p:spTree>
    <p:extLst>
      <p:ext uri="{BB962C8B-B14F-4D97-AF65-F5344CB8AC3E}">
        <p14:creationId xmlns:p14="http://schemas.microsoft.com/office/powerpoint/2010/main" val="338738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Access data concurrently.</a:t>
            </a:r>
          </a:p>
          <a:p>
            <a:pPr marL="171450" indent="-171450">
              <a:buFont typeface="Arial" panose="020B0604020202020204" pitchFamily="34" charset="0"/>
              <a:buChar char="•"/>
            </a:pPr>
            <a:r>
              <a:rPr lang="en-US" dirty="0"/>
              <a:t>One process in 1 core, another process in another core. Both are working on the same data.</a:t>
            </a:r>
          </a:p>
          <a:p>
            <a:pPr marL="171450" indent="-1714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366326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load the value of the flag loaded into the memory before.</a:t>
            </a:r>
          </a:p>
          <a:p>
            <a:pPr marL="171450" indent="-171450">
              <a:buFont typeface="Arial" panose="020B0604020202020204" pitchFamily="34" charset="0"/>
              <a:buChar char="•"/>
            </a:pPr>
            <a:r>
              <a:rPr lang="en-US" dirty="0"/>
              <a:t>Thread 2:</a:t>
            </a:r>
          </a:p>
          <a:p>
            <a:pPr marL="628650" lvl="1" indent="-171450">
              <a:buFont typeface="Arial" panose="020B0604020202020204" pitchFamily="34" charset="0"/>
              <a:buChar char="•"/>
            </a:pPr>
            <a:r>
              <a:rPr lang="en-US" dirty="0"/>
              <a:t>X=100 will be executed first, and then flag=true will happen.</a:t>
            </a:r>
          </a:p>
          <a:p>
            <a:pPr marL="171450" indent="-171450">
              <a:buFont typeface="Arial" panose="020B0604020202020204" pitchFamily="34" charset="0"/>
              <a:buChar char="•"/>
            </a:pPr>
            <a:r>
              <a:rPr lang="en-US" dirty="0" err="1"/>
              <a:t>Memory_barrier</a:t>
            </a:r>
            <a:r>
              <a:rPr lang="en-US" dirty="0"/>
              <a:t>() must be provided by hardware. They are in </a:t>
            </a:r>
            <a:r>
              <a:rPr lang="en-US" dirty="0" err="1"/>
              <a:t>sudo</a:t>
            </a:r>
            <a:r>
              <a:rPr lang="en-US" dirty="0"/>
              <a:t> (abstract) form here.</a:t>
            </a:r>
          </a:p>
          <a:p>
            <a:pPr marL="171450" indent="-171450">
              <a:buFont typeface="Arial" panose="020B0604020202020204" pitchFamily="34" charset="0"/>
              <a:buChar char="•"/>
            </a:pPr>
            <a:r>
              <a:rPr lang="en-US" dirty="0"/>
              <a:t>If CPU do not support then we cant do anything.</a:t>
            </a:r>
          </a:p>
        </p:txBody>
      </p:sp>
    </p:spTree>
    <p:extLst>
      <p:ext uri="{BB962C8B-B14F-4D97-AF65-F5344CB8AC3E}">
        <p14:creationId xmlns:p14="http://schemas.microsoft.com/office/powerpoint/2010/main" val="1649308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999046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r>
              <a:rPr lang="en-US" dirty="0"/>
              <a:t>Whatever value we provide will return the same thing, but it will be set true and return the original value.</a:t>
            </a:r>
          </a:p>
          <a:p>
            <a:pPr marL="171450" indent="-171450" algn="just">
              <a:buFont typeface="Arial" panose="020B0604020202020204" pitchFamily="34" charset="0"/>
              <a:buChar char="•"/>
            </a:pPr>
            <a:r>
              <a:rPr lang="en-US" dirty="0"/>
              <a:t>Parameter: True; Return True.</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Parameter: False; Return False, but the value will be True.</a:t>
            </a:r>
          </a:p>
          <a:p>
            <a:pPr marL="171450" indent="-171450" algn="just">
              <a:buFont typeface="Arial" panose="020B0604020202020204" pitchFamily="34" charset="0"/>
              <a:buChar char="•"/>
            </a:pPr>
            <a:endParaRPr lang="en-US" dirty="0"/>
          </a:p>
        </p:txBody>
      </p:sp>
    </p:spTree>
    <p:extLst>
      <p:ext uri="{BB962C8B-B14F-4D97-AF65-F5344CB8AC3E}">
        <p14:creationId xmlns:p14="http://schemas.microsoft.com/office/powerpoint/2010/main" val="1231401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Lock = false: Nobody is in the critical section.</a:t>
            </a:r>
          </a:p>
          <a:p>
            <a:pPr marL="171450" indent="-171450">
              <a:buFont typeface="Arial" panose="020B0604020202020204" pitchFamily="34" charset="0"/>
              <a:buChar char="•"/>
            </a:pPr>
            <a:r>
              <a:rPr lang="en-US" dirty="0"/>
              <a:t>Ans: No, No guarantee that the process will enter the critical section. If 5 process is waiting, if the lock is release which will get the critical section? – No guarantee.</a:t>
            </a:r>
          </a:p>
          <a:p>
            <a:pPr marL="628650" lvl="1" indent="-171450">
              <a:buFont typeface="Arial" panose="020B0604020202020204" pitchFamily="34" charset="0"/>
              <a:buChar char="•"/>
            </a:pPr>
            <a:r>
              <a:rPr lang="en-US" dirty="0"/>
              <a:t>Mutual execution is implemented but not other.</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105456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Returns the same integer value, we will update the value of the input to the new value only if it matches with the expected value.</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292324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algorithm satisfies the mutual exclusion requirement, it does not satisfy the bounded-waiting requirement.</a:t>
            </a:r>
          </a:p>
          <a:p>
            <a:pPr marL="171450" indent="-171450">
              <a:buFont typeface="Arial" panose="020B0604020202020204" pitchFamily="34" charset="0"/>
              <a:buChar char="•"/>
            </a:pPr>
            <a:r>
              <a:rPr lang="en-US" dirty="0"/>
              <a:t>0 means no one has the lock - Any process can enter the critical section.</a:t>
            </a:r>
          </a:p>
          <a:p>
            <a:pPr marL="171450" indent="-171450">
              <a:buFont typeface="Arial" panose="020B0604020202020204" pitchFamily="34" charset="0"/>
              <a:buChar char="•"/>
            </a:pPr>
            <a:r>
              <a:rPr lang="en-US" dirty="0"/>
              <a:t>If any process enters, the lock should be updated to 1.</a:t>
            </a:r>
          </a:p>
          <a:p>
            <a:pPr marL="171450" indent="-171450">
              <a:buFont typeface="Arial" panose="020B0604020202020204" pitchFamily="34" charset="0"/>
              <a:buChar char="•"/>
            </a:pPr>
            <a:r>
              <a:rPr lang="en-US" dirty="0"/>
              <a:t>Initially lock=0, function will return 0 but now the lock=1.</a:t>
            </a:r>
          </a:p>
          <a:p>
            <a:pPr marL="171450" indent="-171450">
              <a:buFont typeface="Arial" panose="020B0604020202020204" pitchFamily="34" charset="0"/>
              <a:buChar char="•"/>
            </a:pPr>
            <a:r>
              <a:rPr lang="en-US" dirty="0"/>
              <a:t>Test and set and Compare and swap both returns the same values.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Ans: No, If a process is waiting in the while loop, there is no </a:t>
            </a:r>
            <a:r>
              <a:rPr lang="en-US" dirty="0" err="1"/>
              <a:t>gurantee</a:t>
            </a:r>
            <a:r>
              <a:rPr lang="en-US" dirty="0"/>
              <a:t> that it will get. May be the process waits for infinite time.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4091506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ensure all the process enters the critical section at some point in time (It does not wait infinitely), we use a waiting array.</a:t>
            </a:r>
          </a:p>
          <a:p>
            <a:pPr marL="171450" indent="-171450">
              <a:buFont typeface="Arial" panose="020B0604020202020204" pitchFamily="34" charset="0"/>
              <a:buChar char="•"/>
            </a:pPr>
            <a:r>
              <a:rPr lang="en-US" dirty="0"/>
              <a:t>If multiple processes are waiting to enter the critical section – which process will enter?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If(</a:t>
            </a:r>
            <a:r>
              <a:rPr lang="en-US" dirty="0" err="1"/>
              <a:t>i</a:t>
            </a:r>
            <a:r>
              <a:rPr lang="en-US" dirty="0"/>
              <a:t>==j) means no process is waiting. Else is find the process in the waiting array list. [Its kind of round robin]. It will ensure all process gets chances.</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414436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8888555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want to increment the value by 1.</a:t>
            </a:r>
          </a:p>
          <a:p>
            <a:pPr marL="171450" indent="-171450">
              <a:buFont typeface="Arial" panose="020B0604020202020204" pitchFamily="34" charset="0"/>
              <a:buChar char="•"/>
            </a:pPr>
            <a:r>
              <a:rPr lang="en-US" dirty="0"/>
              <a:t>Instead of doing value++, we rely on </a:t>
            </a:r>
            <a:r>
              <a:rPr lang="en-US" dirty="0" err="1"/>
              <a:t>compare_and_swap</a:t>
            </a:r>
            <a:r>
              <a:rPr lang="en-US" dirty="0"/>
              <a:t> because it is atomic.</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641746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we will look at software solutions.</a:t>
            </a:r>
          </a:p>
          <a:p>
            <a:pPr marL="171450" indent="-171450">
              <a:buFont typeface="Arial" panose="020B0604020202020204" pitchFamily="34" charset="0"/>
              <a:buChar char="•"/>
            </a:pPr>
            <a:r>
              <a:rPr lang="en-US" dirty="0"/>
              <a:t>This is 1</a:t>
            </a:r>
            <a:r>
              <a:rPr lang="en-US" baseline="30000" dirty="0"/>
              <a:t>st</a:t>
            </a:r>
            <a:r>
              <a:rPr lang="en-US" dirty="0"/>
              <a:t> S/W solution.</a:t>
            </a:r>
          </a:p>
          <a:p>
            <a:pPr marL="171450" indent="-171450">
              <a:buFont typeface="Arial" panose="020B0604020202020204" pitchFamily="34" charset="0"/>
              <a:buChar char="•"/>
            </a:pPr>
            <a:r>
              <a:rPr lang="en-US" dirty="0"/>
              <a:t>Acquire and release are high level.</a:t>
            </a:r>
          </a:p>
          <a:p>
            <a:pPr marL="171450" indent="-171450">
              <a:buFont typeface="Arial" panose="020B0604020202020204" pitchFamily="34" charset="0"/>
              <a:buChar char="•"/>
            </a:pPr>
            <a:r>
              <a:rPr lang="en-US" dirty="0"/>
              <a:t>Busy waiting: Waiting rapidly in a while loop.</a:t>
            </a:r>
          </a:p>
          <a:p>
            <a:pPr marL="628650" lvl="1" indent="-171450">
              <a:buFont typeface="Arial" panose="020B0604020202020204" pitchFamily="34" charset="0"/>
              <a:buChar char="•"/>
            </a:pPr>
            <a:r>
              <a:rPr lang="en-US" dirty="0"/>
              <a:t>It has some advantages also.</a:t>
            </a:r>
          </a:p>
        </p:txBody>
      </p:sp>
    </p:spTree>
    <p:extLst>
      <p:ext uri="{BB962C8B-B14F-4D97-AF65-F5344CB8AC3E}">
        <p14:creationId xmlns:p14="http://schemas.microsoft.com/office/powerpoint/2010/main" val="1070977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Producer and consumer are sharing data: count, buffer, in and out.</a:t>
            </a:r>
          </a:p>
          <a:p>
            <a:pPr marL="171450" indent="-171450">
              <a:buFont typeface="Arial" panose="020B0604020202020204" pitchFamily="34" charset="0"/>
              <a:buChar char="•"/>
            </a:pPr>
            <a:r>
              <a:rPr lang="en-US" dirty="0"/>
              <a:t>Count: How many items are there in the buffer?</a:t>
            </a:r>
          </a:p>
          <a:p>
            <a:pPr marL="171450" indent="-171450">
              <a:buFont typeface="Arial" panose="020B0604020202020204" pitchFamily="34" charset="0"/>
              <a:buChar char="•"/>
            </a:pPr>
            <a:r>
              <a:rPr lang="en-US" dirty="0"/>
              <a:t>While loop – infinite.</a:t>
            </a:r>
          </a:p>
        </p:txBody>
      </p:sp>
    </p:spTree>
    <p:extLst>
      <p:ext uri="{BB962C8B-B14F-4D97-AF65-F5344CB8AC3E}">
        <p14:creationId xmlns:p14="http://schemas.microsoft.com/office/powerpoint/2010/main" val="12854022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remainder section does not require special attention.</a:t>
            </a:r>
          </a:p>
          <a:p>
            <a:pPr marL="171450" indent="-171450">
              <a:buFont typeface="Arial" panose="020B0604020202020204" pitchFamily="34" charset="0"/>
              <a:buChar char="•"/>
            </a:pPr>
            <a:r>
              <a:rPr lang="en-US" dirty="0"/>
              <a:t>Busy waiting: While loop</a:t>
            </a:r>
          </a:p>
        </p:txBody>
      </p:sp>
    </p:spTree>
    <p:extLst>
      <p:ext uri="{BB962C8B-B14F-4D97-AF65-F5344CB8AC3E}">
        <p14:creationId xmlns:p14="http://schemas.microsoft.com/office/powerpoint/2010/main" val="5387064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Even though mutex locks work, we introduce more sophisticated ways.</a:t>
            </a:r>
          </a:p>
          <a:p>
            <a:pPr marL="171450" indent="-171450">
              <a:buFont typeface="Arial" panose="020B0604020202020204" pitchFamily="34" charset="0"/>
              <a:buChar char="•"/>
            </a:pPr>
            <a:r>
              <a:rPr lang="en-US" dirty="0"/>
              <a:t>It ‘s also used in signaling.</a:t>
            </a:r>
          </a:p>
          <a:p>
            <a:pPr marL="171450" indent="-171450">
              <a:buFont typeface="Arial" panose="020B0604020202020204" pitchFamily="34" charset="0"/>
              <a:buChar char="•"/>
            </a:pPr>
            <a:r>
              <a:rPr lang="en-US" dirty="0"/>
              <a:t>Acquire and Release === Wait and signal</a:t>
            </a:r>
          </a:p>
          <a:p>
            <a:pPr marL="171450" indent="-171450">
              <a:buFont typeface="Arial" panose="020B0604020202020204" pitchFamily="34" charset="0"/>
              <a:buChar char="•"/>
            </a:pPr>
            <a:r>
              <a:rPr lang="en-US" dirty="0"/>
              <a:t>Semaphore can be seen as the number of available resources.</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6518331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Counting semaphore: No bound/limit on ++.</a:t>
            </a:r>
          </a:p>
          <a:p>
            <a:pPr marL="171450" indent="-171450">
              <a:buFont typeface="Arial" panose="020B0604020202020204" pitchFamily="34" charset="0"/>
              <a:buChar char="•"/>
            </a:pPr>
            <a:r>
              <a:rPr lang="en-US" dirty="0"/>
              <a:t>Binary semaphore: Can be used using 0/1.</a:t>
            </a:r>
          </a:p>
        </p:txBody>
      </p:sp>
    </p:spTree>
    <p:extLst>
      <p:ext uri="{BB962C8B-B14F-4D97-AF65-F5344CB8AC3E}">
        <p14:creationId xmlns:p14="http://schemas.microsoft.com/office/powerpoint/2010/main" val="18123353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Requirement: S1 must be executed before S2.</a:t>
            </a:r>
          </a:p>
          <a:p>
            <a:pPr marL="171450" indent="-171450">
              <a:buFont typeface="Arial" panose="020B0604020202020204" pitchFamily="34" charset="0"/>
              <a:buChar char="•"/>
            </a:pPr>
            <a:r>
              <a:rPr lang="en-US" dirty="0"/>
              <a:t>We don’t know which process P1 or P2 will execute first.</a:t>
            </a:r>
          </a:p>
          <a:p>
            <a:pPr marL="171450" indent="-171450">
              <a:buFont typeface="Arial" panose="020B0604020202020204" pitchFamily="34" charset="0"/>
              <a:buChar char="•"/>
            </a:pPr>
            <a:r>
              <a:rPr lang="en-US" dirty="0"/>
              <a:t>If P2 executes 1st, it will wait till P1 executes and sends the signal to P2 that it has executed, and then S2 will be executed.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Problem of Mutex and Semaphore: Use signal and wait in proper place. Programmer should handle. Else there will be a problem for example deadlock.</a:t>
            </a:r>
          </a:p>
        </p:txBody>
      </p:sp>
    </p:spTree>
    <p:extLst>
      <p:ext uri="{BB962C8B-B14F-4D97-AF65-F5344CB8AC3E}">
        <p14:creationId xmlns:p14="http://schemas.microsoft.com/office/powerpoint/2010/main" val="25678266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latin typeface="Century Gothic" panose="020B0502020202020204" pitchFamily="34" charset="0"/>
              </a:rPr>
              <a:t>How to avoid busy waiting: 1 solution is to use a wait queue</a:t>
            </a:r>
          </a:p>
        </p:txBody>
      </p:sp>
    </p:spTree>
    <p:extLst>
      <p:ext uri="{BB962C8B-B14F-4D97-AF65-F5344CB8AC3E}">
        <p14:creationId xmlns:p14="http://schemas.microsoft.com/office/powerpoint/2010/main" val="9791620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OS provides a wait queue.</a:t>
            </a:r>
          </a:p>
          <a:p>
            <a:pPr marL="171450" indent="-171450">
              <a:buFont typeface="Arial" panose="020B0604020202020204" pitchFamily="34" charset="0"/>
              <a:buChar char="•"/>
            </a:pPr>
            <a:r>
              <a:rPr lang="en-US" dirty="0"/>
              <a:t>Add process to wait queue.</a:t>
            </a:r>
          </a:p>
          <a:p>
            <a:pPr marL="171450" indent="-171450">
              <a:buFont typeface="Arial" panose="020B0604020202020204" pitchFamily="34" charset="0"/>
              <a:buChar char="•"/>
            </a:pPr>
            <a:r>
              <a:rPr lang="en-US" dirty="0"/>
              <a:t>We need extra efforts like using a linked list.</a:t>
            </a:r>
          </a:p>
          <a:p>
            <a:pPr marL="171450" indent="-171450">
              <a:buFont typeface="Arial" panose="020B0604020202020204" pitchFamily="34" charset="0"/>
              <a:buChar char="•"/>
            </a:pPr>
            <a:r>
              <a:rPr lang="en-US" dirty="0"/>
              <a:t>A pointer contains a set of processes that are waiting in the queue.</a:t>
            </a:r>
          </a:p>
          <a:p>
            <a:pPr marL="171450" indent="-171450">
              <a:buFont typeface="Arial" panose="020B0604020202020204" pitchFamily="34" charset="0"/>
              <a:buChar char="•"/>
            </a:pPr>
            <a:r>
              <a:rPr lang="en-US" dirty="0"/>
              <a:t>Block: Put the process in the waiting queue which invokes this block.</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4283721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list can be a Linked list or a Double Linked list.</a:t>
            </a:r>
          </a:p>
        </p:txBody>
      </p:sp>
    </p:spTree>
    <p:extLst>
      <p:ext uri="{BB962C8B-B14F-4D97-AF65-F5344CB8AC3E}">
        <p14:creationId xmlns:p14="http://schemas.microsoft.com/office/powerpoint/2010/main" val="10088876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Add the calling process to the list and move to block.</a:t>
            </a:r>
          </a:p>
          <a:p>
            <a:pPr marL="171450" indent="-171450">
              <a:buFont typeface="Arial" panose="020B0604020202020204" pitchFamily="34" charset="0"/>
              <a:buChar char="•"/>
            </a:pPr>
            <a:r>
              <a:rPr lang="en-US" dirty="0"/>
              <a:t>This will come to life only when the resource is available which is when someone calls wakeup.</a:t>
            </a:r>
          </a:p>
          <a:p>
            <a:pPr marL="171450" indent="-171450">
              <a:buFont typeface="Arial" panose="020B0604020202020204" pitchFamily="34" charset="0"/>
              <a:buChar char="•"/>
            </a:pPr>
            <a:r>
              <a:rPr lang="en-US" dirty="0"/>
              <a:t>Value: Number of resources left (S is positive)/Number of processes in the wait queue (S is negative).</a:t>
            </a:r>
          </a:p>
          <a:p>
            <a:pPr marL="171450" indent="-171450">
              <a:buFont typeface="Arial" panose="020B0604020202020204" pitchFamily="34" charset="0"/>
              <a:buChar char="•"/>
            </a:pPr>
            <a:r>
              <a:rPr lang="en-US" dirty="0"/>
              <a:t>S=1: 1 resource available.</a:t>
            </a:r>
          </a:p>
          <a:p>
            <a:pPr marL="171450" indent="-171450">
              <a:buFont typeface="Arial" panose="020B0604020202020204" pitchFamily="34" charset="0"/>
              <a:buChar char="•"/>
            </a:pPr>
            <a:r>
              <a:rPr lang="en-US" dirty="0"/>
              <a:t>S=-2: 2 process in waiting queue</a:t>
            </a:r>
          </a:p>
        </p:txBody>
      </p:sp>
    </p:spTree>
    <p:extLst>
      <p:ext uri="{BB962C8B-B14F-4D97-AF65-F5344CB8AC3E}">
        <p14:creationId xmlns:p14="http://schemas.microsoft.com/office/powerpoint/2010/main" val="31285735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solidFill>
                  <a:srgbClr val="00FFFF"/>
                </a:solidFill>
                <a:latin typeface="PalatinoLTStd-Bold"/>
              </a:rPr>
              <a:t>symmetric multiprocessing </a:t>
            </a:r>
            <a:r>
              <a:rPr lang="en-US" sz="1800" b="0" i="0" u="none" strike="noStrike" baseline="0" dirty="0">
                <a:solidFill>
                  <a:srgbClr val="000000"/>
                </a:solidFill>
                <a:latin typeface="PalatinoLTStd-Roman"/>
              </a:rPr>
              <a:t>(</a:t>
            </a:r>
            <a:r>
              <a:rPr lang="en-US" sz="1800" b="1" i="0" u="none" strike="noStrike" baseline="0" dirty="0">
                <a:solidFill>
                  <a:srgbClr val="00FFFF"/>
                </a:solidFill>
                <a:latin typeface="PalatinoLTStd-Bold"/>
              </a:rPr>
              <a:t>SMP</a:t>
            </a:r>
            <a:r>
              <a:rPr lang="en-US" sz="1800" b="0" i="0" u="none" strike="noStrike" baseline="0" dirty="0">
                <a:solidFill>
                  <a:srgbClr val="000000"/>
                </a:solidFill>
                <a:latin typeface="PalatinoLTStd-Roman"/>
              </a:rPr>
              <a:t>), where each processor is self-scheduling.</a:t>
            </a:r>
          </a:p>
          <a:p>
            <a:pPr algn="l"/>
            <a:endParaRPr lang="en-US" dirty="0"/>
          </a:p>
        </p:txBody>
      </p:sp>
    </p:spTree>
    <p:extLst>
      <p:ext uri="{BB962C8B-B14F-4D97-AF65-F5344CB8AC3E}">
        <p14:creationId xmlns:p14="http://schemas.microsoft.com/office/powerpoint/2010/main" val="15651294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Proper use </a:t>
            </a:r>
            <a:r>
              <a:rPr lang="en-US"/>
              <a:t>is important.</a:t>
            </a:r>
          </a:p>
        </p:txBody>
      </p:sp>
    </p:spTree>
    <p:extLst>
      <p:ext uri="{BB962C8B-B14F-4D97-AF65-F5344CB8AC3E}">
        <p14:creationId xmlns:p14="http://schemas.microsoft.com/office/powerpoint/2010/main" val="1635573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these three are not atomic then there can be a problem.</a:t>
            </a:r>
          </a:p>
          <a:p>
            <a:pPr marL="171450" indent="-171450">
              <a:buFont typeface="Arial" panose="020B0604020202020204" pitchFamily="34" charset="0"/>
              <a:buChar char="•"/>
            </a:pPr>
            <a:r>
              <a:rPr lang="en-US" dirty="0"/>
              <a:t>If these three instructions are not implemented in sequence properly, then there is a problem.</a:t>
            </a:r>
          </a:p>
        </p:txBody>
      </p:sp>
    </p:spTree>
    <p:extLst>
      <p:ext uri="{BB962C8B-B14F-4D97-AF65-F5344CB8AC3E}">
        <p14:creationId xmlns:p14="http://schemas.microsoft.com/office/powerpoint/2010/main" val="25759565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up to the compiler to implement mutual exclusion on monitor entries, but a common way is to use a mutex or a binary semaphore.</a:t>
            </a:r>
          </a:p>
          <a:p>
            <a:pPr marL="171450" indent="-171450">
              <a:buFont typeface="Arial" panose="020B0604020202020204" pitchFamily="34" charset="0"/>
              <a:buChar char="•"/>
            </a:pPr>
            <a:r>
              <a:rPr lang="en-US" dirty="0"/>
              <a:t>It is an abstract datatype.</a:t>
            </a:r>
          </a:p>
          <a:p>
            <a:pPr marL="171450" indent="-171450">
              <a:buFont typeface="Arial" panose="020B0604020202020204" pitchFamily="34" charset="0"/>
              <a:buChar char="•"/>
            </a:pPr>
            <a:r>
              <a:rPr lang="en-US" dirty="0"/>
              <a:t>Ex: Stack, Linked List, Queue, etc.</a:t>
            </a:r>
          </a:p>
          <a:p>
            <a:pPr marL="171450" indent="-171450">
              <a:buFont typeface="Arial" panose="020B0604020202020204" pitchFamily="34" charset="0"/>
              <a:buChar char="•"/>
            </a:pPr>
            <a:r>
              <a:rPr lang="en-US" dirty="0"/>
              <a:t>If use them without knowing the internal implementation.</a:t>
            </a:r>
          </a:p>
          <a:p>
            <a:pPr marL="171450" indent="-171450">
              <a:buFont typeface="Arial" panose="020B0604020202020204" pitchFamily="34" charset="0"/>
              <a:buChar char="•"/>
            </a:pPr>
            <a:r>
              <a:rPr lang="en-US" dirty="0"/>
              <a:t>Only one process is active in the monitor. </a:t>
            </a:r>
          </a:p>
        </p:txBody>
      </p:sp>
    </p:spTree>
    <p:extLst>
      <p:ext uri="{BB962C8B-B14F-4D97-AF65-F5344CB8AC3E}">
        <p14:creationId xmlns:p14="http://schemas.microsoft.com/office/powerpoint/2010/main" val="26886235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multiple processes are trying to enter the monitor, they will wait in the queue.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Tree>
    <p:extLst>
      <p:ext uri="{BB962C8B-B14F-4D97-AF65-F5344CB8AC3E}">
        <p14:creationId xmlns:p14="http://schemas.microsoft.com/office/powerpoint/2010/main" val="37008215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Mutex is 0 or 1 – Yes or no.</a:t>
            </a:r>
          </a:p>
          <a:p>
            <a:pPr marL="171450" indent="-171450">
              <a:buFont typeface="Arial" panose="020B0604020202020204" pitchFamily="34" charset="0"/>
              <a:buChar char="•"/>
            </a:pPr>
            <a:r>
              <a:rPr lang="en-US" dirty="0"/>
              <a:t>1: Not lock; </a:t>
            </a:r>
          </a:p>
          <a:p>
            <a:pPr marL="171450" indent="-171450">
              <a:buFont typeface="Arial" panose="020B0604020202020204" pitchFamily="34" charset="0"/>
              <a:buChar char="•"/>
            </a:pPr>
            <a:r>
              <a:rPr lang="en-US" dirty="0"/>
              <a:t>0: Lock;</a:t>
            </a:r>
          </a:p>
          <a:p>
            <a:pPr marL="171450" indent="-171450">
              <a:buFont typeface="Arial" panose="020B0604020202020204" pitchFamily="34" charset="0"/>
              <a:buChar char="•"/>
            </a:pPr>
            <a:r>
              <a:rPr lang="en-US" dirty="0"/>
              <a:t>The wait is implemented in multiple ways.</a:t>
            </a:r>
          </a:p>
          <a:p>
            <a:pPr marL="171450" indent="-171450">
              <a:buFont typeface="Arial" panose="020B0604020202020204" pitchFamily="34" charset="0"/>
              <a:buChar char="•"/>
            </a:pPr>
            <a:r>
              <a:rPr lang="en-US" dirty="0"/>
              <a:t>This is the simplest execution: Spinning lock or busy waiting.</a:t>
            </a:r>
          </a:p>
          <a:p>
            <a:pPr marL="171450" indent="-171450">
              <a:buFont typeface="Arial" panose="020B0604020202020204" pitchFamily="34" charset="0"/>
              <a:buChar char="•"/>
            </a:pPr>
            <a:r>
              <a:rPr lang="en-US" dirty="0"/>
              <a:t>Usually, monitor implementation is not enough to solve all the problems discussed till now, such as producer-consumer problems.</a:t>
            </a:r>
          </a:p>
          <a:p>
            <a:pPr marL="171450" indent="-171450">
              <a:buFont typeface="Arial" panose="020B0604020202020204" pitchFamily="34" charset="0"/>
              <a:buChar char="•"/>
            </a:pPr>
            <a:r>
              <a:rPr lang="en-US" dirty="0"/>
              <a:t>How can we block the producer when the buffer is full, or block the consumer when the buffer is empty; there is no technique.</a:t>
            </a:r>
          </a:p>
          <a:p>
            <a:pPr marL="171450" indent="-171450">
              <a:buFont typeface="Arial" panose="020B0604020202020204" pitchFamily="34" charset="0"/>
              <a:buChar char="•"/>
            </a:pPr>
            <a:r>
              <a:rPr lang="en-US" dirty="0"/>
              <a:t>So we use condition variable.</a:t>
            </a:r>
          </a:p>
        </p:txBody>
      </p:sp>
    </p:spTree>
    <p:extLst>
      <p:ext uri="{BB962C8B-B14F-4D97-AF65-F5344CB8AC3E}">
        <p14:creationId xmlns:p14="http://schemas.microsoft.com/office/powerpoint/2010/main" val="32024076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Wait until a certain condition is fulfilled.</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1275312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have an additional queue for each condition variable (x, y)</a:t>
            </a:r>
          </a:p>
          <a:p>
            <a:pPr marL="171450" indent="-171450">
              <a:buFont typeface="Arial" panose="020B0604020202020204" pitchFamily="34" charset="0"/>
              <a:buChar char="•"/>
            </a:pPr>
            <a:r>
              <a:rPr lang="en-US" dirty="0"/>
              <a:t>Condition queues are the processes that are in the monitor, but they are suspended.</a:t>
            </a:r>
          </a:p>
          <a:p>
            <a:pPr marL="171450" indent="-171450">
              <a:buFont typeface="Arial" panose="020B0604020202020204" pitchFamily="34" charset="0"/>
              <a:buChar char="•"/>
            </a:pPr>
            <a:r>
              <a:rPr lang="en-US" dirty="0"/>
              <a:t>We use semaphore mutex to hold the processes.</a:t>
            </a:r>
          </a:p>
          <a:p>
            <a:pPr marL="171450" indent="-171450">
              <a:buFont typeface="Arial" panose="020B0604020202020204" pitchFamily="34" charset="0"/>
              <a:buChar char="•"/>
            </a:pPr>
            <a:r>
              <a:rPr lang="en-US" dirty="0"/>
              <a:t>We need to use mutex for each condition variable separately.</a:t>
            </a:r>
          </a:p>
          <a:p>
            <a:pPr marL="171450" indent="-171450">
              <a:buFont typeface="Arial" panose="020B0604020202020204" pitchFamily="34" charset="0"/>
              <a:buChar char="•"/>
            </a:pPr>
            <a:r>
              <a:rPr lang="en-US" dirty="0"/>
              <a:t>Before suspending, we need to resume </a:t>
            </a:r>
            <a:r>
              <a:rPr lang="en-US" dirty="0" err="1"/>
              <a:t>someother</a:t>
            </a:r>
            <a:r>
              <a:rPr lang="en-US" dirty="0"/>
              <a:t> suspended procedures.</a:t>
            </a:r>
          </a:p>
          <a:p>
            <a:pPr marL="171450" indent="-171450">
              <a:buFont typeface="Arial" panose="020B0604020202020204" pitchFamily="34" charset="0"/>
              <a:buChar char="•"/>
            </a:pPr>
            <a:r>
              <a:rPr lang="en-US" b="1" dirty="0"/>
              <a:t>Signal and wait</a:t>
            </a:r>
            <a:r>
              <a:rPr lang="en-US" dirty="0"/>
              <a:t>: If P is suspending and Q is resumed, it will not resume immediately. It will wait for P to may be exit the monitor.</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7994551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Semaphore mutex: To have protection, only one process enters the monitor.</a:t>
            </a:r>
          </a:p>
          <a:p>
            <a:pPr marL="171450" indent="-171450">
              <a:buFont typeface="Arial" panose="020B0604020202020204" pitchFamily="34" charset="0"/>
              <a:buChar char="•"/>
            </a:pPr>
            <a:r>
              <a:rPr lang="en-US" dirty="0"/>
              <a:t>Semaphore next: Holds all the processes that are inside the monitor, which are in suspended mode.</a:t>
            </a:r>
          </a:p>
          <a:p>
            <a:pPr marL="171450" indent="-171450">
              <a:buFont typeface="Arial" panose="020B0604020202020204" pitchFamily="34" charset="0"/>
              <a:buChar char="•"/>
            </a:pPr>
            <a:r>
              <a:rPr lang="en-US" dirty="0"/>
              <a:t>If condition: There are processes inside the monitor waiting.</a:t>
            </a:r>
          </a:p>
          <a:p>
            <a:pPr marL="171450" indent="-171450">
              <a:buFont typeface="Arial" panose="020B0604020202020204" pitchFamily="34" charset="0"/>
              <a:buChar char="•"/>
            </a:pPr>
            <a:r>
              <a:rPr lang="en-US" dirty="0"/>
              <a:t>Else: No processes are waiting, allow the outer process to enter.</a:t>
            </a:r>
          </a:p>
        </p:txBody>
      </p:sp>
    </p:spTree>
    <p:extLst>
      <p:ext uri="{BB962C8B-B14F-4D97-AF65-F5344CB8AC3E}">
        <p14:creationId xmlns:p14="http://schemas.microsoft.com/office/powerpoint/2010/main" val="34512762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 Condition variables, then we have N semaphores.</a:t>
            </a:r>
          </a:p>
          <a:p>
            <a:pPr marL="171450" indent="-171450">
              <a:buFont typeface="Arial" panose="020B0604020202020204" pitchFamily="34" charset="0"/>
              <a:buChar char="•"/>
            </a:pPr>
            <a:r>
              <a:rPr lang="en-US" dirty="0" err="1"/>
              <a:t>x_count</a:t>
            </a:r>
            <a:r>
              <a:rPr lang="en-US" dirty="0"/>
              <a:t>: How many processes are waiting inside the monitor?</a:t>
            </a:r>
          </a:p>
        </p:txBody>
      </p:sp>
    </p:spTree>
    <p:extLst>
      <p:ext uri="{BB962C8B-B14F-4D97-AF65-F5344CB8AC3E}">
        <p14:creationId xmlns:p14="http://schemas.microsoft.com/office/powerpoint/2010/main" val="29075040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Send signal only when someone is waiting in that condition variable.</a:t>
            </a:r>
          </a:p>
        </p:txBody>
      </p:sp>
    </p:spTree>
    <p:extLst>
      <p:ext uri="{BB962C8B-B14F-4D97-AF65-F5344CB8AC3E}">
        <p14:creationId xmlns:p14="http://schemas.microsoft.com/office/powerpoint/2010/main" val="36137191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Which process should be resumed? We can pass some kind of priority, and the highest priority process will be resumed after we call </a:t>
            </a:r>
            <a:r>
              <a:rPr lang="en-US" dirty="0" err="1"/>
              <a:t>x.signal</a:t>
            </a:r>
            <a:r>
              <a:rPr lang="en-US" dirty="0"/>
              <a:t>().</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5464187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Condition variables are used on if condition. If the system is busy, then we use the condition variable.</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2109909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dirty="0"/>
              <a:t>T2 has happened where it should not happen.</a:t>
            </a:r>
          </a:p>
          <a:p>
            <a:pPr marL="285750" indent="-285750">
              <a:buFont typeface="Arial" panose="020B0604020202020204" pitchFamily="34" charset="0"/>
              <a:buChar char="•"/>
            </a:pPr>
            <a:r>
              <a:rPr lang="en-US" sz="1400" dirty="0"/>
              <a:t>This is a problem, and we will be solving this using synchronization.</a:t>
            </a:r>
          </a:p>
        </p:txBody>
      </p:sp>
    </p:spTree>
    <p:extLst>
      <p:ext uri="{BB962C8B-B14F-4D97-AF65-F5344CB8AC3E}">
        <p14:creationId xmlns:p14="http://schemas.microsoft.com/office/powerpoint/2010/main" val="17328174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 r;</a:t>
            </a:r>
          </a:p>
          <a:p>
            <a:r>
              <a:rPr lang="en-US" dirty="0" err="1"/>
              <a:t>e.acquire</a:t>
            </a:r>
            <a:r>
              <a:rPr lang="en-US" dirty="0"/>
              <a:t>();</a:t>
            </a:r>
          </a:p>
          <a:p>
            <a:r>
              <a:rPr lang="en-US" dirty="0"/>
              <a:t>….</a:t>
            </a:r>
          </a:p>
          <a:p>
            <a:r>
              <a:rPr lang="en-US" dirty="0" err="1"/>
              <a:t>e.release</a:t>
            </a:r>
            <a:r>
              <a:rPr lang="en-US" dirty="0"/>
              <a:t>()</a:t>
            </a:r>
          </a:p>
          <a:p>
            <a:endParaRPr lang="en-US" dirty="0"/>
          </a:p>
          <a:p>
            <a:endParaRPr lang="en-US" dirty="0"/>
          </a:p>
          <a:p>
            <a:pPr marL="171450" indent="-171450">
              <a:buFont typeface="Arial" panose="020B0604020202020204" pitchFamily="34" charset="0"/>
              <a:buChar char="•"/>
            </a:pPr>
            <a:r>
              <a:rPr lang="en-US" dirty="0"/>
              <a:t>Have some resource, after using release the resource.</a:t>
            </a:r>
          </a:p>
          <a:p>
            <a:pPr marL="171450" indent="-171450">
              <a:buFont typeface="Arial" panose="020B0604020202020204" pitchFamily="34" charset="0"/>
              <a:buChar char="•"/>
            </a:pPr>
            <a:r>
              <a:rPr lang="en-US" dirty="0"/>
              <a:t>We should use them in proper/correct order. [Deadlock may occur if not used in order]</a:t>
            </a:r>
          </a:p>
        </p:txBody>
      </p:sp>
    </p:spTree>
    <p:extLst>
      <p:ext uri="{BB962C8B-B14F-4D97-AF65-F5344CB8AC3E}">
        <p14:creationId xmlns:p14="http://schemas.microsoft.com/office/powerpoint/2010/main" val="13294291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 tools [Hardware/Software] are perfect.</a:t>
            </a:r>
          </a:p>
          <a:p>
            <a:pPr marL="171450" indent="-171450">
              <a:buFont typeface="Arial" panose="020B0604020202020204" pitchFamily="34" charset="0"/>
              <a:buChar char="•"/>
            </a:pPr>
            <a:r>
              <a:rPr lang="en-US" dirty="0"/>
              <a:t>Use them based on situations.</a:t>
            </a:r>
          </a:p>
          <a:p>
            <a:pPr marL="171450" indent="-171450">
              <a:buFont typeface="Arial" panose="020B0604020202020204" pitchFamily="34" charset="0"/>
              <a:buChar char="•"/>
            </a:pPr>
            <a:r>
              <a:rPr lang="en-US" dirty="0"/>
              <a:t>Keeps waiting infinitely – It's not “live.”</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8991751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Nobody has used it, so the initial value is 1.</a:t>
            </a:r>
          </a:p>
        </p:txBody>
      </p:sp>
    </p:spTree>
    <p:extLst>
      <p:ext uri="{BB962C8B-B14F-4D97-AF65-F5344CB8AC3E}">
        <p14:creationId xmlns:p14="http://schemas.microsoft.com/office/powerpoint/2010/main" val="1412574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Priority Inversion:</a:t>
            </a:r>
          </a:p>
          <a:p>
            <a:pPr marL="628650" lvl="1" indent="-171450">
              <a:buFont typeface="Arial" panose="020B0604020202020204" pitchFamily="34" charset="0"/>
              <a:buChar char="•"/>
            </a:pPr>
            <a:r>
              <a:rPr lang="en-US" dirty="0"/>
              <a:t>Imagine we have three processes: L, M, and H [Low, Medium, and High Priority].	</a:t>
            </a:r>
          </a:p>
          <a:p>
            <a:pPr marL="628650" lvl="1" indent="-171450">
              <a:buFont typeface="Arial" panose="020B0604020202020204" pitchFamily="34" charset="0"/>
              <a:buChar char="•"/>
            </a:pPr>
            <a:r>
              <a:rPr lang="en-US" dirty="0"/>
              <a:t>Lower-priority processes hold the resources required by high-priority processes, so they wait, which should not happen.</a:t>
            </a:r>
          </a:p>
          <a:p>
            <a:pPr marL="628650" lvl="1" indent="-171450">
              <a:buFont typeface="Arial" panose="020B0604020202020204" pitchFamily="34" charset="0"/>
              <a:buChar char="•"/>
            </a:pPr>
            <a:r>
              <a:rPr lang="en-US" b="1" dirty="0"/>
              <a:t>Priority-inheritance protocol:</a:t>
            </a:r>
            <a:r>
              <a:rPr lang="en-US" dirty="0"/>
              <a:t> Low priority will inherit the high priority process so that it wont be kicked off.</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701691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864079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 Only one process will be accessing the critical section</a:t>
            </a:r>
          </a:p>
          <a:p>
            <a:pPr marL="171450" indent="-171450">
              <a:buFont typeface="Arial" panose="020B0604020202020204" pitchFamily="34" charset="0"/>
              <a:buChar char="•"/>
            </a:pPr>
            <a:r>
              <a:rPr lang="en-US" dirty="0"/>
              <a:t>2. If a process is trying to enter a critical section, then it should not be used infinitely.</a:t>
            </a:r>
          </a:p>
          <a:p>
            <a:pPr marL="171450" indent="-171450">
              <a:buFont typeface="Arial" panose="020B0604020202020204" pitchFamily="34" charset="0"/>
              <a:buChar char="•"/>
            </a:pPr>
            <a:r>
              <a:rPr lang="en-US" dirty="0"/>
              <a:t>3. There should exist a bound to the number of times another process will enter till this process gets to the critical section. This ensures that the process always gets the critical section at some point.</a:t>
            </a:r>
          </a:p>
          <a:p>
            <a:pPr marL="171450" indent="-171450">
              <a:buFont typeface="Arial" panose="020B0604020202020204" pitchFamily="34" charset="0"/>
              <a:buChar char="•"/>
            </a:pPr>
            <a:r>
              <a:rPr lang="en-US" dirty="0"/>
              <a:t>A critical section is important to the user application and also to the OS.</a:t>
            </a:r>
          </a:p>
        </p:txBody>
      </p:sp>
    </p:spTree>
    <p:extLst>
      <p:ext uri="{BB962C8B-B14F-4D97-AF65-F5344CB8AC3E}">
        <p14:creationId xmlns:p14="http://schemas.microsoft.com/office/powerpoint/2010/main" val="442879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Two children have the same PID, which is a problem both in the user and kernel space.</a:t>
            </a:r>
          </a:p>
        </p:txBody>
      </p:sp>
    </p:spTree>
    <p:extLst>
      <p:ext uri="{BB962C8B-B14F-4D97-AF65-F5344CB8AC3E}">
        <p14:creationId xmlns:p14="http://schemas.microsoft.com/office/powerpoint/2010/main" val="812376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Disabling the interrupt at the entry section will not switch the process to another process, and enable at exit section.</a:t>
            </a:r>
          </a:p>
          <a:p>
            <a:pPr marL="171450" indent="-171450">
              <a:buFont typeface="Arial" panose="020B0604020202020204" pitchFamily="34" charset="0"/>
              <a:buChar char="•"/>
            </a:pPr>
            <a:r>
              <a:rPr lang="en-US" dirty="0"/>
              <a:t>This will solve the problem but its inefficient.</a:t>
            </a:r>
          </a:p>
          <a:p>
            <a:pPr marL="171450" indent="-171450">
              <a:buFont typeface="Arial" panose="020B0604020202020204" pitchFamily="34" charset="0"/>
              <a:buChar char="•"/>
            </a:pPr>
            <a:r>
              <a:rPr lang="en-US" dirty="0"/>
              <a:t>Let's look at efficient solutions. [Next slides]</a:t>
            </a:r>
          </a:p>
        </p:txBody>
      </p:sp>
    </p:spTree>
    <p:extLst>
      <p:ext uri="{BB962C8B-B14F-4D97-AF65-F5344CB8AC3E}">
        <p14:creationId xmlns:p14="http://schemas.microsoft.com/office/powerpoint/2010/main" val="2753535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8A9ED-B2EB-40AC-9987-47C3AE2070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ACCC88-0286-4964-A6ED-0F25A7B92295}"/>
              </a:ext>
            </a:extLst>
          </p:cNvPr>
          <p:cNvSpPr>
            <a:spLocks noGrp="1"/>
          </p:cNvSpPr>
          <p:nvPr>
            <p:ph type="subTitle" idx="1"/>
          </p:nvPr>
        </p:nvSpPr>
        <p:spPr>
          <a:xfrm>
            <a:off x="1524000" y="3602038"/>
            <a:ext cx="9144000" cy="1655762"/>
          </a:xfrm>
        </p:spPr>
        <p:txBody>
          <a:bodyPr/>
          <a:lstStyle>
            <a:lvl1pPr marL="0" indent="0" algn="ctr">
              <a:buNone/>
              <a:defRPr sz="2400">
                <a:solidFill>
                  <a:schemeClr val="accent6">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29D0DF8-9213-4C0B-8D56-950D080D929E}"/>
              </a:ext>
            </a:extLst>
          </p:cNvPr>
          <p:cNvSpPr>
            <a:spLocks noGrp="1"/>
          </p:cNvSpPr>
          <p:nvPr>
            <p:ph type="dt" sz="half" idx="10"/>
          </p:nvPr>
        </p:nvSpPr>
        <p:spPr/>
        <p:txBody>
          <a:bodyPr/>
          <a:lstStyle/>
          <a:p>
            <a:fld id="{7A6D780B-2AB7-4D06-814B-9248C3E645C2}" type="datetime1">
              <a:rPr lang="en-US" smtClean="0"/>
              <a:t>11/26/24</a:t>
            </a:fld>
            <a:endParaRPr lang="en-US"/>
          </a:p>
        </p:txBody>
      </p:sp>
      <p:sp>
        <p:nvSpPr>
          <p:cNvPr id="5" name="Footer Placeholder 4">
            <a:extLst>
              <a:ext uri="{FF2B5EF4-FFF2-40B4-BE49-F238E27FC236}">
                <a16:creationId xmlns:a16="http://schemas.microsoft.com/office/drawing/2014/main" id="{495FAA27-E277-436D-A62B-FDB2899A528E}"/>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6" name="Slide Number Placeholder 5">
            <a:extLst>
              <a:ext uri="{FF2B5EF4-FFF2-40B4-BE49-F238E27FC236}">
                <a16:creationId xmlns:a16="http://schemas.microsoft.com/office/drawing/2014/main" id="{DF67CEDD-2307-48C3-8842-FA9C6386FCD0}"/>
              </a:ext>
            </a:extLst>
          </p:cNvPr>
          <p:cNvSpPr>
            <a:spLocks noGrp="1"/>
          </p:cNvSpPr>
          <p:nvPr>
            <p:ph type="sldNum" sz="quarter" idx="12"/>
          </p:nvPr>
        </p:nvSpPr>
        <p:spPr/>
        <p:txBody>
          <a:bodyPr/>
          <a:lstStyle/>
          <a:p>
            <a:fld id="{B8268B5B-6F14-41EC-8548-EC690FBAE347}" type="slidenum">
              <a:rPr lang="en-US" smtClean="0"/>
              <a:t>‹#›</a:t>
            </a:fld>
            <a:endParaRPr lang="en-US"/>
          </a:p>
        </p:txBody>
      </p:sp>
    </p:spTree>
    <p:extLst>
      <p:ext uri="{BB962C8B-B14F-4D97-AF65-F5344CB8AC3E}">
        <p14:creationId xmlns:p14="http://schemas.microsoft.com/office/powerpoint/2010/main" val="209840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CBD0-1D44-4093-9EF6-D06F6EBD7BEE}"/>
              </a:ext>
            </a:extLst>
          </p:cNvPr>
          <p:cNvSpPr>
            <a:spLocks noGrp="1"/>
          </p:cNvSpPr>
          <p:nvPr>
            <p:ph type="title"/>
          </p:nvPr>
        </p:nvSpPr>
        <p:spPr>
          <a:xfrm>
            <a:off x="1520370" y="365125"/>
            <a:ext cx="983343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93C3E0-2360-4E99-9F0A-D4D26B9017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06DE5-76E2-4A37-A8DF-0A2BDC71ADAC}"/>
              </a:ext>
            </a:extLst>
          </p:cNvPr>
          <p:cNvSpPr>
            <a:spLocks noGrp="1"/>
          </p:cNvSpPr>
          <p:nvPr>
            <p:ph type="dt" sz="half" idx="10"/>
          </p:nvPr>
        </p:nvSpPr>
        <p:spPr/>
        <p:txBody>
          <a:bodyPr/>
          <a:lstStyle/>
          <a:p>
            <a:fld id="{9D988943-6E22-48AB-AE2B-12BE474C03E8}" type="datetime1">
              <a:rPr lang="en-US" smtClean="0"/>
              <a:t>11/26/24</a:t>
            </a:fld>
            <a:endParaRPr lang="en-US"/>
          </a:p>
        </p:txBody>
      </p:sp>
      <p:sp>
        <p:nvSpPr>
          <p:cNvPr id="5" name="Footer Placeholder 4">
            <a:extLst>
              <a:ext uri="{FF2B5EF4-FFF2-40B4-BE49-F238E27FC236}">
                <a16:creationId xmlns:a16="http://schemas.microsoft.com/office/drawing/2014/main" id="{924582C3-8AAE-4B7B-A065-BA3848CA7A04}"/>
              </a:ext>
            </a:extLst>
          </p:cNvPr>
          <p:cNvSpPr>
            <a:spLocks noGrp="1"/>
          </p:cNvSpPr>
          <p:nvPr>
            <p:ph type="ftr" sz="quarter" idx="11"/>
          </p:nvPr>
        </p:nvSpPr>
        <p:spPr/>
        <p:txBody>
          <a:bodyPr/>
          <a:lstStyle/>
          <a:p>
            <a:r>
              <a:rPr lang="en-US"/>
              <a:t>CSCE 5640: Synchronization Tools	Silberschatz, Galvin and Gagne © 2018</a:t>
            </a:r>
          </a:p>
        </p:txBody>
      </p:sp>
      <p:sp>
        <p:nvSpPr>
          <p:cNvPr id="6" name="Slide Number Placeholder 5">
            <a:extLst>
              <a:ext uri="{FF2B5EF4-FFF2-40B4-BE49-F238E27FC236}">
                <a16:creationId xmlns:a16="http://schemas.microsoft.com/office/drawing/2014/main" id="{ECBEDC71-14A5-4C8B-B3F7-3FD2F0FA0E68}"/>
              </a:ext>
            </a:extLst>
          </p:cNvPr>
          <p:cNvSpPr>
            <a:spLocks noGrp="1"/>
          </p:cNvSpPr>
          <p:nvPr>
            <p:ph type="sldNum" sz="quarter" idx="12"/>
          </p:nvPr>
        </p:nvSpPr>
        <p:spPr/>
        <p:txBody>
          <a:bodyPr/>
          <a:lstStyle/>
          <a:p>
            <a:fld id="{B8268B5B-6F14-41EC-8548-EC690FBAE347}" type="slidenum">
              <a:rPr lang="en-US" smtClean="0"/>
              <a:t>‹#›</a:t>
            </a:fld>
            <a:endParaRPr lang="en-US"/>
          </a:p>
        </p:txBody>
      </p:sp>
    </p:spTree>
    <p:extLst>
      <p:ext uri="{BB962C8B-B14F-4D97-AF65-F5344CB8AC3E}">
        <p14:creationId xmlns:p14="http://schemas.microsoft.com/office/powerpoint/2010/main" val="887095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82D44E-83EB-4A47-ADBF-CE7FF2EAF84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B20B75-EDCD-45A3-BA1C-6E0BB5CC5F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75397-39E2-4DDA-8CB1-6B42C636BB66}"/>
              </a:ext>
            </a:extLst>
          </p:cNvPr>
          <p:cNvSpPr>
            <a:spLocks noGrp="1"/>
          </p:cNvSpPr>
          <p:nvPr>
            <p:ph type="dt" sz="half" idx="10"/>
          </p:nvPr>
        </p:nvSpPr>
        <p:spPr/>
        <p:txBody>
          <a:bodyPr/>
          <a:lstStyle/>
          <a:p>
            <a:fld id="{8F968A34-065F-43DD-8C19-CF4005A60292}" type="datetime1">
              <a:rPr lang="en-US" smtClean="0"/>
              <a:t>11/26/24</a:t>
            </a:fld>
            <a:endParaRPr lang="en-US"/>
          </a:p>
        </p:txBody>
      </p:sp>
      <p:sp>
        <p:nvSpPr>
          <p:cNvPr id="5" name="Footer Placeholder 4">
            <a:extLst>
              <a:ext uri="{FF2B5EF4-FFF2-40B4-BE49-F238E27FC236}">
                <a16:creationId xmlns:a16="http://schemas.microsoft.com/office/drawing/2014/main" id="{8EBE7B1D-032F-4B9F-A0C9-B8A139704655}"/>
              </a:ext>
            </a:extLst>
          </p:cNvPr>
          <p:cNvSpPr>
            <a:spLocks noGrp="1"/>
          </p:cNvSpPr>
          <p:nvPr>
            <p:ph type="ftr" sz="quarter" idx="11"/>
          </p:nvPr>
        </p:nvSpPr>
        <p:spPr/>
        <p:txBody>
          <a:bodyPr/>
          <a:lstStyle/>
          <a:p>
            <a:r>
              <a:rPr lang="en-US"/>
              <a:t>CSCE 5640: Synchronization Tools	Silberschatz, Galvin and Gagne © 2018</a:t>
            </a:r>
          </a:p>
        </p:txBody>
      </p:sp>
      <p:sp>
        <p:nvSpPr>
          <p:cNvPr id="6" name="Slide Number Placeholder 5">
            <a:extLst>
              <a:ext uri="{FF2B5EF4-FFF2-40B4-BE49-F238E27FC236}">
                <a16:creationId xmlns:a16="http://schemas.microsoft.com/office/drawing/2014/main" id="{B998170B-8F87-4649-A02E-F613DDA0DDD3}"/>
              </a:ext>
            </a:extLst>
          </p:cNvPr>
          <p:cNvSpPr>
            <a:spLocks noGrp="1"/>
          </p:cNvSpPr>
          <p:nvPr>
            <p:ph type="sldNum" sz="quarter" idx="12"/>
          </p:nvPr>
        </p:nvSpPr>
        <p:spPr/>
        <p:txBody>
          <a:bodyPr/>
          <a:lstStyle/>
          <a:p>
            <a:fld id="{B8268B5B-6F14-41EC-8548-EC690FBAE347}" type="slidenum">
              <a:rPr lang="en-US" smtClean="0"/>
              <a:t>‹#›</a:t>
            </a:fld>
            <a:endParaRPr lang="en-US"/>
          </a:p>
        </p:txBody>
      </p:sp>
    </p:spTree>
    <p:extLst>
      <p:ext uri="{BB962C8B-B14F-4D97-AF65-F5344CB8AC3E}">
        <p14:creationId xmlns:p14="http://schemas.microsoft.com/office/powerpoint/2010/main" val="3059114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332B-8B80-4A26-B1AD-AB0B1471E166}"/>
              </a:ext>
            </a:extLst>
          </p:cNvPr>
          <p:cNvSpPr>
            <a:spLocks noGrp="1"/>
          </p:cNvSpPr>
          <p:nvPr>
            <p:ph type="title"/>
          </p:nvPr>
        </p:nvSpPr>
        <p:spPr>
          <a:xfrm>
            <a:off x="1520370" y="365125"/>
            <a:ext cx="983343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11594D7-1883-4839-AFEE-995724C97E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C1C07-A641-4A15-940E-85B23F8FECE4}"/>
              </a:ext>
            </a:extLst>
          </p:cNvPr>
          <p:cNvSpPr>
            <a:spLocks noGrp="1"/>
          </p:cNvSpPr>
          <p:nvPr>
            <p:ph type="dt" sz="half" idx="10"/>
          </p:nvPr>
        </p:nvSpPr>
        <p:spPr>
          <a:xfrm>
            <a:off x="838200" y="6356350"/>
            <a:ext cx="2268984" cy="365125"/>
          </a:xfrm>
        </p:spPr>
        <p:txBody>
          <a:bodyPr/>
          <a:lstStyle/>
          <a:p>
            <a:fld id="{FC0AD4BD-ADA9-4B4D-B165-EDAF58107A14}" type="datetime1">
              <a:rPr lang="en-US" smtClean="0"/>
              <a:t>11/26/24</a:t>
            </a:fld>
            <a:endParaRPr lang="en-US" dirty="0"/>
          </a:p>
        </p:txBody>
      </p:sp>
      <p:sp>
        <p:nvSpPr>
          <p:cNvPr id="5" name="Footer Placeholder 4">
            <a:extLst>
              <a:ext uri="{FF2B5EF4-FFF2-40B4-BE49-F238E27FC236}">
                <a16:creationId xmlns:a16="http://schemas.microsoft.com/office/drawing/2014/main" id="{6608DB25-CA66-4263-9E24-AB0DF6B833C8}"/>
              </a:ext>
            </a:extLst>
          </p:cNvPr>
          <p:cNvSpPr>
            <a:spLocks noGrp="1"/>
          </p:cNvSpPr>
          <p:nvPr>
            <p:ph type="ftr" sz="quarter" idx="11"/>
          </p:nvPr>
        </p:nvSpPr>
        <p:spPr>
          <a:xfrm>
            <a:off x="3231473" y="6356350"/>
            <a:ext cx="5948038" cy="365125"/>
          </a:xfrm>
        </p:spPr>
        <p:txBody>
          <a:bodyPr/>
          <a:lstStyle>
            <a:lvl1pPr>
              <a:defRPr sz="1100"/>
            </a:lvl1pPr>
          </a:lstStyle>
          <a:p>
            <a:r>
              <a:rPr lang="en-US"/>
              <a:t>CSCE 5640: Synchronization Tools	Silberschatz, Galvin and Gagne © 2018</a:t>
            </a:r>
            <a:endParaRPr lang="en-US" dirty="0"/>
          </a:p>
        </p:txBody>
      </p:sp>
      <p:sp>
        <p:nvSpPr>
          <p:cNvPr id="6" name="Slide Number Placeholder 5">
            <a:extLst>
              <a:ext uri="{FF2B5EF4-FFF2-40B4-BE49-F238E27FC236}">
                <a16:creationId xmlns:a16="http://schemas.microsoft.com/office/drawing/2014/main" id="{C2D39BD1-86F9-4B8A-9289-0962052ADE95}"/>
              </a:ext>
            </a:extLst>
          </p:cNvPr>
          <p:cNvSpPr>
            <a:spLocks noGrp="1"/>
          </p:cNvSpPr>
          <p:nvPr>
            <p:ph type="sldNum" sz="quarter" idx="12"/>
          </p:nvPr>
        </p:nvSpPr>
        <p:spPr>
          <a:xfrm>
            <a:off x="9303800" y="6356350"/>
            <a:ext cx="2050000" cy="365125"/>
          </a:xfrm>
        </p:spPr>
        <p:txBody>
          <a:bodyPr/>
          <a:lstStyle/>
          <a:p>
            <a:fld id="{B8268B5B-6F14-41EC-8548-EC690FBAE347}" type="slidenum">
              <a:rPr lang="en-US" smtClean="0"/>
              <a:t>‹#›</a:t>
            </a:fld>
            <a:endParaRPr lang="en-US" dirty="0"/>
          </a:p>
        </p:txBody>
      </p:sp>
      <p:pic>
        <p:nvPicPr>
          <p:cNvPr id="7" name="Picture 6" descr="trads-06-bg.jpg">
            <a:extLst>
              <a:ext uri="{FF2B5EF4-FFF2-40B4-BE49-F238E27FC236}">
                <a16:creationId xmlns:a16="http://schemas.microsoft.com/office/drawing/2014/main" id="{56EE73C9-1074-48D1-8421-4FBE80B44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810" y="428649"/>
            <a:ext cx="1178560" cy="1178560"/>
          </a:xfrm>
          <a:prstGeom prst="rect">
            <a:avLst/>
          </a:prstGeom>
        </p:spPr>
      </p:pic>
      <p:cxnSp>
        <p:nvCxnSpPr>
          <p:cNvPr id="8" name="Straight Connector 7">
            <a:extLst>
              <a:ext uri="{FF2B5EF4-FFF2-40B4-BE49-F238E27FC236}">
                <a16:creationId xmlns:a16="http://schemas.microsoft.com/office/drawing/2014/main" id="{79C2F99E-E421-41EC-BCEB-59E65C037C41}"/>
              </a:ext>
            </a:extLst>
          </p:cNvPr>
          <p:cNvCxnSpPr/>
          <p:nvPr/>
        </p:nvCxnSpPr>
        <p:spPr>
          <a:xfrm>
            <a:off x="838200" y="1696902"/>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6329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51DF6-0A10-47C1-8F7B-0AD2E2AA98C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F06734-EED4-4956-B65B-DCC83E744C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A28EB4-EF90-4B93-84B0-ED89C8A2F17F}"/>
              </a:ext>
            </a:extLst>
          </p:cNvPr>
          <p:cNvSpPr>
            <a:spLocks noGrp="1"/>
          </p:cNvSpPr>
          <p:nvPr>
            <p:ph type="dt" sz="half" idx="10"/>
          </p:nvPr>
        </p:nvSpPr>
        <p:spPr/>
        <p:txBody>
          <a:bodyPr/>
          <a:lstStyle/>
          <a:p>
            <a:fld id="{3CCF443F-71E4-4EF4-ABD0-830C170E43C7}" type="datetime1">
              <a:rPr lang="en-US" smtClean="0"/>
              <a:t>11/26/24</a:t>
            </a:fld>
            <a:endParaRPr lang="en-US"/>
          </a:p>
        </p:txBody>
      </p:sp>
      <p:sp>
        <p:nvSpPr>
          <p:cNvPr id="5" name="Footer Placeholder 4">
            <a:extLst>
              <a:ext uri="{FF2B5EF4-FFF2-40B4-BE49-F238E27FC236}">
                <a16:creationId xmlns:a16="http://schemas.microsoft.com/office/drawing/2014/main" id="{403A4642-619E-4325-9047-4B384CFB06C5}"/>
              </a:ext>
            </a:extLst>
          </p:cNvPr>
          <p:cNvSpPr>
            <a:spLocks noGrp="1"/>
          </p:cNvSpPr>
          <p:nvPr>
            <p:ph type="ftr" sz="quarter" idx="11"/>
          </p:nvPr>
        </p:nvSpPr>
        <p:spPr/>
        <p:txBody>
          <a:bodyPr/>
          <a:lstStyle/>
          <a:p>
            <a:r>
              <a:rPr lang="en-US"/>
              <a:t>CSCE 5640: Synchronization Tools	Silberschatz, Galvin and Gagne © 2018</a:t>
            </a:r>
          </a:p>
        </p:txBody>
      </p:sp>
      <p:sp>
        <p:nvSpPr>
          <p:cNvPr id="6" name="Slide Number Placeholder 5">
            <a:extLst>
              <a:ext uri="{FF2B5EF4-FFF2-40B4-BE49-F238E27FC236}">
                <a16:creationId xmlns:a16="http://schemas.microsoft.com/office/drawing/2014/main" id="{A58CC146-AE06-473A-B19F-184210EDC34E}"/>
              </a:ext>
            </a:extLst>
          </p:cNvPr>
          <p:cNvSpPr>
            <a:spLocks noGrp="1"/>
          </p:cNvSpPr>
          <p:nvPr>
            <p:ph type="sldNum" sz="quarter" idx="12"/>
          </p:nvPr>
        </p:nvSpPr>
        <p:spPr/>
        <p:txBody>
          <a:bodyPr/>
          <a:lstStyle/>
          <a:p>
            <a:fld id="{B8268B5B-6F14-41EC-8548-EC690FBAE347}" type="slidenum">
              <a:rPr lang="en-US" smtClean="0"/>
              <a:t>‹#›</a:t>
            </a:fld>
            <a:endParaRPr lang="en-US"/>
          </a:p>
        </p:txBody>
      </p:sp>
    </p:spTree>
    <p:extLst>
      <p:ext uri="{BB962C8B-B14F-4D97-AF65-F5344CB8AC3E}">
        <p14:creationId xmlns:p14="http://schemas.microsoft.com/office/powerpoint/2010/main" val="883969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FCECD-9376-4BC3-A72C-BB92CB40516F}"/>
              </a:ext>
            </a:extLst>
          </p:cNvPr>
          <p:cNvSpPr>
            <a:spLocks noGrp="1"/>
          </p:cNvSpPr>
          <p:nvPr>
            <p:ph type="title"/>
          </p:nvPr>
        </p:nvSpPr>
        <p:spPr>
          <a:xfrm>
            <a:off x="1520370" y="365125"/>
            <a:ext cx="983343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2F6B31D-5DF7-4F96-80D5-54ED6F6CE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8A0447-11BF-444D-9A5F-94868ED568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7BEDD9-4806-4A3B-A1E0-540E58C90C66}"/>
              </a:ext>
            </a:extLst>
          </p:cNvPr>
          <p:cNvSpPr>
            <a:spLocks noGrp="1"/>
          </p:cNvSpPr>
          <p:nvPr>
            <p:ph type="dt" sz="half" idx="10"/>
          </p:nvPr>
        </p:nvSpPr>
        <p:spPr/>
        <p:txBody>
          <a:bodyPr/>
          <a:lstStyle/>
          <a:p>
            <a:fld id="{338EDA48-4804-4003-9D20-CE5F44E0D913}" type="datetime1">
              <a:rPr lang="en-US" smtClean="0"/>
              <a:t>11/26/24</a:t>
            </a:fld>
            <a:endParaRPr lang="en-US"/>
          </a:p>
        </p:txBody>
      </p:sp>
      <p:sp>
        <p:nvSpPr>
          <p:cNvPr id="6" name="Footer Placeholder 5">
            <a:extLst>
              <a:ext uri="{FF2B5EF4-FFF2-40B4-BE49-F238E27FC236}">
                <a16:creationId xmlns:a16="http://schemas.microsoft.com/office/drawing/2014/main" id="{CAB5BBA7-41E8-48B4-8A85-33302C274F41}"/>
              </a:ext>
            </a:extLst>
          </p:cNvPr>
          <p:cNvSpPr>
            <a:spLocks noGrp="1"/>
          </p:cNvSpPr>
          <p:nvPr>
            <p:ph type="ftr" sz="quarter" idx="11"/>
          </p:nvPr>
        </p:nvSpPr>
        <p:spPr/>
        <p:txBody>
          <a:bodyPr/>
          <a:lstStyle/>
          <a:p>
            <a:r>
              <a:rPr lang="en-US"/>
              <a:t>CSCE 5640: Synchronization Tools	Silberschatz, Galvin and Gagne © 2018</a:t>
            </a:r>
          </a:p>
        </p:txBody>
      </p:sp>
      <p:sp>
        <p:nvSpPr>
          <p:cNvPr id="7" name="Slide Number Placeholder 6">
            <a:extLst>
              <a:ext uri="{FF2B5EF4-FFF2-40B4-BE49-F238E27FC236}">
                <a16:creationId xmlns:a16="http://schemas.microsoft.com/office/drawing/2014/main" id="{68291CB6-4492-4BB9-8E0F-51A32B3C04A3}"/>
              </a:ext>
            </a:extLst>
          </p:cNvPr>
          <p:cNvSpPr>
            <a:spLocks noGrp="1"/>
          </p:cNvSpPr>
          <p:nvPr>
            <p:ph type="sldNum" sz="quarter" idx="12"/>
          </p:nvPr>
        </p:nvSpPr>
        <p:spPr/>
        <p:txBody>
          <a:bodyPr/>
          <a:lstStyle/>
          <a:p>
            <a:fld id="{B8268B5B-6F14-41EC-8548-EC690FBAE347}" type="slidenum">
              <a:rPr lang="en-US" smtClean="0"/>
              <a:t>‹#›</a:t>
            </a:fld>
            <a:endParaRPr lang="en-US"/>
          </a:p>
        </p:txBody>
      </p:sp>
    </p:spTree>
    <p:extLst>
      <p:ext uri="{BB962C8B-B14F-4D97-AF65-F5344CB8AC3E}">
        <p14:creationId xmlns:p14="http://schemas.microsoft.com/office/powerpoint/2010/main" val="3320671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ACC9-E140-4A40-9273-B22D5C72A64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1562B12-9A30-4907-B945-AD32D5A351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902101-05BE-492A-BC0F-F87EBC0B54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D4A1F3-7A60-437D-807D-04A104ED54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221004-4978-4B09-B2A3-2B5CDBC55D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57CD80-4EEE-4116-B3AF-950C4D570F33}"/>
              </a:ext>
            </a:extLst>
          </p:cNvPr>
          <p:cNvSpPr>
            <a:spLocks noGrp="1"/>
          </p:cNvSpPr>
          <p:nvPr>
            <p:ph type="dt" sz="half" idx="10"/>
          </p:nvPr>
        </p:nvSpPr>
        <p:spPr/>
        <p:txBody>
          <a:bodyPr/>
          <a:lstStyle/>
          <a:p>
            <a:fld id="{5E1B2C49-F193-4398-A19F-2CC460225D37}" type="datetime1">
              <a:rPr lang="en-US" smtClean="0"/>
              <a:t>11/26/24</a:t>
            </a:fld>
            <a:endParaRPr lang="en-US"/>
          </a:p>
        </p:txBody>
      </p:sp>
      <p:sp>
        <p:nvSpPr>
          <p:cNvPr id="8" name="Footer Placeholder 7">
            <a:extLst>
              <a:ext uri="{FF2B5EF4-FFF2-40B4-BE49-F238E27FC236}">
                <a16:creationId xmlns:a16="http://schemas.microsoft.com/office/drawing/2014/main" id="{6F25FCB4-8109-4408-8398-E7397A1C5751}"/>
              </a:ext>
            </a:extLst>
          </p:cNvPr>
          <p:cNvSpPr>
            <a:spLocks noGrp="1"/>
          </p:cNvSpPr>
          <p:nvPr>
            <p:ph type="ftr" sz="quarter" idx="11"/>
          </p:nvPr>
        </p:nvSpPr>
        <p:spPr/>
        <p:txBody>
          <a:bodyPr/>
          <a:lstStyle/>
          <a:p>
            <a:r>
              <a:rPr lang="en-US"/>
              <a:t>CSCE 5640: Synchronization Tools	Silberschatz, Galvin and Gagne © 2018</a:t>
            </a:r>
          </a:p>
        </p:txBody>
      </p:sp>
      <p:sp>
        <p:nvSpPr>
          <p:cNvPr id="9" name="Slide Number Placeholder 8">
            <a:extLst>
              <a:ext uri="{FF2B5EF4-FFF2-40B4-BE49-F238E27FC236}">
                <a16:creationId xmlns:a16="http://schemas.microsoft.com/office/drawing/2014/main" id="{C4A39CF1-2B5C-48F7-9C35-FAD5A85F1F77}"/>
              </a:ext>
            </a:extLst>
          </p:cNvPr>
          <p:cNvSpPr>
            <a:spLocks noGrp="1"/>
          </p:cNvSpPr>
          <p:nvPr>
            <p:ph type="sldNum" sz="quarter" idx="12"/>
          </p:nvPr>
        </p:nvSpPr>
        <p:spPr/>
        <p:txBody>
          <a:bodyPr/>
          <a:lstStyle/>
          <a:p>
            <a:fld id="{B8268B5B-6F14-41EC-8548-EC690FBAE347}" type="slidenum">
              <a:rPr lang="en-US" smtClean="0"/>
              <a:t>‹#›</a:t>
            </a:fld>
            <a:endParaRPr lang="en-US"/>
          </a:p>
        </p:txBody>
      </p:sp>
    </p:spTree>
    <p:extLst>
      <p:ext uri="{BB962C8B-B14F-4D97-AF65-F5344CB8AC3E}">
        <p14:creationId xmlns:p14="http://schemas.microsoft.com/office/powerpoint/2010/main" val="236526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E561-F57C-4FA7-B20E-FA133D2AA983}"/>
              </a:ext>
            </a:extLst>
          </p:cNvPr>
          <p:cNvSpPr>
            <a:spLocks noGrp="1"/>
          </p:cNvSpPr>
          <p:nvPr>
            <p:ph type="title"/>
          </p:nvPr>
        </p:nvSpPr>
        <p:spPr>
          <a:xfrm>
            <a:off x="1520370" y="365125"/>
            <a:ext cx="983343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22C8DEE2-2E71-4CFB-AB06-8E3C47D9B67F}"/>
              </a:ext>
            </a:extLst>
          </p:cNvPr>
          <p:cNvSpPr>
            <a:spLocks noGrp="1"/>
          </p:cNvSpPr>
          <p:nvPr>
            <p:ph type="dt" sz="half" idx="10"/>
          </p:nvPr>
        </p:nvSpPr>
        <p:spPr/>
        <p:txBody>
          <a:bodyPr/>
          <a:lstStyle/>
          <a:p>
            <a:fld id="{0B7E93CC-4E77-4737-8E7E-1B1E3C88282E}" type="datetime1">
              <a:rPr lang="en-US" smtClean="0"/>
              <a:t>11/26/24</a:t>
            </a:fld>
            <a:endParaRPr lang="en-US"/>
          </a:p>
        </p:txBody>
      </p:sp>
      <p:sp>
        <p:nvSpPr>
          <p:cNvPr id="4" name="Footer Placeholder 3">
            <a:extLst>
              <a:ext uri="{FF2B5EF4-FFF2-40B4-BE49-F238E27FC236}">
                <a16:creationId xmlns:a16="http://schemas.microsoft.com/office/drawing/2014/main" id="{760CA8D6-9566-4379-B09E-8D2A619692BC}"/>
              </a:ext>
            </a:extLst>
          </p:cNvPr>
          <p:cNvSpPr>
            <a:spLocks noGrp="1"/>
          </p:cNvSpPr>
          <p:nvPr>
            <p:ph type="ftr" sz="quarter" idx="11"/>
          </p:nvPr>
        </p:nvSpPr>
        <p:spPr/>
        <p:txBody>
          <a:bodyPr/>
          <a:lstStyle/>
          <a:p>
            <a:r>
              <a:rPr lang="en-US"/>
              <a:t>CSCE 5640: Synchronization Tools	Silberschatz, Galvin and Gagne © 2018</a:t>
            </a:r>
          </a:p>
        </p:txBody>
      </p:sp>
      <p:sp>
        <p:nvSpPr>
          <p:cNvPr id="5" name="Slide Number Placeholder 4">
            <a:extLst>
              <a:ext uri="{FF2B5EF4-FFF2-40B4-BE49-F238E27FC236}">
                <a16:creationId xmlns:a16="http://schemas.microsoft.com/office/drawing/2014/main" id="{E1C57AC1-6A71-46D3-8B0E-FCD811A77FBE}"/>
              </a:ext>
            </a:extLst>
          </p:cNvPr>
          <p:cNvSpPr>
            <a:spLocks noGrp="1"/>
          </p:cNvSpPr>
          <p:nvPr>
            <p:ph type="sldNum" sz="quarter" idx="12"/>
          </p:nvPr>
        </p:nvSpPr>
        <p:spPr/>
        <p:txBody>
          <a:bodyPr/>
          <a:lstStyle/>
          <a:p>
            <a:fld id="{B8268B5B-6F14-41EC-8548-EC690FBAE347}" type="slidenum">
              <a:rPr lang="en-US" smtClean="0"/>
              <a:t>‹#›</a:t>
            </a:fld>
            <a:endParaRPr lang="en-US"/>
          </a:p>
        </p:txBody>
      </p:sp>
    </p:spTree>
    <p:extLst>
      <p:ext uri="{BB962C8B-B14F-4D97-AF65-F5344CB8AC3E}">
        <p14:creationId xmlns:p14="http://schemas.microsoft.com/office/powerpoint/2010/main" val="318613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77CE7C-FC2F-4FBA-A484-53CDC8F0542F}"/>
              </a:ext>
            </a:extLst>
          </p:cNvPr>
          <p:cNvSpPr>
            <a:spLocks noGrp="1"/>
          </p:cNvSpPr>
          <p:nvPr>
            <p:ph type="dt" sz="half" idx="10"/>
          </p:nvPr>
        </p:nvSpPr>
        <p:spPr/>
        <p:txBody>
          <a:bodyPr/>
          <a:lstStyle/>
          <a:p>
            <a:fld id="{77E875E0-9E6B-4909-93A0-B18B3E8B2CDE}" type="datetime1">
              <a:rPr lang="en-US" smtClean="0"/>
              <a:t>11/26/24</a:t>
            </a:fld>
            <a:endParaRPr lang="en-US"/>
          </a:p>
        </p:txBody>
      </p:sp>
      <p:sp>
        <p:nvSpPr>
          <p:cNvPr id="3" name="Footer Placeholder 2">
            <a:extLst>
              <a:ext uri="{FF2B5EF4-FFF2-40B4-BE49-F238E27FC236}">
                <a16:creationId xmlns:a16="http://schemas.microsoft.com/office/drawing/2014/main" id="{46A8A4ED-2E8C-4596-845C-FE72F258CCA5}"/>
              </a:ext>
            </a:extLst>
          </p:cNvPr>
          <p:cNvSpPr>
            <a:spLocks noGrp="1"/>
          </p:cNvSpPr>
          <p:nvPr>
            <p:ph type="ftr" sz="quarter" idx="11"/>
          </p:nvPr>
        </p:nvSpPr>
        <p:spPr/>
        <p:txBody>
          <a:bodyPr/>
          <a:lstStyle/>
          <a:p>
            <a:r>
              <a:rPr lang="en-US"/>
              <a:t>CSCE 5640: Synchronization Tools	Silberschatz, Galvin and Gagne © 2018</a:t>
            </a:r>
          </a:p>
        </p:txBody>
      </p:sp>
      <p:sp>
        <p:nvSpPr>
          <p:cNvPr id="4" name="Slide Number Placeholder 3">
            <a:extLst>
              <a:ext uri="{FF2B5EF4-FFF2-40B4-BE49-F238E27FC236}">
                <a16:creationId xmlns:a16="http://schemas.microsoft.com/office/drawing/2014/main" id="{12CB139E-A6F3-4974-BA79-D6D1A72D033D}"/>
              </a:ext>
            </a:extLst>
          </p:cNvPr>
          <p:cNvSpPr>
            <a:spLocks noGrp="1"/>
          </p:cNvSpPr>
          <p:nvPr>
            <p:ph type="sldNum" sz="quarter" idx="12"/>
          </p:nvPr>
        </p:nvSpPr>
        <p:spPr/>
        <p:txBody>
          <a:bodyPr/>
          <a:lstStyle/>
          <a:p>
            <a:fld id="{B8268B5B-6F14-41EC-8548-EC690FBAE347}" type="slidenum">
              <a:rPr lang="en-US" smtClean="0"/>
              <a:t>‹#›</a:t>
            </a:fld>
            <a:endParaRPr lang="en-US"/>
          </a:p>
        </p:txBody>
      </p:sp>
    </p:spTree>
    <p:extLst>
      <p:ext uri="{BB962C8B-B14F-4D97-AF65-F5344CB8AC3E}">
        <p14:creationId xmlns:p14="http://schemas.microsoft.com/office/powerpoint/2010/main" val="180985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0C7F-010B-40E8-9CBB-D3C3199F92C4}"/>
              </a:ext>
            </a:extLst>
          </p:cNvPr>
          <p:cNvSpPr>
            <a:spLocks noGrp="1"/>
          </p:cNvSpPr>
          <p:nvPr>
            <p:ph type="title"/>
          </p:nvPr>
        </p:nvSpPr>
        <p:spPr>
          <a:xfrm>
            <a:off x="1347514" y="457200"/>
            <a:ext cx="3424511"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86783C5-B622-40ED-BCCB-880993538F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391642-3B78-45C6-A81F-A2810D9A9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4770D-9E56-4973-A0FF-272CA6611D1F}"/>
              </a:ext>
            </a:extLst>
          </p:cNvPr>
          <p:cNvSpPr>
            <a:spLocks noGrp="1"/>
          </p:cNvSpPr>
          <p:nvPr>
            <p:ph type="dt" sz="half" idx="10"/>
          </p:nvPr>
        </p:nvSpPr>
        <p:spPr/>
        <p:txBody>
          <a:bodyPr/>
          <a:lstStyle/>
          <a:p>
            <a:fld id="{F417165C-E8C1-448E-8981-EAC7FC1F9356}" type="datetime1">
              <a:rPr lang="en-US" smtClean="0"/>
              <a:t>11/26/24</a:t>
            </a:fld>
            <a:endParaRPr lang="en-US"/>
          </a:p>
        </p:txBody>
      </p:sp>
      <p:sp>
        <p:nvSpPr>
          <p:cNvPr id="6" name="Footer Placeholder 5">
            <a:extLst>
              <a:ext uri="{FF2B5EF4-FFF2-40B4-BE49-F238E27FC236}">
                <a16:creationId xmlns:a16="http://schemas.microsoft.com/office/drawing/2014/main" id="{DEEED70D-D683-4270-B18E-180C10CD8EA5}"/>
              </a:ext>
            </a:extLst>
          </p:cNvPr>
          <p:cNvSpPr>
            <a:spLocks noGrp="1"/>
          </p:cNvSpPr>
          <p:nvPr>
            <p:ph type="ftr" sz="quarter" idx="11"/>
          </p:nvPr>
        </p:nvSpPr>
        <p:spPr/>
        <p:txBody>
          <a:bodyPr/>
          <a:lstStyle/>
          <a:p>
            <a:r>
              <a:rPr lang="en-US"/>
              <a:t>CSCE 5640: Synchronization Tools	Silberschatz, Galvin and Gagne © 2018</a:t>
            </a:r>
          </a:p>
        </p:txBody>
      </p:sp>
      <p:sp>
        <p:nvSpPr>
          <p:cNvPr id="7" name="Slide Number Placeholder 6">
            <a:extLst>
              <a:ext uri="{FF2B5EF4-FFF2-40B4-BE49-F238E27FC236}">
                <a16:creationId xmlns:a16="http://schemas.microsoft.com/office/drawing/2014/main" id="{C88CDC01-C9AF-46A7-9802-E694BFAAF254}"/>
              </a:ext>
            </a:extLst>
          </p:cNvPr>
          <p:cNvSpPr>
            <a:spLocks noGrp="1"/>
          </p:cNvSpPr>
          <p:nvPr>
            <p:ph type="sldNum" sz="quarter" idx="12"/>
          </p:nvPr>
        </p:nvSpPr>
        <p:spPr/>
        <p:txBody>
          <a:bodyPr/>
          <a:lstStyle/>
          <a:p>
            <a:fld id="{B8268B5B-6F14-41EC-8548-EC690FBAE347}" type="slidenum">
              <a:rPr lang="en-US" smtClean="0"/>
              <a:t>‹#›</a:t>
            </a:fld>
            <a:endParaRPr lang="en-US"/>
          </a:p>
        </p:txBody>
      </p:sp>
      <p:pic>
        <p:nvPicPr>
          <p:cNvPr id="8" name="Picture 7" descr="trads-06-bg.jpg">
            <a:extLst>
              <a:ext uri="{FF2B5EF4-FFF2-40B4-BE49-F238E27FC236}">
                <a16:creationId xmlns:a16="http://schemas.microsoft.com/office/drawing/2014/main" id="{6564355D-9886-4F1A-BE00-E646B2B8F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54" y="635443"/>
            <a:ext cx="1178560" cy="1178560"/>
          </a:xfrm>
          <a:prstGeom prst="rect">
            <a:avLst/>
          </a:prstGeom>
        </p:spPr>
      </p:pic>
      <p:cxnSp>
        <p:nvCxnSpPr>
          <p:cNvPr id="9" name="Straight Connector 8">
            <a:extLst>
              <a:ext uri="{FF2B5EF4-FFF2-40B4-BE49-F238E27FC236}">
                <a16:creationId xmlns:a16="http://schemas.microsoft.com/office/drawing/2014/main" id="{52D3CA9B-9150-4342-95DB-BB2E257590B8}"/>
              </a:ext>
            </a:extLst>
          </p:cNvPr>
          <p:cNvCxnSpPr>
            <a:cxnSpLocks/>
          </p:cNvCxnSpPr>
          <p:nvPr/>
        </p:nvCxnSpPr>
        <p:spPr>
          <a:xfrm>
            <a:off x="743722" y="1890633"/>
            <a:ext cx="4028303" cy="0"/>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617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6507-160E-4A83-ADF3-313670193780}"/>
              </a:ext>
            </a:extLst>
          </p:cNvPr>
          <p:cNvSpPr>
            <a:spLocks noGrp="1"/>
          </p:cNvSpPr>
          <p:nvPr>
            <p:ph type="title"/>
          </p:nvPr>
        </p:nvSpPr>
        <p:spPr>
          <a:xfrm>
            <a:off x="1347514" y="457200"/>
            <a:ext cx="3424511"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527FFF8-95D0-43DB-9AAF-5B9F059904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FE74F0C-84B4-4C4E-A665-E4F3B3D5D4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CD31F-0ABA-4564-9184-B8BECA8937DA}"/>
              </a:ext>
            </a:extLst>
          </p:cNvPr>
          <p:cNvSpPr>
            <a:spLocks noGrp="1"/>
          </p:cNvSpPr>
          <p:nvPr>
            <p:ph type="dt" sz="half" idx="10"/>
          </p:nvPr>
        </p:nvSpPr>
        <p:spPr/>
        <p:txBody>
          <a:bodyPr/>
          <a:lstStyle/>
          <a:p>
            <a:fld id="{1850D70B-E145-47B6-99CE-D98E6072325C}" type="datetime1">
              <a:rPr lang="en-US" smtClean="0"/>
              <a:t>11/26/24</a:t>
            </a:fld>
            <a:endParaRPr lang="en-US"/>
          </a:p>
        </p:txBody>
      </p:sp>
      <p:sp>
        <p:nvSpPr>
          <p:cNvPr id="6" name="Footer Placeholder 5">
            <a:extLst>
              <a:ext uri="{FF2B5EF4-FFF2-40B4-BE49-F238E27FC236}">
                <a16:creationId xmlns:a16="http://schemas.microsoft.com/office/drawing/2014/main" id="{D94CBDB2-09BF-46C1-B8B1-7B49340F8B73}"/>
              </a:ext>
            </a:extLst>
          </p:cNvPr>
          <p:cNvSpPr>
            <a:spLocks noGrp="1"/>
          </p:cNvSpPr>
          <p:nvPr>
            <p:ph type="ftr" sz="quarter" idx="11"/>
          </p:nvPr>
        </p:nvSpPr>
        <p:spPr/>
        <p:txBody>
          <a:bodyPr/>
          <a:lstStyle/>
          <a:p>
            <a:r>
              <a:rPr lang="en-US"/>
              <a:t>CSCE 5640: Synchronization Tools	Silberschatz, Galvin and Gagne © 2018</a:t>
            </a:r>
          </a:p>
        </p:txBody>
      </p:sp>
      <p:sp>
        <p:nvSpPr>
          <p:cNvPr id="7" name="Slide Number Placeholder 6">
            <a:extLst>
              <a:ext uri="{FF2B5EF4-FFF2-40B4-BE49-F238E27FC236}">
                <a16:creationId xmlns:a16="http://schemas.microsoft.com/office/drawing/2014/main" id="{D96D87A8-4834-4BFC-B504-D77E09B911B7}"/>
              </a:ext>
            </a:extLst>
          </p:cNvPr>
          <p:cNvSpPr>
            <a:spLocks noGrp="1"/>
          </p:cNvSpPr>
          <p:nvPr>
            <p:ph type="sldNum" sz="quarter" idx="12"/>
          </p:nvPr>
        </p:nvSpPr>
        <p:spPr/>
        <p:txBody>
          <a:bodyPr/>
          <a:lstStyle/>
          <a:p>
            <a:fld id="{B8268B5B-6F14-41EC-8548-EC690FBAE347}" type="slidenum">
              <a:rPr lang="en-US" smtClean="0"/>
              <a:t>‹#›</a:t>
            </a:fld>
            <a:endParaRPr lang="en-US"/>
          </a:p>
        </p:txBody>
      </p:sp>
      <p:pic>
        <p:nvPicPr>
          <p:cNvPr id="8" name="Picture 7" descr="trads-06-bg.jpg">
            <a:extLst>
              <a:ext uri="{FF2B5EF4-FFF2-40B4-BE49-F238E27FC236}">
                <a16:creationId xmlns:a16="http://schemas.microsoft.com/office/drawing/2014/main" id="{D315E03D-FA1E-40FF-8EA9-DC16FF339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54" y="635443"/>
            <a:ext cx="1178560" cy="1178560"/>
          </a:xfrm>
          <a:prstGeom prst="rect">
            <a:avLst/>
          </a:prstGeom>
        </p:spPr>
      </p:pic>
      <p:cxnSp>
        <p:nvCxnSpPr>
          <p:cNvPr id="9" name="Straight Connector 8">
            <a:extLst>
              <a:ext uri="{FF2B5EF4-FFF2-40B4-BE49-F238E27FC236}">
                <a16:creationId xmlns:a16="http://schemas.microsoft.com/office/drawing/2014/main" id="{A8F6C6BF-6A58-44E0-944D-CA2CEA878695}"/>
              </a:ext>
            </a:extLst>
          </p:cNvPr>
          <p:cNvCxnSpPr>
            <a:cxnSpLocks/>
          </p:cNvCxnSpPr>
          <p:nvPr/>
        </p:nvCxnSpPr>
        <p:spPr>
          <a:xfrm>
            <a:off x="743722" y="1890633"/>
            <a:ext cx="4028303" cy="0"/>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6338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9713C2-4EEB-47D1-A721-382F3F316E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D7D52A7-B3D4-466E-8FC9-D9B57F281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C10F2A-E741-4B66-AFFB-096F447391C9}" type="datetime1">
              <a:rPr lang="en-US" smtClean="0"/>
              <a:t>11/26/24</a:t>
            </a:fld>
            <a:endParaRPr lang="en-US"/>
          </a:p>
        </p:txBody>
      </p:sp>
      <p:sp>
        <p:nvSpPr>
          <p:cNvPr id="5" name="Footer Placeholder 4">
            <a:extLst>
              <a:ext uri="{FF2B5EF4-FFF2-40B4-BE49-F238E27FC236}">
                <a16:creationId xmlns:a16="http://schemas.microsoft.com/office/drawing/2014/main" id="{6C81FA88-34AF-44D5-AD96-A73AFED145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CSCE 5640: Synchronization Tools	Silberschatz, Galvin and Gagne © 2018</a:t>
            </a:r>
          </a:p>
        </p:txBody>
      </p:sp>
      <p:sp>
        <p:nvSpPr>
          <p:cNvPr id="6" name="Slide Number Placeholder 5">
            <a:extLst>
              <a:ext uri="{FF2B5EF4-FFF2-40B4-BE49-F238E27FC236}">
                <a16:creationId xmlns:a16="http://schemas.microsoft.com/office/drawing/2014/main" id="{99930053-B52F-40CF-A157-11DF898EA6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68B5B-6F14-41EC-8548-EC690FBAE347}" type="slidenum">
              <a:rPr lang="en-US" smtClean="0"/>
              <a:t>‹#›</a:t>
            </a:fld>
            <a:endParaRPr lang="en-US"/>
          </a:p>
        </p:txBody>
      </p:sp>
      <p:sp>
        <p:nvSpPr>
          <p:cNvPr id="9" name="Title Placeholder 8">
            <a:extLst>
              <a:ext uri="{FF2B5EF4-FFF2-40B4-BE49-F238E27FC236}">
                <a16:creationId xmlns:a16="http://schemas.microsoft.com/office/drawing/2014/main" id="{E447F40C-070A-4E1C-90F0-FB956822484C}"/>
              </a:ext>
            </a:extLst>
          </p:cNvPr>
          <p:cNvSpPr>
            <a:spLocks noGrp="1"/>
          </p:cNvSpPr>
          <p:nvPr>
            <p:ph type="title"/>
          </p:nvPr>
        </p:nvSpPr>
        <p:spPr>
          <a:xfrm>
            <a:off x="838200" y="352062"/>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20011601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accent6">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5DE4-4C53-526B-B0EF-95C5B0A35F64}"/>
              </a:ext>
            </a:extLst>
          </p:cNvPr>
          <p:cNvSpPr>
            <a:spLocks noGrp="1"/>
          </p:cNvSpPr>
          <p:nvPr>
            <p:ph type="ctrTitle"/>
          </p:nvPr>
        </p:nvSpPr>
        <p:spPr/>
        <p:txBody>
          <a:bodyPr>
            <a:noAutofit/>
          </a:bodyPr>
          <a:lstStyle/>
          <a:p>
            <a:r>
              <a:rPr lang="en-US" sz="4400" dirty="0"/>
              <a:t>CSCE 5640</a:t>
            </a:r>
            <a:br>
              <a:rPr lang="en-US" sz="4400" dirty="0"/>
            </a:br>
            <a:r>
              <a:rPr lang="en-US" sz="4400" dirty="0"/>
              <a:t>Operating System Design</a:t>
            </a:r>
            <a:br>
              <a:rPr lang="en-US" sz="4400" dirty="0"/>
            </a:br>
            <a:br>
              <a:rPr lang="en-US" sz="4400" dirty="0"/>
            </a:br>
            <a:r>
              <a:rPr lang="en-US" sz="4400" i="1" dirty="0"/>
              <a:t>Synchronization Tools</a:t>
            </a:r>
            <a:endParaRPr lang="en-US" sz="4400" dirty="0"/>
          </a:p>
        </p:txBody>
      </p:sp>
      <p:sp>
        <p:nvSpPr>
          <p:cNvPr id="3" name="Subtitle 2">
            <a:extLst>
              <a:ext uri="{FF2B5EF4-FFF2-40B4-BE49-F238E27FC236}">
                <a16:creationId xmlns:a16="http://schemas.microsoft.com/office/drawing/2014/main" id="{CCDB7042-56E9-8BB6-0DD8-E689EE5215DF}"/>
              </a:ext>
            </a:extLst>
          </p:cNvPr>
          <p:cNvSpPr>
            <a:spLocks noGrp="1"/>
          </p:cNvSpPr>
          <p:nvPr>
            <p:ph type="subTitle" idx="1"/>
          </p:nvPr>
        </p:nvSpPr>
        <p:spPr>
          <a:xfrm>
            <a:off x="1524000" y="4073590"/>
            <a:ext cx="9144000" cy="1533698"/>
          </a:xfrm>
        </p:spPr>
        <p:txBody>
          <a:bodyPr>
            <a:normAutofit/>
          </a:bodyPr>
          <a:lstStyle/>
          <a:p>
            <a:r>
              <a:rPr lang="en-US" dirty="0"/>
              <a:t>Dr. Amar Maharjan</a:t>
            </a:r>
          </a:p>
          <a:p>
            <a:r>
              <a:rPr lang="en-US" dirty="0"/>
              <a:t>Computer Science and Engineering</a:t>
            </a:r>
          </a:p>
          <a:p>
            <a:r>
              <a:rPr lang="en-US" dirty="0"/>
              <a:t>University of </a:t>
            </a:r>
            <a:r>
              <a:rPr lang="en-US"/>
              <a:t>North Texas</a:t>
            </a:r>
            <a:endParaRPr lang="en-US" dirty="0"/>
          </a:p>
        </p:txBody>
      </p:sp>
      <p:pic>
        <p:nvPicPr>
          <p:cNvPr id="4" name="Picture 3" descr="trads-06-bg.jpg">
            <a:extLst>
              <a:ext uri="{FF2B5EF4-FFF2-40B4-BE49-F238E27FC236}">
                <a16:creationId xmlns:a16="http://schemas.microsoft.com/office/drawing/2014/main" id="{FC93FBD5-DCF1-91A6-D539-BA2219F78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19" y="5041454"/>
            <a:ext cx="1688148" cy="1688148"/>
          </a:xfrm>
          <a:prstGeom prst="rect">
            <a:avLst/>
          </a:prstGeom>
        </p:spPr>
      </p:pic>
      <p:pic>
        <p:nvPicPr>
          <p:cNvPr id="5" name="Picture 4">
            <a:extLst>
              <a:ext uri="{FF2B5EF4-FFF2-40B4-BE49-F238E27FC236}">
                <a16:creationId xmlns:a16="http://schemas.microsoft.com/office/drawing/2014/main" id="{FF2CB9E2-D823-28D9-885D-C3CBAC929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7577" y="5250100"/>
            <a:ext cx="2209800" cy="714375"/>
          </a:xfrm>
          <a:prstGeom prst="rect">
            <a:avLst/>
          </a:prstGeom>
        </p:spPr>
      </p:pic>
      <p:sp>
        <p:nvSpPr>
          <p:cNvPr id="8" name="TextBox 7">
            <a:extLst>
              <a:ext uri="{FF2B5EF4-FFF2-40B4-BE49-F238E27FC236}">
                <a16:creationId xmlns:a16="http://schemas.microsoft.com/office/drawing/2014/main" id="{33AE7479-B8F9-01D8-4DEF-D89CDCA459DD}"/>
              </a:ext>
            </a:extLst>
          </p:cNvPr>
          <p:cNvSpPr txBox="1"/>
          <p:nvPr/>
        </p:nvSpPr>
        <p:spPr>
          <a:xfrm>
            <a:off x="2446736" y="5885528"/>
            <a:ext cx="7602594" cy="646331"/>
          </a:xfrm>
          <a:prstGeom prst="rect">
            <a:avLst/>
          </a:prstGeom>
          <a:noFill/>
        </p:spPr>
        <p:txBody>
          <a:bodyPr wrap="none" rtlCol="0">
            <a:spAutoFit/>
          </a:bodyPr>
          <a:lstStyle/>
          <a:p>
            <a:r>
              <a:rPr lang="en-US" i="1" dirty="0"/>
              <a:t>Slides (with some modifications) from: </a:t>
            </a:r>
          </a:p>
          <a:p>
            <a:r>
              <a:rPr lang="en-US" i="1" dirty="0"/>
              <a:t>Operating System Concepts 10 edition – </a:t>
            </a:r>
            <a:r>
              <a:rPr lang="en-US" i="1" dirty="0" err="1"/>
              <a:t>Silberschatz</a:t>
            </a:r>
            <a:r>
              <a:rPr lang="en-US" i="1" dirty="0"/>
              <a:t>, Galvin and Gagne © 2018</a:t>
            </a:r>
          </a:p>
        </p:txBody>
      </p:sp>
    </p:spTree>
    <p:extLst>
      <p:ext uri="{BB962C8B-B14F-4D97-AF65-F5344CB8AC3E}">
        <p14:creationId xmlns:p14="http://schemas.microsoft.com/office/powerpoint/2010/main" val="320144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1DF5-047F-8B31-0363-8404BFB27B74}"/>
              </a:ext>
            </a:extLst>
          </p:cNvPr>
          <p:cNvSpPr>
            <a:spLocks noGrp="1"/>
          </p:cNvSpPr>
          <p:nvPr>
            <p:ph type="title"/>
          </p:nvPr>
        </p:nvSpPr>
        <p:spPr/>
        <p:txBody>
          <a:bodyPr/>
          <a:lstStyle/>
          <a:p>
            <a:r>
              <a:rPr lang="en-US" altLang="en-US" dirty="0"/>
              <a:t>Race Condition</a:t>
            </a:r>
            <a:endParaRPr lang="en-US" dirty="0"/>
          </a:p>
        </p:txBody>
      </p:sp>
      <p:sp>
        <p:nvSpPr>
          <p:cNvPr id="3" name="Content Placeholder 2">
            <a:extLst>
              <a:ext uri="{FF2B5EF4-FFF2-40B4-BE49-F238E27FC236}">
                <a16:creationId xmlns:a16="http://schemas.microsoft.com/office/drawing/2014/main" id="{91B4A546-05D1-DE78-7F93-0BAF7CCCA622}"/>
              </a:ext>
            </a:extLst>
          </p:cNvPr>
          <p:cNvSpPr>
            <a:spLocks noGrp="1"/>
          </p:cNvSpPr>
          <p:nvPr>
            <p:ph idx="1"/>
          </p:nvPr>
        </p:nvSpPr>
        <p:spPr/>
        <p:txBody>
          <a:bodyPr>
            <a:normAutofit fontScale="77500" lnSpcReduction="20000"/>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br>
              <a:rPr lang="en-US" altLang="en-US" dirty="0"/>
            </a:br>
            <a:br>
              <a:rPr lang="en-US" altLang="en-US" dirty="0"/>
            </a:br>
            <a:br>
              <a:rPr lang="en-US" altLang="en-US" dirty="0"/>
            </a:br>
            <a:endParaRPr lang="en-US" altLang="en-US" dirty="0"/>
          </a:p>
          <a:p>
            <a:pPr marL="0" indent="0">
              <a:buNone/>
            </a:pP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r>
              <a:rPr lang="en-US" altLang="en-US" dirty="0"/>
              <a:t>Unless 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p>
          <a:p>
            <a:endParaRPr lang="en-US" altLang="en-US" dirty="0"/>
          </a:p>
          <a:p>
            <a:endParaRPr lang="en-US" dirty="0"/>
          </a:p>
        </p:txBody>
      </p:sp>
      <p:sp>
        <p:nvSpPr>
          <p:cNvPr id="4" name="Footer Placeholder 3">
            <a:extLst>
              <a:ext uri="{FF2B5EF4-FFF2-40B4-BE49-F238E27FC236}">
                <a16:creationId xmlns:a16="http://schemas.microsoft.com/office/drawing/2014/main" id="{5F8250CD-C927-E129-31C7-57A77826B850}"/>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905EA45D-0CA7-4100-EB53-A8A4B2900134}"/>
              </a:ext>
            </a:extLst>
          </p:cNvPr>
          <p:cNvSpPr>
            <a:spLocks noGrp="1"/>
          </p:cNvSpPr>
          <p:nvPr>
            <p:ph type="sldNum" sz="quarter" idx="12"/>
          </p:nvPr>
        </p:nvSpPr>
        <p:spPr/>
        <p:txBody>
          <a:bodyPr/>
          <a:lstStyle/>
          <a:p>
            <a:fld id="{B8268B5B-6F14-41EC-8548-EC690FBAE347}" type="slidenum">
              <a:rPr lang="en-US" smtClean="0"/>
              <a:t>10</a:t>
            </a:fld>
            <a:endParaRPr lang="en-US" dirty="0"/>
          </a:p>
        </p:txBody>
      </p:sp>
      <p:pic>
        <p:nvPicPr>
          <p:cNvPr id="6" name="Picture 3">
            <a:extLst>
              <a:ext uri="{FF2B5EF4-FFF2-40B4-BE49-F238E27FC236}">
                <a16:creationId xmlns:a16="http://schemas.microsoft.com/office/drawing/2014/main" id="{9DCDF076-C3ED-C5F1-1BD5-3B9B818F1B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18357" y="2849271"/>
            <a:ext cx="3855972" cy="2410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7634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22123-CD6C-676E-27E0-CAC6485EE95E}"/>
              </a:ext>
            </a:extLst>
          </p:cNvPr>
          <p:cNvSpPr>
            <a:spLocks noGrp="1"/>
          </p:cNvSpPr>
          <p:nvPr>
            <p:ph type="title"/>
          </p:nvPr>
        </p:nvSpPr>
        <p:spPr/>
        <p:txBody>
          <a:bodyPr/>
          <a:lstStyle/>
          <a:p>
            <a:r>
              <a:rPr lang="en-US" altLang="en-US" dirty="0"/>
              <a:t>Interrupt-based Solution</a:t>
            </a:r>
            <a:endParaRPr lang="en-US" dirty="0"/>
          </a:p>
        </p:txBody>
      </p:sp>
      <p:sp>
        <p:nvSpPr>
          <p:cNvPr id="3" name="Content Placeholder 2">
            <a:extLst>
              <a:ext uri="{FF2B5EF4-FFF2-40B4-BE49-F238E27FC236}">
                <a16:creationId xmlns:a16="http://schemas.microsoft.com/office/drawing/2014/main" id="{136C129C-F904-6344-5CD3-8A8BB356F4D5}"/>
              </a:ext>
            </a:extLst>
          </p:cNvPr>
          <p:cNvSpPr>
            <a:spLocks noGrp="1"/>
          </p:cNvSpPr>
          <p:nvPr>
            <p:ph idx="1"/>
          </p:nvPr>
        </p:nvSpPr>
        <p:spPr/>
        <p:txBody>
          <a:bodyPr/>
          <a:lstStyle/>
          <a:p>
            <a:r>
              <a:rPr lang="en-US" altLang="en-US" dirty="0"/>
              <a:t>Entry section:  disable interrupts</a:t>
            </a:r>
          </a:p>
          <a:p>
            <a:r>
              <a:rPr lang="en-US" altLang="en-US" dirty="0"/>
              <a:t>Exit section:  enable  interrupts</a:t>
            </a:r>
          </a:p>
          <a:p>
            <a:r>
              <a:rPr lang="en-US" altLang="en-US" dirty="0"/>
              <a:t>Will this solve the problem?</a:t>
            </a:r>
          </a:p>
          <a:p>
            <a:r>
              <a:rPr lang="en-US" altLang="en-US" dirty="0">
                <a:latin typeface="+mn-lt"/>
              </a:rPr>
              <a:t>What if the critical section is code that runs for an hour?</a:t>
            </a:r>
          </a:p>
          <a:p>
            <a:r>
              <a:rPr lang="en-US" altLang="en-US" dirty="0">
                <a:latin typeface="+mn-lt"/>
              </a:rPr>
              <a:t>Can some processes starve – never enter their critical section.</a:t>
            </a:r>
          </a:p>
          <a:p>
            <a:r>
              <a:rPr lang="en-US" altLang="en-US" dirty="0">
                <a:latin typeface="+mn-lt"/>
              </a:rPr>
              <a:t>What if there are two CPUs?</a:t>
            </a:r>
          </a:p>
          <a:p>
            <a:pPr marL="0" indent="0">
              <a:buNone/>
            </a:pPr>
            <a:endParaRPr lang="en-US" altLang="en-US" dirty="0">
              <a:latin typeface="+mn-lt"/>
            </a:endParaRPr>
          </a:p>
          <a:p>
            <a:pPr marL="0" indent="0">
              <a:buNone/>
            </a:pPr>
            <a:endParaRPr lang="en-US" altLang="en-US" dirty="0">
              <a:latin typeface="+mn-lt"/>
            </a:endParaRPr>
          </a:p>
          <a:p>
            <a:pPr marL="0" indent="0">
              <a:buNone/>
            </a:pPr>
            <a:endParaRPr lang="en-US" altLang="en-US" dirty="0"/>
          </a:p>
          <a:p>
            <a:endParaRPr lang="en-US" altLang="en-US" dirty="0"/>
          </a:p>
          <a:p>
            <a:endParaRPr lang="en-US" dirty="0"/>
          </a:p>
        </p:txBody>
      </p:sp>
      <p:sp>
        <p:nvSpPr>
          <p:cNvPr id="4" name="Footer Placeholder 3">
            <a:extLst>
              <a:ext uri="{FF2B5EF4-FFF2-40B4-BE49-F238E27FC236}">
                <a16:creationId xmlns:a16="http://schemas.microsoft.com/office/drawing/2014/main" id="{4D93EF1A-8504-8997-D57D-BBA8E206095D}"/>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FAE99896-108A-93E5-1A01-BDAAE259F4DD}"/>
              </a:ext>
            </a:extLst>
          </p:cNvPr>
          <p:cNvSpPr>
            <a:spLocks noGrp="1"/>
          </p:cNvSpPr>
          <p:nvPr>
            <p:ph type="sldNum" sz="quarter" idx="12"/>
          </p:nvPr>
        </p:nvSpPr>
        <p:spPr/>
        <p:txBody>
          <a:bodyPr/>
          <a:lstStyle/>
          <a:p>
            <a:fld id="{B8268B5B-6F14-41EC-8548-EC690FBAE347}" type="slidenum">
              <a:rPr lang="en-US" smtClean="0"/>
              <a:t>11</a:t>
            </a:fld>
            <a:endParaRPr lang="en-US" dirty="0"/>
          </a:p>
        </p:txBody>
      </p:sp>
    </p:spTree>
    <p:extLst>
      <p:ext uri="{BB962C8B-B14F-4D97-AF65-F5344CB8AC3E}">
        <p14:creationId xmlns:p14="http://schemas.microsoft.com/office/powerpoint/2010/main" val="2459630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327F-ADA3-05D0-633D-F5A7C0FA48DA}"/>
              </a:ext>
            </a:extLst>
          </p:cNvPr>
          <p:cNvSpPr>
            <a:spLocks noGrp="1"/>
          </p:cNvSpPr>
          <p:nvPr>
            <p:ph type="title"/>
          </p:nvPr>
        </p:nvSpPr>
        <p:spPr/>
        <p:txBody>
          <a:bodyPr/>
          <a:lstStyle/>
          <a:p>
            <a:r>
              <a:rPr lang="en-US" dirty="0"/>
              <a:t>Peterson’s Solution</a:t>
            </a:r>
          </a:p>
        </p:txBody>
      </p:sp>
      <p:sp>
        <p:nvSpPr>
          <p:cNvPr id="3" name="Content Placeholder 2">
            <a:extLst>
              <a:ext uri="{FF2B5EF4-FFF2-40B4-BE49-F238E27FC236}">
                <a16:creationId xmlns:a16="http://schemas.microsoft.com/office/drawing/2014/main" id="{4F101E12-E276-71B8-DA91-9D0173214224}"/>
              </a:ext>
            </a:extLst>
          </p:cNvPr>
          <p:cNvSpPr>
            <a:spLocks noGrp="1"/>
          </p:cNvSpPr>
          <p:nvPr>
            <p:ph idx="1"/>
          </p:nvPr>
        </p:nvSpPr>
        <p:spPr/>
        <p:txBody>
          <a:bodyPr>
            <a:normAutofit/>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b="1" dirty="0">
                <a:latin typeface="Courier New" panose="02070309020205020404" pitchFamily="49" charset="0"/>
              </a:rPr>
              <a:t>int turn; </a:t>
            </a:r>
          </a:p>
          <a:p>
            <a:pPr lvl="1">
              <a:lnSpc>
                <a:spcPct val="90000"/>
              </a:lnSpc>
              <a:tabLst>
                <a:tab pos="739775" algn="l"/>
                <a:tab pos="1020763" algn="l"/>
                <a:tab pos="1257300" algn="l"/>
              </a:tabLst>
            </a:pPr>
            <a:r>
              <a:rPr lang="en-US" altLang="en-US" b="1" dirty="0" err="1">
                <a:latin typeface="Courier New" panose="02070309020205020404" pitchFamily="49" charset="0"/>
              </a:rPr>
              <a:t>boolean</a:t>
            </a:r>
            <a:r>
              <a:rPr lang="en-US" altLang="en-US" b="1" dirty="0">
                <a:latin typeface="Courier New" panose="02070309020205020404" pitchFamily="49" charset="0"/>
              </a:rPr>
              <a:t>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sz="2400" b="1" dirty="0">
                <a:latin typeface="Courier New" panose="02070309020205020404" pitchFamily="49" charset="0"/>
              </a:rPr>
              <a:t>flag</a:t>
            </a:r>
            <a:r>
              <a:rPr lang="en-US" altLang="en-US" b="1" dirty="0">
                <a:latin typeface="Courier New" panose="02070309020205020404" pitchFamily="49" charset="0"/>
              </a:rPr>
              <a:t> </a:t>
            </a:r>
            <a:r>
              <a:rPr lang="en-US" altLang="en-US"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b="1" dirty="0">
                <a:latin typeface="Courier New" panose="02070309020205020404" pitchFamily="49" charset="0"/>
              </a:rPr>
              <a:t>flag[i] = </a:t>
            </a:r>
            <a:r>
              <a:rPr lang="en-US" altLang="en-US" b="1" i="1" dirty="0">
                <a:latin typeface="Courier New" panose="02070309020205020404" pitchFamily="49" charset="0"/>
              </a:rPr>
              <a:t>true</a:t>
            </a:r>
            <a:r>
              <a:rPr lang="en-US" altLang="en-US" dirty="0">
                <a:solidFill>
                  <a:srgbClr val="000000"/>
                </a:solidFill>
              </a:rPr>
              <a:t>  implies that process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dirty="0">
                <a:solidFill>
                  <a:srgbClr val="000000"/>
                </a:solidFill>
              </a:rPr>
              <a:t> is ready!</a:t>
            </a:r>
          </a:p>
        </p:txBody>
      </p:sp>
      <p:sp>
        <p:nvSpPr>
          <p:cNvPr id="4" name="Footer Placeholder 3">
            <a:extLst>
              <a:ext uri="{FF2B5EF4-FFF2-40B4-BE49-F238E27FC236}">
                <a16:creationId xmlns:a16="http://schemas.microsoft.com/office/drawing/2014/main" id="{03E6C670-5C12-3414-B53C-88395EB3F0A4}"/>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79A8EC43-083A-10E7-F579-C8DF342D4635}"/>
              </a:ext>
            </a:extLst>
          </p:cNvPr>
          <p:cNvSpPr>
            <a:spLocks noGrp="1"/>
          </p:cNvSpPr>
          <p:nvPr>
            <p:ph type="sldNum" sz="quarter" idx="12"/>
          </p:nvPr>
        </p:nvSpPr>
        <p:spPr/>
        <p:txBody>
          <a:bodyPr/>
          <a:lstStyle/>
          <a:p>
            <a:fld id="{B8268B5B-6F14-41EC-8548-EC690FBAE347}" type="slidenum">
              <a:rPr lang="en-US" smtClean="0"/>
              <a:t>12</a:t>
            </a:fld>
            <a:endParaRPr lang="en-US" dirty="0"/>
          </a:p>
        </p:txBody>
      </p:sp>
    </p:spTree>
    <p:extLst>
      <p:ext uri="{BB962C8B-B14F-4D97-AF65-F5344CB8AC3E}">
        <p14:creationId xmlns:p14="http://schemas.microsoft.com/office/powerpoint/2010/main" val="1906300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E3411DE-BD20-E2EA-899A-D19AE8B7E8B2}"/>
              </a:ext>
            </a:extLst>
          </p:cNvPr>
          <p:cNvPicPr>
            <a:picLocks noGrp="1" noChangeAspect="1"/>
          </p:cNvPicPr>
          <p:nvPr>
            <p:ph idx="1"/>
          </p:nvPr>
        </p:nvPicPr>
        <p:blipFill>
          <a:blip r:embed="rId3"/>
          <a:stretch>
            <a:fillRect/>
          </a:stretch>
        </p:blipFill>
        <p:spPr>
          <a:xfrm>
            <a:off x="2491200" y="1892200"/>
            <a:ext cx="5519999" cy="4339250"/>
          </a:xfrm>
        </p:spPr>
      </p:pic>
      <p:sp>
        <p:nvSpPr>
          <p:cNvPr id="2" name="Title 1">
            <a:extLst>
              <a:ext uri="{FF2B5EF4-FFF2-40B4-BE49-F238E27FC236}">
                <a16:creationId xmlns:a16="http://schemas.microsoft.com/office/drawing/2014/main" id="{384D7E6F-C0E3-623E-E9FD-8385366F5E10}"/>
              </a:ext>
            </a:extLst>
          </p:cNvPr>
          <p:cNvSpPr>
            <a:spLocks noGrp="1"/>
          </p:cNvSpPr>
          <p:nvPr>
            <p:ph type="title"/>
          </p:nvPr>
        </p:nvSpPr>
        <p:spPr/>
        <p:txBody>
          <a:bodyPr/>
          <a:lstStyle/>
          <a:p>
            <a:r>
              <a:rPr lang="en-US" altLang="en-US" dirty="0"/>
              <a:t>Algorithm for Process </a:t>
            </a:r>
            <a:r>
              <a:rPr lang="en-US" altLang="en-US" i="1" dirty="0"/>
              <a:t>P</a:t>
            </a:r>
            <a:r>
              <a:rPr lang="en-US" altLang="en-US" i="1" baseline="-25000" dirty="0"/>
              <a:t>i</a:t>
            </a:r>
            <a:endParaRPr lang="en-US" dirty="0"/>
          </a:p>
        </p:txBody>
      </p:sp>
      <p:sp>
        <p:nvSpPr>
          <p:cNvPr id="4" name="Footer Placeholder 3">
            <a:extLst>
              <a:ext uri="{FF2B5EF4-FFF2-40B4-BE49-F238E27FC236}">
                <a16:creationId xmlns:a16="http://schemas.microsoft.com/office/drawing/2014/main" id="{8FD8605A-2C54-81D8-8047-BA2A32E51198}"/>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DA2D138A-8F9D-0CAB-79E5-D0075371023A}"/>
              </a:ext>
            </a:extLst>
          </p:cNvPr>
          <p:cNvSpPr>
            <a:spLocks noGrp="1"/>
          </p:cNvSpPr>
          <p:nvPr>
            <p:ph type="sldNum" sz="quarter" idx="12"/>
          </p:nvPr>
        </p:nvSpPr>
        <p:spPr/>
        <p:txBody>
          <a:bodyPr/>
          <a:lstStyle/>
          <a:p>
            <a:fld id="{B8268B5B-6F14-41EC-8548-EC690FBAE347}" type="slidenum">
              <a:rPr lang="en-US" smtClean="0"/>
              <a:t>13</a:t>
            </a:fld>
            <a:endParaRPr lang="en-US" dirty="0"/>
          </a:p>
        </p:txBody>
      </p:sp>
      <p:sp>
        <p:nvSpPr>
          <p:cNvPr id="8" name="Rectangle 7">
            <a:extLst>
              <a:ext uri="{FF2B5EF4-FFF2-40B4-BE49-F238E27FC236}">
                <a16:creationId xmlns:a16="http://schemas.microsoft.com/office/drawing/2014/main" id="{0B349357-738D-3B30-CBE6-1E9A1F8C121D}"/>
              </a:ext>
            </a:extLst>
          </p:cNvPr>
          <p:cNvSpPr>
            <a:spLocks noChangeArrowheads="1"/>
          </p:cNvSpPr>
          <p:nvPr/>
        </p:nvSpPr>
        <p:spPr bwMode="auto">
          <a:xfrm>
            <a:off x="2998864" y="2289356"/>
            <a:ext cx="5012335" cy="1382644"/>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 name="Rectangle 8">
            <a:extLst>
              <a:ext uri="{FF2B5EF4-FFF2-40B4-BE49-F238E27FC236}">
                <a16:creationId xmlns:a16="http://schemas.microsoft.com/office/drawing/2014/main" id="{2F397DAB-687D-184A-2AA8-FDB858444A79}"/>
              </a:ext>
            </a:extLst>
          </p:cNvPr>
          <p:cNvSpPr>
            <a:spLocks noChangeArrowheads="1"/>
          </p:cNvSpPr>
          <p:nvPr/>
        </p:nvSpPr>
        <p:spPr bwMode="auto">
          <a:xfrm>
            <a:off x="3076550" y="4703150"/>
            <a:ext cx="3505200"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487353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4EB9-4443-B53A-9B4F-1818E3B7D8AA}"/>
              </a:ext>
            </a:extLst>
          </p:cNvPr>
          <p:cNvSpPr>
            <a:spLocks noGrp="1"/>
          </p:cNvSpPr>
          <p:nvPr>
            <p:ph type="title"/>
          </p:nvPr>
        </p:nvSpPr>
        <p:spPr/>
        <p:txBody>
          <a:bodyPr/>
          <a:lstStyle/>
          <a:p>
            <a:r>
              <a:rPr lang="en-US" altLang="en-US" dirty="0"/>
              <a:t>Correctness of Peterson’</a:t>
            </a:r>
            <a:r>
              <a:rPr lang="en-US" altLang="ja-JP" dirty="0"/>
              <a:t>s Solution </a:t>
            </a:r>
            <a:endParaRPr lang="en-US" dirty="0"/>
          </a:p>
        </p:txBody>
      </p:sp>
      <p:sp>
        <p:nvSpPr>
          <p:cNvPr id="3" name="Content Placeholder 2">
            <a:extLst>
              <a:ext uri="{FF2B5EF4-FFF2-40B4-BE49-F238E27FC236}">
                <a16:creationId xmlns:a16="http://schemas.microsoft.com/office/drawing/2014/main" id="{0087FC4B-34AE-ADA8-AC0D-77548EA9343E}"/>
              </a:ext>
            </a:extLst>
          </p:cNvPr>
          <p:cNvSpPr>
            <a:spLocks noGrp="1"/>
          </p:cNvSpPr>
          <p:nvPr>
            <p:ph idx="1"/>
          </p:nvPr>
        </p:nvSpPr>
        <p:spPr/>
        <p:txBody>
          <a:bodyPr/>
          <a:lstStyle/>
          <a:p>
            <a:r>
              <a:rPr lang="en-US" altLang="en-US" dirty="0">
                <a:solidFill>
                  <a:srgbClr val="000000"/>
                </a:solidFill>
              </a:rPr>
              <a:t>Provable that the three CS requirements are met:</a:t>
            </a:r>
          </a:p>
          <a:p>
            <a:pPr>
              <a:buFont typeface="Monotype Sorts" pitchFamily="-84" charset="2"/>
              <a:buNone/>
            </a:pPr>
            <a:r>
              <a:rPr lang="en-US" altLang="en-US" dirty="0">
                <a:solidFill>
                  <a:srgbClr val="000000"/>
                </a:solidFill>
              </a:rPr>
              <a:t>        1.   Mutual exclusion is preserved</a:t>
            </a:r>
          </a:p>
          <a:p>
            <a:pPr>
              <a:buFont typeface="Monotype Sorts" pitchFamily="-84" charset="2"/>
              <a:buNone/>
            </a:pPr>
            <a:r>
              <a:rPr lang="en-US" altLang="en-US" dirty="0">
                <a:solidFill>
                  <a:srgbClr val="000000"/>
                </a:solidFill>
              </a:rPr>
              <a:t>                </a:t>
            </a:r>
            <a:r>
              <a:rPr lang="en-US" altLang="en-US" sz="3200" b="1" dirty="0">
                <a:solidFill>
                  <a:srgbClr val="000000"/>
                </a:solidFill>
                <a:latin typeface="Courier New" panose="02070309020205020404" pitchFamily="49" charset="0"/>
              </a:rPr>
              <a:t>P</a:t>
            </a:r>
            <a:r>
              <a:rPr lang="en-US" altLang="en-US" sz="32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CS only if:</a:t>
            </a:r>
          </a:p>
          <a:p>
            <a:pPr>
              <a:buFont typeface="Monotype Sorts" pitchFamily="-84" charset="2"/>
              <a:buNone/>
            </a:pPr>
            <a:r>
              <a:rPr lang="en-US" altLang="en-US" dirty="0">
                <a:solidFill>
                  <a:srgbClr val="000000"/>
                </a:solidFill>
              </a:rPr>
              <a:t>                      either </a:t>
            </a:r>
            <a:r>
              <a:rPr lang="en-US" altLang="en-US" sz="3200" b="1" dirty="0">
                <a:solidFill>
                  <a:srgbClr val="000000"/>
                </a:solidFill>
                <a:latin typeface="Courier New" panose="02070309020205020404" pitchFamily="49" charset="0"/>
              </a:rPr>
              <a:t>flag[j] = false</a:t>
            </a:r>
            <a:r>
              <a:rPr lang="en-US" altLang="en-US" b="1" dirty="0">
                <a:solidFill>
                  <a:srgbClr val="000000"/>
                </a:solidFill>
                <a:latin typeface="Courier New" panose="02070309020205020404" pitchFamily="49" charset="0"/>
              </a:rPr>
              <a:t> </a:t>
            </a:r>
            <a:r>
              <a:rPr lang="en-US" altLang="en-US" dirty="0">
                <a:solidFill>
                  <a:srgbClr val="000000"/>
                </a:solidFill>
              </a:rPr>
              <a:t>or</a:t>
            </a:r>
            <a:r>
              <a:rPr lang="en-US" altLang="en-US" b="1" dirty="0">
                <a:solidFill>
                  <a:srgbClr val="000000"/>
                </a:solidFill>
                <a:latin typeface="Courier New" panose="02070309020205020404" pitchFamily="49" charset="0"/>
              </a:rPr>
              <a:t> </a:t>
            </a:r>
            <a:r>
              <a:rPr lang="en-US" altLang="en-US" sz="3200" b="1" dirty="0">
                <a:solidFill>
                  <a:srgbClr val="000000"/>
                </a:solidFill>
                <a:latin typeface="Courier New" panose="02070309020205020404" pitchFamily="49" charset="0"/>
              </a:rPr>
              <a:t>turn = i</a:t>
            </a:r>
            <a:endParaRPr lang="en-US" altLang="en-US" sz="3200" dirty="0">
              <a:solidFill>
                <a:srgbClr val="000000"/>
              </a:solidFill>
            </a:endParaRPr>
          </a:p>
          <a:p>
            <a:pPr>
              <a:buFont typeface="Monotype Sorts" pitchFamily="-84" charset="2"/>
              <a:buNone/>
            </a:pPr>
            <a:r>
              <a:rPr lang="en-US" altLang="en-US" dirty="0">
                <a:solidFill>
                  <a:srgbClr val="000000"/>
                </a:solidFill>
              </a:rPr>
              <a:t>        2.   Progress requirement is satisfied</a:t>
            </a:r>
          </a:p>
          <a:p>
            <a:pPr>
              <a:buFont typeface="Monotype Sorts" pitchFamily="-84" charset="2"/>
              <a:buNone/>
            </a:pPr>
            <a:r>
              <a:rPr lang="en-US" altLang="en-US" dirty="0">
                <a:solidFill>
                  <a:srgbClr val="000000"/>
                </a:solidFill>
              </a:rPr>
              <a:t>        3.   Bounded-waiting requirement is met</a:t>
            </a:r>
            <a:endParaRPr lang="en-US" altLang="en-US" sz="2400" dirty="0">
              <a:solidFill>
                <a:srgbClr val="000000"/>
              </a:solidFill>
            </a:endParaRPr>
          </a:p>
          <a:p>
            <a:pPr>
              <a:lnSpc>
                <a:spcPct val="90000"/>
              </a:lnSpc>
            </a:pPr>
            <a:endParaRPr lang="en-US" altLang="en-US" dirty="0"/>
          </a:p>
          <a:p>
            <a:endParaRPr lang="en-US" dirty="0"/>
          </a:p>
        </p:txBody>
      </p:sp>
      <p:sp>
        <p:nvSpPr>
          <p:cNvPr id="4" name="Footer Placeholder 3">
            <a:extLst>
              <a:ext uri="{FF2B5EF4-FFF2-40B4-BE49-F238E27FC236}">
                <a16:creationId xmlns:a16="http://schemas.microsoft.com/office/drawing/2014/main" id="{CE629D72-6EAF-2AD9-F2BA-27941120D0E1}"/>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E208D2B9-2B53-2736-60B4-673A42D1C742}"/>
              </a:ext>
            </a:extLst>
          </p:cNvPr>
          <p:cNvSpPr>
            <a:spLocks noGrp="1"/>
          </p:cNvSpPr>
          <p:nvPr>
            <p:ph type="sldNum" sz="quarter" idx="12"/>
          </p:nvPr>
        </p:nvSpPr>
        <p:spPr/>
        <p:txBody>
          <a:bodyPr/>
          <a:lstStyle/>
          <a:p>
            <a:fld id="{B8268B5B-6F14-41EC-8548-EC690FBAE347}" type="slidenum">
              <a:rPr lang="en-US" smtClean="0"/>
              <a:t>14</a:t>
            </a:fld>
            <a:endParaRPr lang="en-US" dirty="0"/>
          </a:p>
        </p:txBody>
      </p:sp>
    </p:spTree>
    <p:extLst>
      <p:ext uri="{BB962C8B-B14F-4D97-AF65-F5344CB8AC3E}">
        <p14:creationId xmlns:p14="http://schemas.microsoft.com/office/powerpoint/2010/main" val="1211052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6D721-9F3C-E098-4EB0-00B63003B2EF}"/>
              </a:ext>
            </a:extLst>
          </p:cNvPr>
          <p:cNvSpPr>
            <a:spLocks noGrp="1"/>
          </p:cNvSpPr>
          <p:nvPr>
            <p:ph type="title"/>
          </p:nvPr>
        </p:nvSpPr>
        <p:spPr/>
        <p:txBody>
          <a:bodyPr>
            <a:normAutofit/>
          </a:bodyPr>
          <a:lstStyle/>
          <a:p>
            <a:r>
              <a:rPr lang="en-US" altLang="en-US" sz="4000" dirty="0"/>
              <a:t>Peterson’s Solution and Modern Architecture</a:t>
            </a:r>
            <a:endParaRPr lang="en-US" sz="4000" dirty="0"/>
          </a:p>
        </p:txBody>
      </p:sp>
      <p:sp>
        <p:nvSpPr>
          <p:cNvPr id="3" name="Content Placeholder 2">
            <a:extLst>
              <a:ext uri="{FF2B5EF4-FFF2-40B4-BE49-F238E27FC236}">
                <a16:creationId xmlns:a16="http://schemas.microsoft.com/office/drawing/2014/main" id="{77DED224-8BBB-5D4B-483E-F1AD3379143B}"/>
              </a:ext>
            </a:extLst>
          </p:cNvPr>
          <p:cNvSpPr>
            <a:spLocks noGrp="1"/>
          </p:cNvSpPr>
          <p:nvPr>
            <p:ph idx="1"/>
          </p:nvPr>
        </p:nvSpPr>
        <p:spPr/>
        <p:txBody>
          <a:bodyPr/>
          <a:lstStyle/>
          <a:p>
            <a:r>
              <a:rPr lang="en-US" altLang="en-US" dirty="0"/>
              <a:t>Although useful for demonstrating an algorithm, Peterson’s Solution is not guaranteed to work on modern architectures.</a:t>
            </a:r>
          </a:p>
          <a:p>
            <a:pPr lvl="1"/>
            <a:r>
              <a:rPr lang="en-US" altLang="en-US" dirty="0"/>
              <a:t>To improve performance, processors and/or compilers may reorder operations that have no dependencies</a:t>
            </a:r>
          </a:p>
          <a:p>
            <a:r>
              <a:rPr lang="en-US" altLang="en-US" dirty="0"/>
              <a:t>Understanding why it will not work is useful for better understanding race conditions.</a:t>
            </a:r>
          </a:p>
          <a:p>
            <a:r>
              <a:rPr lang="en-US" altLang="en-US" dirty="0"/>
              <a:t>For single-threaded this is ok as the result will always be the same.</a:t>
            </a:r>
          </a:p>
          <a:p>
            <a:r>
              <a:rPr lang="en-US" altLang="en-US" dirty="0"/>
              <a:t>For multithreaded the reordering may produce inconsistent or unexpected results!</a:t>
            </a:r>
          </a:p>
          <a:p>
            <a:endParaRPr lang="en-US" dirty="0"/>
          </a:p>
        </p:txBody>
      </p:sp>
      <p:sp>
        <p:nvSpPr>
          <p:cNvPr id="4" name="Footer Placeholder 3">
            <a:extLst>
              <a:ext uri="{FF2B5EF4-FFF2-40B4-BE49-F238E27FC236}">
                <a16:creationId xmlns:a16="http://schemas.microsoft.com/office/drawing/2014/main" id="{E2021C96-619F-A7C7-BA64-1D9B2EB11DED}"/>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1C4BACB4-75A8-C1B2-F01F-87E91AA69DC0}"/>
              </a:ext>
            </a:extLst>
          </p:cNvPr>
          <p:cNvSpPr>
            <a:spLocks noGrp="1"/>
          </p:cNvSpPr>
          <p:nvPr>
            <p:ph type="sldNum" sz="quarter" idx="12"/>
          </p:nvPr>
        </p:nvSpPr>
        <p:spPr/>
        <p:txBody>
          <a:bodyPr/>
          <a:lstStyle/>
          <a:p>
            <a:fld id="{B8268B5B-6F14-41EC-8548-EC690FBAE347}" type="slidenum">
              <a:rPr lang="en-US" smtClean="0"/>
              <a:t>15</a:t>
            </a:fld>
            <a:endParaRPr lang="en-US" dirty="0"/>
          </a:p>
        </p:txBody>
      </p:sp>
    </p:spTree>
    <p:extLst>
      <p:ext uri="{BB962C8B-B14F-4D97-AF65-F5344CB8AC3E}">
        <p14:creationId xmlns:p14="http://schemas.microsoft.com/office/powerpoint/2010/main" val="2361363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730F-60ED-93E9-1D2E-886330AD7252}"/>
              </a:ext>
            </a:extLst>
          </p:cNvPr>
          <p:cNvSpPr>
            <a:spLocks noGrp="1"/>
          </p:cNvSpPr>
          <p:nvPr>
            <p:ph type="title"/>
          </p:nvPr>
        </p:nvSpPr>
        <p:spPr/>
        <p:txBody>
          <a:bodyPr/>
          <a:lstStyle/>
          <a:p>
            <a:r>
              <a:rPr lang="en-US" altLang="en-US" dirty="0"/>
              <a:t>Modern Architecture Example</a:t>
            </a:r>
            <a:endParaRPr lang="en-US" dirty="0"/>
          </a:p>
        </p:txBody>
      </p:sp>
      <p:sp>
        <p:nvSpPr>
          <p:cNvPr id="3" name="Content Placeholder 2">
            <a:extLst>
              <a:ext uri="{FF2B5EF4-FFF2-40B4-BE49-F238E27FC236}">
                <a16:creationId xmlns:a16="http://schemas.microsoft.com/office/drawing/2014/main" id="{E0972083-9E6A-84AD-AE31-32F4D86EA171}"/>
              </a:ext>
            </a:extLst>
          </p:cNvPr>
          <p:cNvSpPr>
            <a:spLocks noGrp="1"/>
          </p:cNvSpPr>
          <p:nvPr>
            <p:ph idx="1"/>
          </p:nvPr>
        </p:nvSpPr>
        <p:spPr/>
        <p:txBody>
          <a:bodyPr>
            <a:normAutofit fontScale="85000" lnSpcReduction="20000"/>
          </a:bodyPr>
          <a:lstStyle/>
          <a:p>
            <a:r>
              <a:rPr lang="en-US" altLang="en-US" dirty="0"/>
              <a:t>Two threads share the data:</a:t>
            </a:r>
            <a:br>
              <a:rPr lang="en-US" altLang="en-US" dirty="0"/>
            </a:br>
            <a:r>
              <a:rPr lang="en-US" altLang="en-US" dirty="0"/>
              <a:t>      </a:t>
            </a:r>
            <a:r>
              <a:rPr lang="en-US" altLang="en-US" dirty="0" err="1">
                <a:latin typeface="Courier New" panose="02070309020205020404" pitchFamily="49" charset="0"/>
                <a:cs typeface="Courier New" panose="02070309020205020404" pitchFamily="49" charset="0"/>
              </a:rPr>
              <a:t>boolean</a:t>
            </a:r>
            <a:r>
              <a:rPr lang="en-US" altLang="en-US" dirty="0">
                <a:latin typeface="Courier New" panose="02070309020205020404" pitchFamily="49" charset="0"/>
                <a:cs typeface="Courier New" panose="02070309020205020404" pitchFamily="49" charset="0"/>
              </a:rPr>
              <a:t> flag = false;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int x = 0;</a:t>
            </a:r>
          </a:p>
          <a:p>
            <a:r>
              <a:rPr lang="en-US" altLang="en-US" dirty="0"/>
              <a:t>Thread 1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endParaRPr lang="en-US" altLang="en-US" dirty="0"/>
          </a:p>
          <a:p>
            <a:r>
              <a:rPr lang="en-US" altLang="en-US" dirty="0"/>
              <a:t>What is the expected output?</a:t>
            </a:r>
          </a:p>
          <a:p>
            <a:pPr marL="0" indent="0">
              <a:buNone/>
            </a:pPr>
            <a:r>
              <a:rPr lang="en-US" altLang="en-US" dirty="0"/>
              <a:t>            </a:t>
            </a:r>
            <a:r>
              <a:rPr lang="en-US" dirty="0">
                <a:latin typeface="+mn-lt"/>
              </a:rPr>
              <a:t>100</a:t>
            </a:r>
          </a:p>
        </p:txBody>
      </p:sp>
      <p:sp>
        <p:nvSpPr>
          <p:cNvPr id="4" name="Footer Placeholder 3">
            <a:extLst>
              <a:ext uri="{FF2B5EF4-FFF2-40B4-BE49-F238E27FC236}">
                <a16:creationId xmlns:a16="http://schemas.microsoft.com/office/drawing/2014/main" id="{EB65CF40-EBB6-DCD5-3068-F62305F980A2}"/>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F8820950-0EA6-C934-2A61-C85E7CC70D46}"/>
              </a:ext>
            </a:extLst>
          </p:cNvPr>
          <p:cNvSpPr>
            <a:spLocks noGrp="1"/>
          </p:cNvSpPr>
          <p:nvPr>
            <p:ph type="sldNum" sz="quarter" idx="12"/>
          </p:nvPr>
        </p:nvSpPr>
        <p:spPr/>
        <p:txBody>
          <a:bodyPr/>
          <a:lstStyle/>
          <a:p>
            <a:fld id="{B8268B5B-6F14-41EC-8548-EC690FBAE347}" type="slidenum">
              <a:rPr lang="en-US" smtClean="0"/>
              <a:t>16</a:t>
            </a:fld>
            <a:endParaRPr lang="en-US" dirty="0"/>
          </a:p>
        </p:txBody>
      </p:sp>
    </p:spTree>
    <p:extLst>
      <p:ext uri="{BB962C8B-B14F-4D97-AF65-F5344CB8AC3E}">
        <p14:creationId xmlns:p14="http://schemas.microsoft.com/office/powerpoint/2010/main" val="107699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9D35E-8B0F-A6C8-EDE4-494976B4E660}"/>
              </a:ext>
            </a:extLst>
          </p:cNvPr>
          <p:cNvSpPr>
            <a:spLocks noGrp="1"/>
          </p:cNvSpPr>
          <p:nvPr>
            <p:ph type="title"/>
          </p:nvPr>
        </p:nvSpPr>
        <p:spPr/>
        <p:txBody>
          <a:bodyPr/>
          <a:lstStyle/>
          <a:p>
            <a:r>
              <a:rPr lang="en-US" altLang="en-US" dirty="0"/>
              <a:t>Modern Architecture Example (contd.)</a:t>
            </a:r>
            <a:endParaRPr lang="en-US" dirty="0"/>
          </a:p>
        </p:txBody>
      </p:sp>
      <p:sp>
        <p:nvSpPr>
          <p:cNvPr id="3" name="Content Placeholder 2">
            <a:extLst>
              <a:ext uri="{FF2B5EF4-FFF2-40B4-BE49-F238E27FC236}">
                <a16:creationId xmlns:a16="http://schemas.microsoft.com/office/drawing/2014/main" id="{E31117DE-C7E7-E674-878A-E6CC7BE28227}"/>
              </a:ext>
            </a:extLst>
          </p:cNvPr>
          <p:cNvSpPr>
            <a:spLocks noGrp="1"/>
          </p:cNvSpPr>
          <p:nvPr>
            <p:ph idx="1"/>
          </p:nvPr>
        </p:nvSpPr>
        <p:spPr/>
        <p:txBody>
          <a:bodyPr/>
          <a:lstStyle/>
          <a:p>
            <a:r>
              <a:rPr lang="en-US" altLang="en-US" dirty="0"/>
              <a:t>However, since the variables </a:t>
            </a:r>
            <a:r>
              <a:rPr lang="en-US" altLang="en-US" dirty="0">
                <a:latin typeface="Courier New" panose="02070309020205020404" pitchFamily="49" charset="0"/>
                <a:cs typeface="Courier New" panose="02070309020205020404" pitchFamily="49" charset="0"/>
              </a:rPr>
              <a:t>flag</a:t>
            </a:r>
            <a:r>
              <a:rPr lang="en-US" altLang="en-US" dirty="0"/>
              <a:t> and </a:t>
            </a:r>
            <a:r>
              <a:rPr lang="en-US" altLang="en-US" dirty="0">
                <a:latin typeface="Courier New" panose="02070309020205020404" pitchFamily="49" charset="0"/>
                <a:cs typeface="Courier New" panose="02070309020205020404" pitchFamily="49" charset="0"/>
              </a:rPr>
              <a:t>x</a:t>
            </a:r>
            <a:r>
              <a:rPr lang="en-US" altLang="en-US" dirty="0"/>
              <a:t> are independent of each other, the instructions:</a:t>
            </a:r>
          </a:p>
          <a:p>
            <a:pPr marL="0" indent="0">
              <a:buNone/>
            </a:pP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flag = true;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x = 100;</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a:t>
            </a:r>
            <a:r>
              <a:rPr lang="en-US" altLang="en-US" dirty="0"/>
              <a:t>for Thread 2 may be reordered</a:t>
            </a:r>
            <a:endParaRPr lang="en-US" altLang="en-US" dirty="0">
              <a:latin typeface="Courier New" panose="02070309020205020404" pitchFamily="49" charset="0"/>
              <a:cs typeface="Courier New" panose="02070309020205020404" pitchFamily="49" charset="0"/>
            </a:endParaRPr>
          </a:p>
          <a:p>
            <a:r>
              <a:rPr lang="en-US" altLang="en-US" dirty="0"/>
              <a:t>If this occurs, the output may be 0!</a:t>
            </a:r>
          </a:p>
          <a:p>
            <a:endParaRPr lang="en-US" dirty="0"/>
          </a:p>
        </p:txBody>
      </p:sp>
      <p:sp>
        <p:nvSpPr>
          <p:cNvPr id="4" name="Footer Placeholder 3">
            <a:extLst>
              <a:ext uri="{FF2B5EF4-FFF2-40B4-BE49-F238E27FC236}">
                <a16:creationId xmlns:a16="http://schemas.microsoft.com/office/drawing/2014/main" id="{7EEDF63A-674B-AB06-4F03-0FE3DBEAFDBD}"/>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F19409AD-C0CE-DADF-C456-7F17A5FF03EF}"/>
              </a:ext>
            </a:extLst>
          </p:cNvPr>
          <p:cNvSpPr>
            <a:spLocks noGrp="1"/>
          </p:cNvSpPr>
          <p:nvPr>
            <p:ph type="sldNum" sz="quarter" idx="12"/>
          </p:nvPr>
        </p:nvSpPr>
        <p:spPr/>
        <p:txBody>
          <a:bodyPr/>
          <a:lstStyle/>
          <a:p>
            <a:fld id="{B8268B5B-6F14-41EC-8548-EC690FBAE347}" type="slidenum">
              <a:rPr lang="en-US" smtClean="0"/>
              <a:t>17</a:t>
            </a:fld>
            <a:endParaRPr lang="en-US" dirty="0"/>
          </a:p>
        </p:txBody>
      </p:sp>
    </p:spTree>
    <p:extLst>
      <p:ext uri="{BB962C8B-B14F-4D97-AF65-F5344CB8AC3E}">
        <p14:creationId xmlns:p14="http://schemas.microsoft.com/office/powerpoint/2010/main" val="1649353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B3649-D0EA-8A21-BBE1-F9B4D5E5CD10}"/>
              </a:ext>
            </a:extLst>
          </p:cNvPr>
          <p:cNvSpPr>
            <a:spLocks noGrp="1"/>
          </p:cNvSpPr>
          <p:nvPr>
            <p:ph type="title"/>
          </p:nvPr>
        </p:nvSpPr>
        <p:spPr/>
        <p:txBody>
          <a:bodyPr/>
          <a:lstStyle/>
          <a:p>
            <a:r>
              <a:rPr lang="en-US" altLang="en-US" dirty="0"/>
              <a:t>Peterson’s Solution Revisited</a:t>
            </a:r>
            <a:endParaRPr lang="en-US" dirty="0"/>
          </a:p>
        </p:txBody>
      </p:sp>
      <p:sp>
        <p:nvSpPr>
          <p:cNvPr id="3" name="Content Placeholder 2">
            <a:extLst>
              <a:ext uri="{FF2B5EF4-FFF2-40B4-BE49-F238E27FC236}">
                <a16:creationId xmlns:a16="http://schemas.microsoft.com/office/drawing/2014/main" id="{73307702-7186-5332-FF93-CA9D3FC2824E}"/>
              </a:ext>
            </a:extLst>
          </p:cNvPr>
          <p:cNvSpPr>
            <a:spLocks noGrp="1"/>
          </p:cNvSpPr>
          <p:nvPr>
            <p:ph idx="1"/>
          </p:nvPr>
        </p:nvSpPr>
        <p:spPr/>
        <p:txBody>
          <a:bodyPr>
            <a:normAutofit fontScale="92500"/>
          </a:bodyPr>
          <a:lstStyle/>
          <a:p>
            <a:r>
              <a:rPr lang="en-US" altLang="en-US" dirty="0"/>
              <a:t>The effects of instruction reordering in Peterson’s Solution</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This allows both processes to be in their critical section at the same time!</a:t>
            </a:r>
          </a:p>
          <a:p>
            <a:r>
              <a:rPr lang="en-US" altLang="en-US" dirty="0"/>
              <a:t>To ensure that Peterson’s solution will work correctly on modern computer architecture we must use </a:t>
            </a:r>
            <a:r>
              <a:rPr lang="en-US" altLang="en-US" dirty="0">
                <a:solidFill>
                  <a:schemeClr val="accent6">
                    <a:lumMod val="75000"/>
                  </a:schemeClr>
                </a:solidFill>
              </a:rPr>
              <a:t>Memory Barrier</a:t>
            </a:r>
            <a:r>
              <a:rPr lang="en-US" altLang="en-US" dirty="0"/>
              <a:t>.</a:t>
            </a:r>
          </a:p>
        </p:txBody>
      </p:sp>
      <p:sp>
        <p:nvSpPr>
          <p:cNvPr id="4" name="Footer Placeholder 3">
            <a:extLst>
              <a:ext uri="{FF2B5EF4-FFF2-40B4-BE49-F238E27FC236}">
                <a16:creationId xmlns:a16="http://schemas.microsoft.com/office/drawing/2014/main" id="{8E9CB0F8-24B2-C3C0-89EE-1BDC9B6A7C49}"/>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8246B0E9-3E1F-8BAE-6726-6020276CFDB3}"/>
              </a:ext>
            </a:extLst>
          </p:cNvPr>
          <p:cNvSpPr>
            <a:spLocks noGrp="1"/>
          </p:cNvSpPr>
          <p:nvPr>
            <p:ph type="sldNum" sz="quarter" idx="12"/>
          </p:nvPr>
        </p:nvSpPr>
        <p:spPr/>
        <p:txBody>
          <a:bodyPr/>
          <a:lstStyle/>
          <a:p>
            <a:fld id="{B8268B5B-6F14-41EC-8548-EC690FBAE347}" type="slidenum">
              <a:rPr lang="en-US" smtClean="0"/>
              <a:t>18</a:t>
            </a:fld>
            <a:endParaRPr lang="en-US" dirty="0"/>
          </a:p>
        </p:txBody>
      </p:sp>
      <p:pic>
        <p:nvPicPr>
          <p:cNvPr id="6" name="Picture 3">
            <a:extLst>
              <a:ext uri="{FF2B5EF4-FFF2-40B4-BE49-F238E27FC236}">
                <a16:creationId xmlns:a16="http://schemas.microsoft.com/office/drawing/2014/main" id="{10B48923-4C99-50FA-F829-FA24BF4BB4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0009" y="2639218"/>
            <a:ext cx="7228940" cy="175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1982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2AE0-CBF7-63D8-8A15-ABE639DAE374}"/>
              </a:ext>
            </a:extLst>
          </p:cNvPr>
          <p:cNvSpPr>
            <a:spLocks noGrp="1"/>
          </p:cNvSpPr>
          <p:nvPr>
            <p:ph type="title"/>
          </p:nvPr>
        </p:nvSpPr>
        <p:spPr/>
        <p:txBody>
          <a:bodyPr/>
          <a:lstStyle/>
          <a:p>
            <a:r>
              <a:rPr lang="en-US" dirty="0"/>
              <a:t>Hardware Support for Synchronization</a:t>
            </a:r>
          </a:p>
        </p:txBody>
      </p:sp>
      <p:sp>
        <p:nvSpPr>
          <p:cNvPr id="3" name="Content Placeholder 2">
            <a:extLst>
              <a:ext uri="{FF2B5EF4-FFF2-40B4-BE49-F238E27FC236}">
                <a16:creationId xmlns:a16="http://schemas.microsoft.com/office/drawing/2014/main" id="{4096B099-4B64-D069-AE95-6D5144D4A9BD}"/>
              </a:ext>
            </a:extLst>
          </p:cNvPr>
          <p:cNvSpPr>
            <a:spLocks noGrp="1"/>
          </p:cNvSpPr>
          <p:nvPr>
            <p:ph idx="1"/>
          </p:nvPr>
        </p:nvSpPr>
        <p:spPr/>
        <p:txBody>
          <a:bodyPr/>
          <a:lstStyle/>
          <a:p>
            <a:r>
              <a:rPr lang="en-US" dirty="0"/>
              <a:t>Software-based solutions are not guaranteed to work on modern computer architectures.</a:t>
            </a:r>
          </a:p>
          <a:p>
            <a:endParaRPr lang="en-US" dirty="0"/>
          </a:p>
          <a:p>
            <a:r>
              <a:rPr lang="en-US" dirty="0"/>
              <a:t>Support of the three hardware instructions for solving critical-section problem:</a:t>
            </a:r>
          </a:p>
          <a:p>
            <a:pPr lvl="1"/>
            <a:r>
              <a:rPr lang="en-US" dirty="0"/>
              <a:t>Memory Barriers</a:t>
            </a:r>
          </a:p>
          <a:p>
            <a:pPr lvl="1"/>
            <a:r>
              <a:rPr lang="en-US" dirty="0"/>
              <a:t>Hardware Instructions</a:t>
            </a:r>
          </a:p>
          <a:p>
            <a:pPr lvl="1"/>
            <a:r>
              <a:rPr lang="en-US" dirty="0"/>
              <a:t>Atomic Variables</a:t>
            </a:r>
          </a:p>
          <a:p>
            <a:endParaRPr lang="en-US" dirty="0"/>
          </a:p>
        </p:txBody>
      </p:sp>
      <p:sp>
        <p:nvSpPr>
          <p:cNvPr id="4" name="Footer Placeholder 3">
            <a:extLst>
              <a:ext uri="{FF2B5EF4-FFF2-40B4-BE49-F238E27FC236}">
                <a16:creationId xmlns:a16="http://schemas.microsoft.com/office/drawing/2014/main" id="{AC977194-A7A9-4796-4DFF-824C53D3FA97}"/>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6BF4B6E9-60A9-62D7-BC0B-120E64AECDB2}"/>
              </a:ext>
            </a:extLst>
          </p:cNvPr>
          <p:cNvSpPr>
            <a:spLocks noGrp="1"/>
          </p:cNvSpPr>
          <p:nvPr>
            <p:ph type="sldNum" sz="quarter" idx="12"/>
          </p:nvPr>
        </p:nvSpPr>
        <p:spPr/>
        <p:txBody>
          <a:bodyPr/>
          <a:lstStyle/>
          <a:p>
            <a:fld id="{B8268B5B-6F14-41EC-8548-EC690FBAE347}" type="slidenum">
              <a:rPr lang="en-US" smtClean="0"/>
              <a:t>19</a:t>
            </a:fld>
            <a:endParaRPr lang="en-US" dirty="0"/>
          </a:p>
        </p:txBody>
      </p:sp>
    </p:spTree>
    <p:extLst>
      <p:ext uri="{BB962C8B-B14F-4D97-AF65-F5344CB8AC3E}">
        <p14:creationId xmlns:p14="http://schemas.microsoft.com/office/powerpoint/2010/main" val="427004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7271-1861-8BCD-5898-B7B494FCD8F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8C93305-701E-121C-E591-5BA77DA3A7FA}"/>
              </a:ext>
            </a:extLst>
          </p:cNvPr>
          <p:cNvSpPr>
            <a:spLocks noGrp="1"/>
          </p:cNvSpPr>
          <p:nvPr>
            <p:ph idx="1"/>
          </p:nvPr>
        </p:nvSpPr>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Peterson</a:t>
            </a:r>
            <a:r>
              <a:rPr lang="ja-JP" altLang="en-US" dirty="0"/>
              <a:t>’</a:t>
            </a:r>
            <a:r>
              <a:rPr lang="en-US" altLang="ja-JP" dirty="0"/>
              <a:t>s Solution</a:t>
            </a:r>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a:lnSpc>
                <a:spcPct val="80000"/>
              </a:lnSpc>
              <a:defRPr/>
            </a:pPr>
            <a:r>
              <a:rPr lang="en-US" altLang="en-US" dirty="0"/>
              <a:t>Liveness</a:t>
            </a:r>
          </a:p>
        </p:txBody>
      </p:sp>
      <p:sp>
        <p:nvSpPr>
          <p:cNvPr id="4" name="Footer Placeholder 3">
            <a:extLst>
              <a:ext uri="{FF2B5EF4-FFF2-40B4-BE49-F238E27FC236}">
                <a16:creationId xmlns:a16="http://schemas.microsoft.com/office/drawing/2014/main" id="{00E29A95-7C1F-36B1-1A9C-60978CF3E573}"/>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7494556D-4C7F-B580-C495-BC4A4290FED4}"/>
              </a:ext>
            </a:extLst>
          </p:cNvPr>
          <p:cNvSpPr>
            <a:spLocks noGrp="1"/>
          </p:cNvSpPr>
          <p:nvPr>
            <p:ph type="sldNum" sz="quarter" idx="12"/>
          </p:nvPr>
        </p:nvSpPr>
        <p:spPr/>
        <p:txBody>
          <a:bodyPr/>
          <a:lstStyle/>
          <a:p>
            <a:fld id="{B8268B5B-6F14-41EC-8548-EC690FBAE347}" type="slidenum">
              <a:rPr lang="en-US" smtClean="0"/>
              <a:t>2</a:t>
            </a:fld>
            <a:endParaRPr lang="en-US" dirty="0"/>
          </a:p>
        </p:txBody>
      </p:sp>
    </p:spTree>
    <p:extLst>
      <p:ext uri="{BB962C8B-B14F-4D97-AF65-F5344CB8AC3E}">
        <p14:creationId xmlns:p14="http://schemas.microsoft.com/office/powerpoint/2010/main" val="3817373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8A36F-6408-26C6-027B-1F9F4EE0095E}"/>
              </a:ext>
            </a:extLst>
          </p:cNvPr>
          <p:cNvSpPr>
            <a:spLocks noGrp="1"/>
          </p:cNvSpPr>
          <p:nvPr>
            <p:ph type="title"/>
          </p:nvPr>
        </p:nvSpPr>
        <p:spPr/>
        <p:txBody>
          <a:bodyPr/>
          <a:lstStyle/>
          <a:p>
            <a:r>
              <a:rPr lang="en-US" altLang="en-US" dirty="0"/>
              <a:t>Memory Barrier</a:t>
            </a:r>
            <a:endParaRPr lang="en-US" dirty="0"/>
          </a:p>
        </p:txBody>
      </p:sp>
      <p:sp>
        <p:nvSpPr>
          <p:cNvPr id="3" name="Content Placeholder 2">
            <a:extLst>
              <a:ext uri="{FF2B5EF4-FFF2-40B4-BE49-F238E27FC236}">
                <a16:creationId xmlns:a16="http://schemas.microsoft.com/office/drawing/2014/main" id="{711B729E-C16B-E052-6AEF-8720121B816A}"/>
              </a:ext>
            </a:extLst>
          </p:cNvPr>
          <p:cNvSpPr>
            <a:spLocks noGrp="1"/>
          </p:cNvSpPr>
          <p:nvPr>
            <p:ph idx="1"/>
          </p:nvPr>
        </p:nvSpPr>
        <p:spPr/>
        <p:txBody>
          <a:bodyPr>
            <a:normAutofit lnSpcReduction="10000"/>
          </a:bodyPr>
          <a:lstStyle/>
          <a:p>
            <a:r>
              <a:rPr lang="en-US" altLang="en-US" b="1" dirty="0"/>
              <a:t>Memory model </a:t>
            </a:r>
            <a:r>
              <a:rPr lang="en-US" altLang="en-US" dirty="0"/>
              <a:t>are the memory guarantees a computer architecture makes to application programs.</a:t>
            </a:r>
          </a:p>
          <a:p>
            <a:endParaRPr lang="en-US" altLang="en-US" dirty="0"/>
          </a:p>
          <a:p>
            <a:r>
              <a:rPr lang="en-US" altLang="en-US" dirty="0"/>
              <a:t>Memory models may be either:</a:t>
            </a:r>
          </a:p>
          <a:p>
            <a:pPr lvl="1"/>
            <a:r>
              <a:rPr lang="en-US" altLang="en-US" b="1" dirty="0"/>
              <a:t>Strongly ordered </a:t>
            </a:r>
            <a:r>
              <a:rPr lang="en-US" altLang="en-US" dirty="0"/>
              <a:t>– where a memory modification of one processor is immediately visible to all other processors.</a:t>
            </a:r>
          </a:p>
          <a:p>
            <a:pPr lvl="1"/>
            <a:r>
              <a:rPr lang="en-US" altLang="en-US" b="1" dirty="0"/>
              <a:t>Weakly ordered  </a:t>
            </a:r>
            <a:r>
              <a:rPr lang="en-US" altLang="en-US" dirty="0"/>
              <a:t>– where a memory modification of one processor may not be immediately visible to all other processors.</a:t>
            </a:r>
          </a:p>
          <a:p>
            <a:endParaRPr lang="en-US" altLang="en-US" dirty="0"/>
          </a:p>
          <a:p>
            <a:r>
              <a:rPr lang="en-US" altLang="en-US" dirty="0"/>
              <a:t>A </a:t>
            </a:r>
            <a:r>
              <a:rPr lang="en-US" altLang="en-US" b="1" dirty="0"/>
              <a:t>memory barrier </a:t>
            </a:r>
            <a:r>
              <a:rPr lang="en-US" altLang="en-US" dirty="0"/>
              <a:t>is an instruction that forces any change in memory to be propagated (made visible) to all other processors.</a:t>
            </a:r>
          </a:p>
        </p:txBody>
      </p:sp>
      <p:sp>
        <p:nvSpPr>
          <p:cNvPr id="4" name="Footer Placeholder 3">
            <a:extLst>
              <a:ext uri="{FF2B5EF4-FFF2-40B4-BE49-F238E27FC236}">
                <a16:creationId xmlns:a16="http://schemas.microsoft.com/office/drawing/2014/main" id="{044DC75E-5134-E8A5-76C2-74CE431564DA}"/>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6A8BA387-01AE-E24C-4FFE-3883F2C700F6}"/>
              </a:ext>
            </a:extLst>
          </p:cNvPr>
          <p:cNvSpPr>
            <a:spLocks noGrp="1"/>
          </p:cNvSpPr>
          <p:nvPr>
            <p:ph type="sldNum" sz="quarter" idx="12"/>
          </p:nvPr>
        </p:nvSpPr>
        <p:spPr/>
        <p:txBody>
          <a:bodyPr/>
          <a:lstStyle/>
          <a:p>
            <a:fld id="{B8268B5B-6F14-41EC-8548-EC690FBAE347}" type="slidenum">
              <a:rPr lang="en-US" smtClean="0"/>
              <a:t>20</a:t>
            </a:fld>
            <a:endParaRPr lang="en-US" dirty="0"/>
          </a:p>
        </p:txBody>
      </p:sp>
    </p:spTree>
    <p:extLst>
      <p:ext uri="{BB962C8B-B14F-4D97-AF65-F5344CB8AC3E}">
        <p14:creationId xmlns:p14="http://schemas.microsoft.com/office/powerpoint/2010/main" val="1201304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44567-6F27-A40A-D3F0-CC5C8A7CB63A}"/>
              </a:ext>
            </a:extLst>
          </p:cNvPr>
          <p:cNvSpPr>
            <a:spLocks noGrp="1"/>
          </p:cNvSpPr>
          <p:nvPr>
            <p:ph type="title"/>
          </p:nvPr>
        </p:nvSpPr>
        <p:spPr/>
        <p:txBody>
          <a:bodyPr/>
          <a:lstStyle/>
          <a:p>
            <a:r>
              <a:rPr lang="en-US" altLang="en-US" dirty="0"/>
              <a:t>Memory Barrier Instructions</a:t>
            </a:r>
            <a:endParaRPr lang="en-US" dirty="0"/>
          </a:p>
        </p:txBody>
      </p:sp>
      <p:sp>
        <p:nvSpPr>
          <p:cNvPr id="3" name="Content Placeholder 2">
            <a:extLst>
              <a:ext uri="{FF2B5EF4-FFF2-40B4-BE49-F238E27FC236}">
                <a16:creationId xmlns:a16="http://schemas.microsoft.com/office/drawing/2014/main" id="{1EB9F308-79DB-B991-6B30-087A727E6B9C}"/>
              </a:ext>
            </a:extLst>
          </p:cNvPr>
          <p:cNvSpPr>
            <a:spLocks noGrp="1"/>
          </p:cNvSpPr>
          <p:nvPr>
            <p:ph idx="1"/>
          </p:nvPr>
        </p:nvSpPr>
        <p:spPr/>
        <p:txBody>
          <a:bodyPr/>
          <a:lstStyle/>
          <a:p>
            <a:r>
              <a:rPr lang="en-US" altLang="en-US" dirty="0"/>
              <a:t>When a memory barrier instruction is performed, the system ensures that all loads and stores are completed before any subsequent load or store operations are performed.</a:t>
            </a:r>
          </a:p>
          <a:p>
            <a:endParaRPr lang="en-US" altLang="en-US" dirty="0"/>
          </a:p>
          <a:p>
            <a:r>
              <a:rPr lang="en-US" altLang="en-US" dirty="0"/>
              <a:t>Therefore, even if instructions were reordered, the memory barrier ensures that the store operations are completed in memory and visible to other processors before future load or store operations are performed.</a:t>
            </a:r>
          </a:p>
        </p:txBody>
      </p:sp>
      <p:sp>
        <p:nvSpPr>
          <p:cNvPr id="4" name="Footer Placeholder 3">
            <a:extLst>
              <a:ext uri="{FF2B5EF4-FFF2-40B4-BE49-F238E27FC236}">
                <a16:creationId xmlns:a16="http://schemas.microsoft.com/office/drawing/2014/main" id="{42A6B9E6-827F-B230-0551-C83124A220DC}"/>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8653996E-E771-B1A4-1EFC-2873FBF15007}"/>
              </a:ext>
            </a:extLst>
          </p:cNvPr>
          <p:cNvSpPr>
            <a:spLocks noGrp="1"/>
          </p:cNvSpPr>
          <p:nvPr>
            <p:ph type="sldNum" sz="quarter" idx="12"/>
          </p:nvPr>
        </p:nvSpPr>
        <p:spPr/>
        <p:txBody>
          <a:bodyPr/>
          <a:lstStyle/>
          <a:p>
            <a:fld id="{B8268B5B-6F14-41EC-8548-EC690FBAE347}" type="slidenum">
              <a:rPr lang="en-US" smtClean="0"/>
              <a:t>21</a:t>
            </a:fld>
            <a:endParaRPr lang="en-US" dirty="0"/>
          </a:p>
        </p:txBody>
      </p:sp>
    </p:spTree>
    <p:extLst>
      <p:ext uri="{BB962C8B-B14F-4D97-AF65-F5344CB8AC3E}">
        <p14:creationId xmlns:p14="http://schemas.microsoft.com/office/powerpoint/2010/main" val="1284928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8A79-B682-8F8C-2853-16BD52C41881}"/>
              </a:ext>
            </a:extLst>
          </p:cNvPr>
          <p:cNvSpPr>
            <a:spLocks noGrp="1"/>
          </p:cNvSpPr>
          <p:nvPr>
            <p:ph type="title"/>
          </p:nvPr>
        </p:nvSpPr>
        <p:spPr/>
        <p:txBody>
          <a:bodyPr/>
          <a:lstStyle/>
          <a:p>
            <a:r>
              <a:rPr lang="en-US" altLang="en-US" dirty="0"/>
              <a:t>Memory Barrier Example</a:t>
            </a:r>
            <a:endParaRPr lang="en-US" dirty="0"/>
          </a:p>
        </p:txBody>
      </p:sp>
      <p:sp>
        <p:nvSpPr>
          <p:cNvPr id="3" name="Content Placeholder 2">
            <a:extLst>
              <a:ext uri="{FF2B5EF4-FFF2-40B4-BE49-F238E27FC236}">
                <a16:creationId xmlns:a16="http://schemas.microsoft.com/office/drawing/2014/main" id="{C444326A-8BD6-E51E-245F-35DB3893AB2D}"/>
              </a:ext>
            </a:extLst>
          </p:cNvPr>
          <p:cNvSpPr>
            <a:spLocks noGrp="1"/>
          </p:cNvSpPr>
          <p:nvPr>
            <p:ph idx="1"/>
          </p:nvPr>
        </p:nvSpPr>
        <p:spPr/>
        <p:txBody>
          <a:bodyPr>
            <a:normAutofit fontScale="70000" lnSpcReduction="20000"/>
          </a:bodyPr>
          <a:lstStyle/>
          <a:p>
            <a:r>
              <a:rPr lang="en-US" altLang="en-US" dirty="0"/>
              <a:t>We could add a memory barrier to the following instructions to ensure Thread 1 outputs 100:</a:t>
            </a:r>
          </a:p>
          <a:p>
            <a:endParaRPr lang="en-US" altLang="en-US" dirty="0"/>
          </a:p>
          <a:p>
            <a:r>
              <a:rPr lang="en-US" altLang="en-US" dirty="0"/>
              <a:t>Thread 1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endParaRPr lang="en-US" altLang="en-US" dirty="0"/>
          </a:p>
          <a:p>
            <a:r>
              <a:rPr lang="en-US" altLang="en-US" dirty="0"/>
              <a:t>Thread 2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endParaRPr lang="en-US" altLang="en-US" dirty="0"/>
          </a:p>
          <a:p>
            <a:r>
              <a:rPr lang="en-US" altLang="en-US" dirty="0"/>
              <a:t>For Thread 1, we are guaranteed that the value of </a:t>
            </a:r>
            <a:r>
              <a:rPr lang="en-US" altLang="en-US" dirty="0">
                <a:latin typeface="Courier New" panose="02070309020205020404" pitchFamily="49" charset="0"/>
                <a:cs typeface="Courier New" panose="02070309020205020404" pitchFamily="49" charset="0"/>
              </a:rPr>
              <a:t>flag</a:t>
            </a:r>
            <a:r>
              <a:rPr lang="en-US" altLang="en-US" dirty="0"/>
              <a:t> is loaded before the value of </a:t>
            </a:r>
            <a:r>
              <a:rPr lang="en-US" altLang="en-US" dirty="0">
                <a:latin typeface="Courier New" panose="02070309020205020404" pitchFamily="49" charset="0"/>
                <a:cs typeface="Courier New" panose="02070309020205020404" pitchFamily="49" charset="0"/>
              </a:rPr>
              <a:t>x</a:t>
            </a:r>
            <a:r>
              <a:rPr lang="en-US" altLang="en-US" dirty="0"/>
              <a:t>.</a:t>
            </a:r>
          </a:p>
          <a:p>
            <a:r>
              <a:rPr lang="en-US" altLang="en-US" dirty="0"/>
              <a:t>For Thread 2, we ensure that the assignment to </a:t>
            </a:r>
            <a:r>
              <a:rPr lang="en-US" altLang="en-US" dirty="0">
                <a:latin typeface="Courier New" panose="02070309020205020404" pitchFamily="49" charset="0"/>
                <a:cs typeface="Courier New" panose="02070309020205020404" pitchFamily="49" charset="0"/>
              </a:rPr>
              <a:t>x</a:t>
            </a:r>
            <a:r>
              <a:rPr lang="en-US" altLang="en-US" dirty="0"/>
              <a:t> occurs before the assignment </a:t>
            </a:r>
            <a:r>
              <a:rPr lang="en-US" altLang="en-US" dirty="0">
                <a:latin typeface="Courier New" panose="02070309020205020404" pitchFamily="49" charset="0"/>
                <a:cs typeface="Courier New" panose="02070309020205020404" pitchFamily="49" charset="0"/>
              </a:rPr>
              <a:t>flag.</a:t>
            </a:r>
          </a:p>
        </p:txBody>
      </p:sp>
      <p:sp>
        <p:nvSpPr>
          <p:cNvPr id="4" name="Footer Placeholder 3">
            <a:extLst>
              <a:ext uri="{FF2B5EF4-FFF2-40B4-BE49-F238E27FC236}">
                <a16:creationId xmlns:a16="http://schemas.microsoft.com/office/drawing/2014/main" id="{859C5D80-C116-5D9A-55DF-61144DAD1CA7}"/>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28CE671E-1A7B-54B4-018D-228698258109}"/>
              </a:ext>
            </a:extLst>
          </p:cNvPr>
          <p:cNvSpPr>
            <a:spLocks noGrp="1"/>
          </p:cNvSpPr>
          <p:nvPr>
            <p:ph type="sldNum" sz="quarter" idx="12"/>
          </p:nvPr>
        </p:nvSpPr>
        <p:spPr/>
        <p:txBody>
          <a:bodyPr/>
          <a:lstStyle/>
          <a:p>
            <a:fld id="{B8268B5B-6F14-41EC-8548-EC690FBAE347}" type="slidenum">
              <a:rPr lang="en-US" smtClean="0"/>
              <a:t>22</a:t>
            </a:fld>
            <a:endParaRPr lang="en-US" dirty="0"/>
          </a:p>
        </p:txBody>
      </p:sp>
    </p:spTree>
    <p:extLst>
      <p:ext uri="{BB962C8B-B14F-4D97-AF65-F5344CB8AC3E}">
        <p14:creationId xmlns:p14="http://schemas.microsoft.com/office/powerpoint/2010/main" val="1656984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A3E3-A507-51DF-2306-5593EAE9BFF4}"/>
              </a:ext>
            </a:extLst>
          </p:cNvPr>
          <p:cNvSpPr>
            <a:spLocks noGrp="1"/>
          </p:cNvSpPr>
          <p:nvPr>
            <p:ph type="title"/>
          </p:nvPr>
        </p:nvSpPr>
        <p:spPr/>
        <p:txBody>
          <a:bodyPr/>
          <a:lstStyle/>
          <a:p>
            <a:r>
              <a:rPr lang="en-US" dirty="0"/>
              <a:t>Hardware Instructions</a:t>
            </a:r>
          </a:p>
        </p:txBody>
      </p:sp>
      <p:sp>
        <p:nvSpPr>
          <p:cNvPr id="3" name="Content Placeholder 2">
            <a:extLst>
              <a:ext uri="{FF2B5EF4-FFF2-40B4-BE49-F238E27FC236}">
                <a16:creationId xmlns:a16="http://schemas.microsoft.com/office/drawing/2014/main" id="{E41FD762-B47E-1AC2-E141-B319825DC7EE}"/>
              </a:ext>
            </a:extLst>
          </p:cNvPr>
          <p:cNvSpPr>
            <a:spLocks noGrp="1"/>
          </p:cNvSpPr>
          <p:nvPr>
            <p:ph idx="1"/>
          </p:nvPr>
        </p:nvSpPr>
        <p:spPr/>
        <p:txBody>
          <a:bodyPr/>
          <a:lstStyle/>
          <a:p>
            <a:r>
              <a:rPr lang="en-US" altLang="en-US" dirty="0"/>
              <a:t>Special hardware instructions that allow us to either </a:t>
            </a:r>
            <a:r>
              <a:rPr lang="en-US" altLang="en-US" i="1" dirty="0"/>
              <a:t>test-and-modify</a:t>
            </a:r>
            <a:r>
              <a:rPr lang="en-US" altLang="en-US" dirty="0"/>
              <a:t> the content of a word, or to </a:t>
            </a:r>
            <a:r>
              <a:rPr lang="en-US" altLang="en-US" i="1" dirty="0"/>
              <a:t>swap</a:t>
            </a:r>
            <a:r>
              <a:rPr lang="en-US" altLang="en-US" dirty="0"/>
              <a:t> the contents of two words </a:t>
            </a:r>
            <a:r>
              <a:rPr lang="en-US" altLang="en-US" dirty="0">
                <a:solidFill>
                  <a:schemeClr val="accent6">
                    <a:lumMod val="75000"/>
                  </a:schemeClr>
                </a:solidFill>
              </a:rPr>
              <a:t>atomically</a:t>
            </a:r>
            <a:r>
              <a:rPr lang="en-US" altLang="en-US" dirty="0"/>
              <a:t> (uninterruptedly.)</a:t>
            </a:r>
          </a:p>
          <a:p>
            <a:pPr lvl="1"/>
            <a:r>
              <a:rPr lang="en-US" altLang="en-US" b="1" dirty="0"/>
              <a:t>Test-and-Set</a:t>
            </a:r>
            <a:r>
              <a:rPr lang="en-US" altLang="en-US" dirty="0"/>
              <a:t> instruction</a:t>
            </a:r>
          </a:p>
          <a:p>
            <a:pPr lvl="1"/>
            <a:r>
              <a:rPr lang="en-US" altLang="en-US" b="1" dirty="0"/>
              <a:t>Compare-and-Swap</a:t>
            </a:r>
            <a:r>
              <a:rPr lang="en-US" altLang="en-US" dirty="0"/>
              <a:t> instruction</a:t>
            </a:r>
          </a:p>
          <a:p>
            <a:endParaRPr lang="en-US" dirty="0"/>
          </a:p>
        </p:txBody>
      </p:sp>
      <p:sp>
        <p:nvSpPr>
          <p:cNvPr id="4" name="Footer Placeholder 3">
            <a:extLst>
              <a:ext uri="{FF2B5EF4-FFF2-40B4-BE49-F238E27FC236}">
                <a16:creationId xmlns:a16="http://schemas.microsoft.com/office/drawing/2014/main" id="{90670716-E6B9-2DBD-BC9D-2D5D1D606C54}"/>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16248CBB-107B-87D7-D313-F82CDB79ED5F}"/>
              </a:ext>
            </a:extLst>
          </p:cNvPr>
          <p:cNvSpPr>
            <a:spLocks noGrp="1"/>
          </p:cNvSpPr>
          <p:nvPr>
            <p:ph type="sldNum" sz="quarter" idx="12"/>
          </p:nvPr>
        </p:nvSpPr>
        <p:spPr/>
        <p:txBody>
          <a:bodyPr/>
          <a:lstStyle/>
          <a:p>
            <a:fld id="{B8268B5B-6F14-41EC-8548-EC690FBAE347}" type="slidenum">
              <a:rPr lang="en-US" smtClean="0"/>
              <a:t>23</a:t>
            </a:fld>
            <a:endParaRPr lang="en-US" dirty="0"/>
          </a:p>
        </p:txBody>
      </p:sp>
    </p:spTree>
    <p:extLst>
      <p:ext uri="{BB962C8B-B14F-4D97-AF65-F5344CB8AC3E}">
        <p14:creationId xmlns:p14="http://schemas.microsoft.com/office/powerpoint/2010/main" val="863157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990B8-D813-6387-E375-25AADD560CF9}"/>
              </a:ext>
            </a:extLst>
          </p:cNvPr>
          <p:cNvSpPr>
            <a:spLocks noGrp="1"/>
          </p:cNvSpPr>
          <p:nvPr>
            <p:ph type="title"/>
          </p:nvPr>
        </p:nvSpPr>
        <p:spPr/>
        <p:txBody>
          <a:bodyPr/>
          <a:lstStyle/>
          <a:p>
            <a:r>
              <a:rPr lang="en-US" altLang="en-US" dirty="0"/>
              <a:t>The </a:t>
            </a:r>
            <a:r>
              <a:rPr lang="en-US" altLang="en-US" dirty="0" err="1"/>
              <a:t>test_and_set</a:t>
            </a:r>
            <a:r>
              <a:rPr lang="en-US" altLang="en-US" dirty="0"/>
              <a:t>  Instruction </a:t>
            </a:r>
            <a:endParaRPr lang="en-US" dirty="0"/>
          </a:p>
        </p:txBody>
      </p:sp>
      <p:sp>
        <p:nvSpPr>
          <p:cNvPr id="3" name="Content Placeholder 2">
            <a:extLst>
              <a:ext uri="{FF2B5EF4-FFF2-40B4-BE49-F238E27FC236}">
                <a16:creationId xmlns:a16="http://schemas.microsoft.com/office/drawing/2014/main" id="{ADA5230A-0F3A-26E0-E116-6259E8DF7B68}"/>
              </a:ext>
            </a:extLst>
          </p:cNvPr>
          <p:cNvSpPr>
            <a:spLocks noGrp="1"/>
          </p:cNvSpPr>
          <p:nvPr>
            <p:ph idx="1"/>
          </p:nvPr>
        </p:nvSpPr>
        <p:spPr/>
        <p:txBody>
          <a:bodyPr>
            <a:normAutofit fontScale="92500" lnSpcReduction="10000"/>
          </a:bodyPr>
          <a:lstStyle/>
          <a:p>
            <a:r>
              <a:rPr lang="en-US" altLang="en-US" dirty="0"/>
              <a:t>Definition</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test_and_set</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 {</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endParaRPr lang="en-US" altLang="en-US" dirty="0">
              <a:solidFill>
                <a:srgbClr val="0000FF"/>
              </a:solidFill>
            </a:endParaRPr>
          </a:p>
          <a:p>
            <a:r>
              <a:rPr lang="en-US" altLang="en-US" dirty="0"/>
              <a:t>Properties</a:t>
            </a:r>
          </a:p>
          <a:p>
            <a:pPr lvl="1"/>
            <a:r>
              <a:rPr lang="en-US" altLang="en-US" dirty="0"/>
              <a:t>Executed atomically</a:t>
            </a:r>
          </a:p>
          <a:p>
            <a:pPr lvl="1"/>
            <a:r>
              <a:rPr lang="en-US" altLang="en-US" dirty="0"/>
              <a:t>Returns the original value of passed parameter</a:t>
            </a:r>
          </a:p>
          <a:p>
            <a:pPr lvl="1"/>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545AFA12-C42F-78B9-1CD4-E151ABF3230F}"/>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26A1C90C-9245-D8EA-C995-1062BD4C0C96}"/>
              </a:ext>
            </a:extLst>
          </p:cNvPr>
          <p:cNvSpPr>
            <a:spLocks noGrp="1"/>
          </p:cNvSpPr>
          <p:nvPr>
            <p:ph type="sldNum" sz="quarter" idx="12"/>
          </p:nvPr>
        </p:nvSpPr>
        <p:spPr/>
        <p:txBody>
          <a:bodyPr/>
          <a:lstStyle/>
          <a:p>
            <a:fld id="{B8268B5B-6F14-41EC-8548-EC690FBAE347}" type="slidenum">
              <a:rPr lang="en-US" smtClean="0"/>
              <a:t>24</a:t>
            </a:fld>
            <a:endParaRPr lang="en-US" dirty="0"/>
          </a:p>
        </p:txBody>
      </p:sp>
    </p:spTree>
    <p:extLst>
      <p:ext uri="{BB962C8B-B14F-4D97-AF65-F5344CB8AC3E}">
        <p14:creationId xmlns:p14="http://schemas.microsoft.com/office/powerpoint/2010/main" val="2196994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3949-CF4E-9B55-A3AF-C62DA6F1D649}"/>
              </a:ext>
            </a:extLst>
          </p:cNvPr>
          <p:cNvSpPr>
            <a:spLocks noGrp="1"/>
          </p:cNvSpPr>
          <p:nvPr>
            <p:ph type="title"/>
          </p:nvPr>
        </p:nvSpPr>
        <p:spPr/>
        <p:txBody>
          <a:bodyPr/>
          <a:lstStyle/>
          <a:p>
            <a:r>
              <a:rPr lang="en-US" altLang="en-US" dirty="0"/>
              <a:t>Solution Using </a:t>
            </a:r>
            <a:r>
              <a:rPr lang="en-US" altLang="en-US" dirty="0" err="1"/>
              <a:t>test_and_set</a:t>
            </a:r>
            <a:r>
              <a:rPr lang="en-US" altLang="en-US" dirty="0"/>
              <a:t>()</a:t>
            </a:r>
            <a:endParaRPr lang="en-US" dirty="0"/>
          </a:p>
        </p:txBody>
      </p:sp>
      <p:sp>
        <p:nvSpPr>
          <p:cNvPr id="3" name="Content Placeholder 2">
            <a:extLst>
              <a:ext uri="{FF2B5EF4-FFF2-40B4-BE49-F238E27FC236}">
                <a16:creationId xmlns:a16="http://schemas.microsoft.com/office/drawing/2014/main" id="{DFDBA974-C38D-1E69-E221-1FC19BF49C4A}"/>
              </a:ext>
            </a:extLst>
          </p:cNvPr>
          <p:cNvSpPr>
            <a:spLocks noGrp="1"/>
          </p:cNvSpPr>
          <p:nvPr>
            <p:ph idx="1"/>
          </p:nvPr>
        </p:nvSpPr>
        <p:spPr/>
        <p:txBody>
          <a:bodyPr>
            <a:normAutofit fontScale="77500" lnSpcReduction="20000"/>
          </a:bodyPr>
          <a:lstStyle/>
          <a:p>
            <a:pPr>
              <a:lnSpc>
                <a:spcPct val="90000"/>
              </a:lnSpc>
              <a:tabLst>
                <a:tab pos="741363" algn="l"/>
                <a:tab pos="1022350" algn="l"/>
                <a:tab pos="1258888" algn="l"/>
              </a:tabLst>
            </a:pPr>
            <a:r>
              <a:rPr lang="en-US" altLang="en-US" dirty="0"/>
              <a:t>Shared </a:t>
            </a:r>
            <a:r>
              <a:rPr lang="en-US" altLang="en-US" dirty="0" err="1"/>
              <a:t>boolean</a:t>
            </a:r>
            <a:r>
              <a:rPr lang="en-US" altLang="en-US" dirty="0"/>
              <a:t>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dirty="0"/>
              <a:t>Solution:</a:t>
            </a:r>
            <a:endParaRPr lang="en-US" altLang="en-US" sz="24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a:t>
            </a:r>
            <a:r>
              <a:rPr lang="en-US" altLang="en-US" sz="2800" b="1" dirty="0">
                <a:solidFill>
                  <a:srgbClr val="000000"/>
                </a:solidFill>
                <a:latin typeface="Courier New" panose="02070309020205020404" pitchFamily="49" charset="0"/>
                <a:cs typeface="Courier New" panose="02070309020205020404" pitchFamily="49" charset="0"/>
              </a:rPr>
              <a:t>do {</a:t>
            </a:r>
            <a:br>
              <a:rPr lang="en-US" altLang="en-US" sz="2800" b="1" dirty="0">
                <a:solidFill>
                  <a:srgbClr val="000000"/>
                </a:solidFill>
                <a:latin typeface="Courier New" panose="02070309020205020404" pitchFamily="49" charset="0"/>
                <a:cs typeface="Courier New" panose="02070309020205020404" pitchFamily="49" charset="0"/>
              </a:rPr>
            </a:br>
            <a:r>
              <a:rPr lang="en-US" altLang="en-US" sz="2800" b="1" dirty="0">
                <a:solidFill>
                  <a:srgbClr val="000000"/>
                </a:solidFill>
                <a:latin typeface="Courier New" panose="02070309020205020404" pitchFamily="49" charset="0"/>
                <a:cs typeface="Courier New" panose="02070309020205020404" pitchFamily="49" charset="0"/>
              </a:rPr>
              <a:t>          while (</a:t>
            </a:r>
            <a:r>
              <a:rPr lang="en-US" altLang="en-US" sz="2800" b="1" dirty="0" err="1">
                <a:solidFill>
                  <a:srgbClr val="000000"/>
                </a:solidFill>
                <a:latin typeface="Courier New" panose="02070309020205020404" pitchFamily="49" charset="0"/>
                <a:cs typeface="Courier New" panose="02070309020205020404" pitchFamily="49" charset="0"/>
              </a:rPr>
              <a:t>test_and_set</a:t>
            </a:r>
            <a:r>
              <a:rPr lang="en-US" altLang="en-US" sz="2800" b="1" dirty="0">
                <a:solidFill>
                  <a:srgbClr val="000000"/>
                </a:solidFill>
                <a:latin typeface="Courier New" panose="02070309020205020404" pitchFamily="49" charset="0"/>
                <a:cs typeface="Courier New" panose="02070309020205020404" pitchFamily="49" charset="0"/>
              </a:rPr>
              <a:t>(&amp;lock)) </a:t>
            </a:r>
          </a:p>
          <a:p>
            <a:pPr>
              <a:buFont typeface="Monotype Sorts" pitchFamily="-84" charset="2"/>
              <a:buNone/>
              <a:tabLst>
                <a:tab pos="741363" algn="l"/>
                <a:tab pos="1022350" algn="l"/>
                <a:tab pos="1258888" algn="l"/>
              </a:tabLst>
            </a:pPr>
            <a:r>
              <a:rPr lang="en-US" altLang="en-US" sz="2800" b="1" dirty="0">
                <a:solidFill>
                  <a:srgbClr val="000000"/>
                </a:solidFill>
                <a:latin typeface="Courier New" panose="02070309020205020404" pitchFamily="49" charset="0"/>
                <a:cs typeface="Courier New" panose="02070309020205020404" pitchFamily="49" charset="0"/>
              </a:rPr>
              <a:t>             ; /* do nothing */ </a:t>
            </a:r>
            <a:br>
              <a:rPr lang="en-US" altLang="en-US" sz="2800" b="1" dirty="0">
                <a:solidFill>
                  <a:srgbClr val="000000"/>
                </a:solidFill>
                <a:latin typeface="Courier New" panose="02070309020205020404" pitchFamily="49" charset="0"/>
                <a:cs typeface="Courier New" panose="02070309020205020404" pitchFamily="49" charset="0"/>
              </a:rPr>
            </a:br>
            <a:endParaRPr lang="en-US" altLang="en-US" sz="28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2800" b="1" dirty="0">
                <a:solidFill>
                  <a:srgbClr val="000000"/>
                </a:solidFill>
                <a:latin typeface="Courier New" panose="02070309020205020404" pitchFamily="49" charset="0"/>
                <a:cs typeface="Courier New" panose="02070309020205020404" pitchFamily="49" charset="0"/>
              </a:rPr>
              <a:t>                 /* critical section */ </a:t>
            </a:r>
            <a:br>
              <a:rPr lang="en-US" altLang="en-US" sz="2800" b="1" dirty="0">
                <a:solidFill>
                  <a:srgbClr val="000000"/>
                </a:solidFill>
                <a:latin typeface="Courier New" panose="02070309020205020404" pitchFamily="49" charset="0"/>
                <a:cs typeface="Courier New" panose="02070309020205020404" pitchFamily="49" charset="0"/>
              </a:rPr>
            </a:br>
            <a:endParaRPr lang="en-US" altLang="en-US" sz="28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2800"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2800"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2800" b="1"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sz="2800"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dirty="0"/>
              <a:t>Does it solve the critical-section problem?</a:t>
            </a:r>
          </a:p>
        </p:txBody>
      </p:sp>
      <p:sp>
        <p:nvSpPr>
          <p:cNvPr id="4" name="Footer Placeholder 3">
            <a:extLst>
              <a:ext uri="{FF2B5EF4-FFF2-40B4-BE49-F238E27FC236}">
                <a16:creationId xmlns:a16="http://schemas.microsoft.com/office/drawing/2014/main" id="{76C87C77-286D-8048-0039-7D71844CCD88}"/>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033EDD67-95C1-0E7F-3A56-B8B515FCADED}"/>
              </a:ext>
            </a:extLst>
          </p:cNvPr>
          <p:cNvSpPr>
            <a:spLocks noGrp="1"/>
          </p:cNvSpPr>
          <p:nvPr>
            <p:ph type="sldNum" sz="quarter" idx="12"/>
          </p:nvPr>
        </p:nvSpPr>
        <p:spPr/>
        <p:txBody>
          <a:bodyPr/>
          <a:lstStyle/>
          <a:p>
            <a:fld id="{B8268B5B-6F14-41EC-8548-EC690FBAE347}" type="slidenum">
              <a:rPr lang="en-US" smtClean="0"/>
              <a:t>25</a:t>
            </a:fld>
            <a:endParaRPr lang="en-US" dirty="0"/>
          </a:p>
        </p:txBody>
      </p:sp>
    </p:spTree>
    <p:extLst>
      <p:ext uri="{BB962C8B-B14F-4D97-AF65-F5344CB8AC3E}">
        <p14:creationId xmlns:p14="http://schemas.microsoft.com/office/powerpoint/2010/main" val="199926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0B7A-6DCC-9E31-6330-E93A121EA455}"/>
              </a:ext>
            </a:extLst>
          </p:cNvPr>
          <p:cNvSpPr>
            <a:spLocks noGrp="1"/>
          </p:cNvSpPr>
          <p:nvPr>
            <p:ph type="title"/>
          </p:nvPr>
        </p:nvSpPr>
        <p:spPr/>
        <p:txBody>
          <a:bodyPr/>
          <a:lstStyle/>
          <a:p>
            <a:r>
              <a:rPr lang="en-US" altLang="en-US" dirty="0"/>
              <a:t>The </a:t>
            </a:r>
            <a:r>
              <a:rPr lang="en-US" altLang="en-US" dirty="0" err="1"/>
              <a:t>compare_and_swap</a:t>
            </a:r>
            <a:r>
              <a:rPr lang="en-US" altLang="en-US" dirty="0"/>
              <a:t> (CAS) Instruction </a:t>
            </a:r>
            <a:endParaRPr lang="en-US" dirty="0"/>
          </a:p>
        </p:txBody>
      </p:sp>
      <p:sp>
        <p:nvSpPr>
          <p:cNvPr id="3" name="Content Placeholder 2">
            <a:extLst>
              <a:ext uri="{FF2B5EF4-FFF2-40B4-BE49-F238E27FC236}">
                <a16:creationId xmlns:a16="http://schemas.microsoft.com/office/drawing/2014/main" id="{D1D6C5F6-43A2-F0B5-44D7-919A5674BC57}"/>
              </a:ext>
            </a:extLst>
          </p:cNvPr>
          <p:cNvSpPr>
            <a:spLocks noGrp="1"/>
          </p:cNvSpPr>
          <p:nvPr>
            <p:ph idx="1"/>
          </p:nvPr>
        </p:nvSpPr>
        <p:spPr/>
        <p:txBody>
          <a:bodyPr>
            <a:normAutofit fontScale="85000" lnSpcReduction="10000"/>
          </a:bodyPr>
          <a:lstStyle/>
          <a:p>
            <a:r>
              <a:rPr lang="en-US" altLang="en-US" dirty="0"/>
              <a:t>Definition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2100" b="1" dirty="0">
                <a:latin typeface="Courier New" panose="02070309020205020404" pitchFamily="49" charset="0"/>
              </a:rPr>
              <a:t>int </a:t>
            </a:r>
            <a:r>
              <a:rPr lang="en-US" altLang="en-US" sz="2100" b="1" dirty="0" err="1">
                <a:latin typeface="Courier New" panose="02070309020205020404" pitchFamily="49" charset="0"/>
              </a:rPr>
              <a:t>compare_and_swap</a:t>
            </a:r>
            <a:r>
              <a:rPr lang="en-US" altLang="en-US" sz="2100" b="1" dirty="0">
                <a:latin typeface="Courier New" panose="02070309020205020404" pitchFamily="49" charset="0"/>
              </a:rPr>
              <a:t>(int *value, int expected, int </a:t>
            </a:r>
            <a:r>
              <a:rPr lang="en-US" altLang="en-US" sz="2100" b="1" dirty="0" err="1">
                <a:latin typeface="Courier New" panose="02070309020205020404" pitchFamily="49" charset="0"/>
              </a:rPr>
              <a:t>new_value</a:t>
            </a:r>
            <a:r>
              <a:rPr lang="en-US" altLang="en-US" sz="2100" b="1" dirty="0">
                <a:latin typeface="Courier New" panose="02070309020205020404" pitchFamily="49" charset="0"/>
              </a:rPr>
              <a:t>) {                  </a:t>
            </a:r>
          </a:p>
          <a:p>
            <a:pPr>
              <a:buFont typeface="Monotype Sorts" pitchFamily="-84" charset="2"/>
              <a:buNone/>
              <a:tabLst>
                <a:tab pos="741363" algn="l"/>
                <a:tab pos="1022350" algn="l"/>
                <a:tab pos="1258888" algn="l"/>
              </a:tabLst>
            </a:pPr>
            <a:r>
              <a:rPr lang="en-US" altLang="en-US" sz="4200" b="1" dirty="0">
                <a:latin typeface="Courier New" panose="02070309020205020404" pitchFamily="49" charset="0"/>
              </a:rPr>
              <a:t>    </a:t>
            </a:r>
            <a:r>
              <a:rPr lang="en-US" altLang="en-US" sz="2100" b="1" dirty="0">
                <a:latin typeface="Courier New" panose="02070309020205020404" pitchFamily="49" charset="0"/>
              </a:rPr>
              <a:t>int temp = *value; </a:t>
            </a:r>
          </a:p>
          <a:p>
            <a:pPr>
              <a:buFont typeface="Monotype Sorts" pitchFamily="-84" charset="2"/>
              <a:buNone/>
              <a:tabLst>
                <a:tab pos="741363" algn="l"/>
                <a:tab pos="1022350" algn="l"/>
                <a:tab pos="1258888" algn="l"/>
              </a:tabLst>
            </a:pPr>
            <a:r>
              <a:rPr lang="en-US" altLang="en-US" sz="2100" b="1" dirty="0">
                <a:latin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2100" b="1" dirty="0">
                <a:latin typeface="Courier New" panose="02070309020205020404" pitchFamily="49" charset="0"/>
              </a:rPr>
              <a:t>            *value = </a:t>
            </a:r>
            <a:r>
              <a:rPr lang="en-US" altLang="en-US" sz="2100" b="1" dirty="0" err="1">
                <a:latin typeface="Courier New" panose="02070309020205020404" pitchFamily="49" charset="0"/>
              </a:rPr>
              <a:t>new_value</a:t>
            </a:r>
            <a:r>
              <a:rPr lang="en-US" altLang="en-US" sz="2100" b="1" dirty="0">
                <a:latin typeface="Courier New" panose="02070309020205020404" pitchFamily="49" charset="0"/>
              </a:rPr>
              <a:t>; </a:t>
            </a:r>
          </a:p>
          <a:p>
            <a:pPr>
              <a:buFont typeface="Monotype Sorts" pitchFamily="-84" charset="2"/>
              <a:buNone/>
              <a:tabLst>
                <a:tab pos="741363" algn="l"/>
                <a:tab pos="1022350" algn="l"/>
                <a:tab pos="1258888" algn="l"/>
              </a:tabLst>
            </a:pPr>
            <a:r>
              <a:rPr lang="en-US" altLang="en-US" sz="2100" b="1" dirty="0">
                <a:latin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sz="1900" b="1" dirty="0">
                <a:latin typeface="Courier New" panose="02070309020205020404" pitchFamily="49" charset="0"/>
              </a:rPr>
              <a:t>     } </a:t>
            </a:r>
            <a:endParaRPr lang="en-US" altLang="en-US" sz="1900" dirty="0"/>
          </a:p>
          <a:p>
            <a:r>
              <a:rPr lang="en-US" altLang="en-US" dirty="0"/>
              <a:t>Properties</a:t>
            </a:r>
          </a:p>
          <a:p>
            <a:pPr lvl="1"/>
            <a:r>
              <a:rPr lang="en-US" altLang="en-US" dirty="0"/>
              <a:t>Executed atomically</a:t>
            </a:r>
          </a:p>
          <a:p>
            <a:pPr lvl="1"/>
            <a:r>
              <a:rPr lang="en-US" altLang="en-US" dirty="0"/>
              <a:t>Returns the original value of passed parameter </a:t>
            </a:r>
            <a:r>
              <a:rPr lang="en-US" altLang="en-US" b="1" dirty="0">
                <a:latin typeface="Courier New" panose="02070309020205020404" pitchFamily="49" charset="0"/>
                <a:cs typeface="Courier New" panose="02070309020205020404" pitchFamily="49" charset="0"/>
              </a:rPr>
              <a:t>value</a:t>
            </a:r>
            <a:endParaRPr lang="en-US" altLang="en-US" dirty="0"/>
          </a:p>
          <a:p>
            <a:pPr lvl="1"/>
            <a:r>
              <a:rPr lang="en-US" altLang="en-US" dirty="0"/>
              <a:t>Set  the variable </a:t>
            </a:r>
            <a:r>
              <a:rPr lang="en-US" altLang="en-US" b="1" dirty="0">
                <a:latin typeface="Courier New" panose="02070309020205020404" pitchFamily="49" charset="0"/>
                <a:cs typeface="Courier New" panose="02070309020205020404" pitchFamily="49" charset="0"/>
              </a:rPr>
              <a:t>value</a:t>
            </a:r>
            <a:r>
              <a:rPr lang="en-US" altLang="en-US" dirty="0"/>
              <a:t> the value of the passed parameter </a:t>
            </a:r>
            <a:r>
              <a:rPr lang="en-US" altLang="en-US" b="1" dirty="0" err="1">
                <a:latin typeface="Courier New" panose="02070309020205020404" pitchFamily="49" charset="0"/>
                <a:cs typeface="Courier New" panose="02070309020205020404" pitchFamily="49" charset="0"/>
              </a:rPr>
              <a:t>new_value</a:t>
            </a:r>
            <a:r>
              <a:rPr lang="en-US" altLang="en-US" dirty="0"/>
              <a:t> but only if </a:t>
            </a:r>
            <a:r>
              <a:rPr lang="en-US" altLang="en-US" b="1" dirty="0">
                <a:latin typeface="Courier New" panose="02070309020205020404" pitchFamily="49" charset="0"/>
                <a:cs typeface="Courier New" panose="02070309020205020404" pitchFamily="49" charset="0"/>
              </a:rPr>
              <a:t>*value == expected </a:t>
            </a:r>
            <a:r>
              <a:rPr lang="en-US" altLang="en-US" dirty="0"/>
              <a:t>is true. That is, the swap takes place only under this condition.</a:t>
            </a:r>
          </a:p>
        </p:txBody>
      </p:sp>
      <p:sp>
        <p:nvSpPr>
          <p:cNvPr id="4" name="Footer Placeholder 3">
            <a:extLst>
              <a:ext uri="{FF2B5EF4-FFF2-40B4-BE49-F238E27FC236}">
                <a16:creationId xmlns:a16="http://schemas.microsoft.com/office/drawing/2014/main" id="{835B62D7-62E5-BE48-FCC9-9FE7E68A5FF6}"/>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B15001A7-A310-1349-469D-B8A8BB70AD0A}"/>
              </a:ext>
            </a:extLst>
          </p:cNvPr>
          <p:cNvSpPr>
            <a:spLocks noGrp="1"/>
          </p:cNvSpPr>
          <p:nvPr>
            <p:ph type="sldNum" sz="quarter" idx="12"/>
          </p:nvPr>
        </p:nvSpPr>
        <p:spPr/>
        <p:txBody>
          <a:bodyPr/>
          <a:lstStyle/>
          <a:p>
            <a:fld id="{B8268B5B-6F14-41EC-8548-EC690FBAE347}" type="slidenum">
              <a:rPr lang="en-US" smtClean="0"/>
              <a:t>26</a:t>
            </a:fld>
            <a:endParaRPr lang="en-US" dirty="0"/>
          </a:p>
        </p:txBody>
      </p:sp>
    </p:spTree>
    <p:extLst>
      <p:ext uri="{BB962C8B-B14F-4D97-AF65-F5344CB8AC3E}">
        <p14:creationId xmlns:p14="http://schemas.microsoft.com/office/powerpoint/2010/main" val="2456866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13FE-0E66-8240-0D3F-73DF1CC8FA65}"/>
              </a:ext>
            </a:extLst>
          </p:cNvPr>
          <p:cNvSpPr>
            <a:spLocks noGrp="1"/>
          </p:cNvSpPr>
          <p:nvPr>
            <p:ph type="title"/>
          </p:nvPr>
        </p:nvSpPr>
        <p:spPr/>
        <p:txBody>
          <a:bodyPr/>
          <a:lstStyle/>
          <a:p>
            <a:r>
              <a:rPr lang="en-US" altLang="en-US" dirty="0"/>
              <a:t>Solution using </a:t>
            </a:r>
            <a:r>
              <a:rPr lang="en-US" altLang="en-US" dirty="0" err="1"/>
              <a:t>compare_and_swap</a:t>
            </a:r>
            <a:endParaRPr lang="en-US" dirty="0"/>
          </a:p>
        </p:txBody>
      </p:sp>
      <p:sp>
        <p:nvSpPr>
          <p:cNvPr id="3" name="Content Placeholder 2">
            <a:extLst>
              <a:ext uri="{FF2B5EF4-FFF2-40B4-BE49-F238E27FC236}">
                <a16:creationId xmlns:a16="http://schemas.microsoft.com/office/drawing/2014/main" id="{BDB103F0-11A1-93AE-2800-EF67419E6271}"/>
              </a:ext>
            </a:extLst>
          </p:cNvPr>
          <p:cNvSpPr>
            <a:spLocks noGrp="1"/>
          </p:cNvSpPr>
          <p:nvPr>
            <p:ph idx="1"/>
          </p:nvPr>
        </p:nvSpPr>
        <p:spPr/>
        <p:txBody>
          <a:bodyPr>
            <a:normAutofit fontScale="70000" lnSpcReduction="20000"/>
          </a:bodyPr>
          <a:lstStyle/>
          <a:p>
            <a:pPr>
              <a:lnSpc>
                <a:spcPct val="90000"/>
              </a:lnSpc>
              <a:tabLst>
                <a:tab pos="741363" algn="l"/>
                <a:tab pos="1022350" algn="l"/>
                <a:tab pos="1258888" algn="l"/>
              </a:tabLst>
            </a:pPr>
            <a:r>
              <a:rPr lang="en-US" altLang="en-US" dirty="0"/>
              <a:t>Shared integer  </a:t>
            </a:r>
            <a:r>
              <a:rPr lang="en-US" altLang="ja-JP" b="1" dirty="0">
                <a:latin typeface="Courier New" panose="02070309020205020404" pitchFamily="49" charset="0"/>
                <a:cs typeface="Courier New" panose="02070309020205020404" pitchFamily="49" charset="0"/>
              </a:rPr>
              <a:t>lock</a:t>
            </a:r>
            <a:r>
              <a:rPr lang="en-US" altLang="ja-JP" dirty="0"/>
              <a:t>  initialized to 0; </a:t>
            </a:r>
          </a:p>
          <a:p>
            <a:pPr>
              <a:lnSpc>
                <a:spcPct val="90000"/>
              </a:lnSpc>
              <a:tabLst>
                <a:tab pos="741363" algn="l"/>
                <a:tab pos="1022350" algn="l"/>
                <a:tab pos="1258888" algn="l"/>
              </a:tabLst>
            </a:pPr>
            <a:r>
              <a:rPr lang="en-US" altLang="en-US" dirty="0"/>
              <a:t>Solution: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2800" b="1" dirty="0">
                <a:latin typeface="Courier New" panose="02070309020205020404" pitchFamily="49" charset="0"/>
              </a:rPr>
              <a:t>while (true){</a:t>
            </a:r>
            <a:br>
              <a:rPr lang="en-US" altLang="en-US" sz="2800" b="1" dirty="0">
                <a:latin typeface="Courier New" panose="02070309020205020404" pitchFamily="49" charset="0"/>
              </a:rPr>
            </a:br>
            <a:r>
              <a:rPr lang="en-US" altLang="en-US" sz="2800" b="1" dirty="0">
                <a:latin typeface="Courier New" panose="02070309020205020404" pitchFamily="49" charset="0"/>
              </a:rPr>
              <a:t>    		while (</a:t>
            </a:r>
            <a:r>
              <a:rPr lang="en-US" altLang="en-US" sz="2800" b="1" dirty="0" err="1">
                <a:latin typeface="Courier New" panose="02070309020205020404" pitchFamily="49" charset="0"/>
              </a:rPr>
              <a:t>compare_and_swap</a:t>
            </a:r>
            <a:r>
              <a:rPr lang="en-US" altLang="en-US" sz="2800" b="1" dirty="0">
                <a:latin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sz="2800" b="1" dirty="0">
                <a:latin typeface="Courier New" panose="02070309020205020404" pitchFamily="49" charset="0"/>
              </a:rPr>
              <a:t>            	; /* do nothing */ </a:t>
            </a:r>
            <a:br>
              <a:rPr lang="en-US" altLang="en-US" sz="2800" b="1" dirty="0">
                <a:latin typeface="Courier New" panose="02070309020205020404" pitchFamily="49" charset="0"/>
              </a:rPr>
            </a:br>
            <a:endParaRPr lang="en-US" altLang="en-US" sz="28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2800" b="1" dirty="0">
                <a:latin typeface="Courier New" panose="02070309020205020404" pitchFamily="49" charset="0"/>
              </a:rPr>
              <a:t>       		/* critical section */ </a:t>
            </a:r>
            <a:br>
              <a:rPr lang="en-US" altLang="en-US" sz="2800" b="1" dirty="0">
                <a:latin typeface="Courier New" panose="02070309020205020404" pitchFamily="49" charset="0"/>
              </a:rPr>
            </a:br>
            <a:endParaRPr lang="en-US" altLang="en-US" sz="28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2800" b="1" dirty="0">
                <a:latin typeface="Courier New" panose="02070309020205020404" pitchFamily="49" charset="0"/>
              </a:rPr>
              <a:t>       		lock = 0; </a:t>
            </a:r>
            <a:br>
              <a:rPr lang="en-US" altLang="en-US" sz="2800" b="1" dirty="0">
                <a:latin typeface="Courier New" panose="02070309020205020404" pitchFamily="49" charset="0"/>
              </a:rPr>
            </a:br>
            <a:endParaRPr lang="en-US" altLang="en-US" sz="28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2800" b="1" dirty="0">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2800" b="1" dirty="0">
                <a:latin typeface="Courier New" panose="02070309020205020404" pitchFamily="49" charset="0"/>
              </a:rPr>
              <a:t>      } </a:t>
            </a:r>
          </a:p>
          <a:p>
            <a:pPr>
              <a:buFont typeface="Monotype Sorts" pitchFamily="-84" charset="2"/>
              <a:buNone/>
              <a:tabLst>
                <a:tab pos="741363" algn="l"/>
                <a:tab pos="1022350" algn="l"/>
                <a:tab pos="1258888" algn="l"/>
              </a:tabLst>
            </a:pPr>
            <a:endParaRPr lang="en-US" altLang="en-US" sz="2800" b="1" dirty="0">
              <a:latin typeface="Courier New" panose="02070309020205020404" pitchFamily="49" charset="0"/>
            </a:endParaRPr>
          </a:p>
          <a:p>
            <a:pPr>
              <a:tabLst>
                <a:tab pos="741363" algn="l"/>
                <a:tab pos="1022350" algn="l"/>
                <a:tab pos="1258888" algn="l"/>
              </a:tabLst>
            </a:pPr>
            <a:r>
              <a:rPr lang="en-US" altLang="en-US" dirty="0"/>
              <a:t>Does it solve the critical-section problem?</a:t>
            </a:r>
            <a:endParaRPr lang="en-US" dirty="0"/>
          </a:p>
        </p:txBody>
      </p:sp>
      <p:sp>
        <p:nvSpPr>
          <p:cNvPr id="4" name="Footer Placeholder 3">
            <a:extLst>
              <a:ext uri="{FF2B5EF4-FFF2-40B4-BE49-F238E27FC236}">
                <a16:creationId xmlns:a16="http://schemas.microsoft.com/office/drawing/2014/main" id="{B90227F2-CEDC-16F2-B6A1-102B75696D80}"/>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D4E56E4A-41D1-E2BF-8D7C-261602A7575C}"/>
              </a:ext>
            </a:extLst>
          </p:cNvPr>
          <p:cNvSpPr>
            <a:spLocks noGrp="1"/>
          </p:cNvSpPr>
          <p:nvPr>
            <p:ph type="sldNum" sz="quarter" idx="12"/>
          </p:nvPr>
        </p:nvSpPr>
        <p:spPr/>
        <p:txBody>
          <a:bodyPr/>
          <a:lstStyle/>
          <a:p>
            <a:fld id="{B8268B5B-6F14-41EC-8548-EC690FBAE347}" type="slidenum">
              <a:rPr lang="en-US" smtClean="0"/>
              <a:t>27</a:t>
            </a:fld>
            <a:endParaRPr lang="en-US" dirty="0"/>
          </a:p>
        </p:txBody>
      </p:sp>
    </p:spTree>
    <p:extLst>
      <p:ext uri="{BB962C8B-B14F-4D97-AF65-F5344CB8AC3E}">
        <p14:creationId xmlns:p14="http://schemas.microsoft.com/office/powerpoint/2010/main" val="1124042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436E-7AB0-6160-F921-058D393ABB0D}"/>
              </a:ext>
            </a:extLst>
          </p:cNvPr>
          <p:cNvSpPr>
            <a:spLocks noGrp="1"/>
          </p:cNvSpPr>
          <p:nvPr>
            <p:ph type="title"/>
          </p:nvPr>
        </p:nvSpPr>
        <p:spPr/>
        <p:txBody>
          <a:bodyPr/>
          <a:lstStyle/>
          <a:p>
            <a:r>
              <a:rPr lang="en-US" altLang="en-US" sz="4400" dirty="0"/>
              <a:t>Bounded-waiting with compare-and-swap</a:t>
            </a:r>
            <a:endParaRPr lang="en-US" dirty="0"/>
          </a:p>
        </p:txBody>
      </p:sp>
      <p:sp>
        <p:nvSpPr>
          <p:cNvPr id="3" name="Content Placeholder 2">
            <a:extLst>
              <a:ext uri="{FF2B5EF4-FFF2-40B4-BE49-F238E27FC236}">
                <a16:creationId xmlns:a16="http://schemas.microsoft.com/office/drawing/2014/main" id="{FA50AFD6-2C60-637E-59E6-0EFF879B2727}"/>
              </a:ext>
            </a:extLst>
          </p:cNvPr>
          <p:cNvSpPr>
            <a:spLocks noGrp="1"/>
          </p:cNvSpPr>
          <p:nvPr>
            <p:ph idx="1"/>
          </p:nvPr>
        </p:nvSpPr>
        <p:spPr>
          <a:xfrm>
            <a:off x="838200" y="1825624"/>
            <a:ext cx="4243429" cy="4803775"/>
          </a:xfrm>
        </p:spPr>
        <p:txBody>
          <a:bodyPr>
            <a:normAutofit fontScale="47500" lnSpcReduction="20000"/>
          </a:bodyPr>
          <a:lstStyle/>
          <a:p>
            <a:pPr marL="0" indent="0">
              <a:buFont typeface="Monotype Sorts" pitchFamily="-84" charset="2"/>
              <a:buNone/>
            </a:pPr>
            <a:r>
              <a:rPr lang="en-US" altLang="en-US" sz="2800" b="1" dirty="0">
                <a:latin typeface="Courier New" panose="02070309020205020404" pitchFamily="49" charset="0"/>
              </a:rPr>
              <a:t>while (true) {</a:t>
            </a:r>
          </a:p>
          <a:p>
            <a:pPr marL="0" indent="0">
              <a:buFont typeface="Monotype Sorts" pitchFamily="-84" charset="2"/>
              <a:buNone/>
            </a:pPr>
            <a:r>
              <a:rPr lang="en-US" altLang="en-US" sz="2800" b="1" dirty="0">
                <a:latin typeface="Courier New" panose="02070309020205020404" pitchFamily="49" charset="0"/>
              </a:rPr>
              <a:t>   waiting[i] = true;</a:t>
            </a:r>
            <a:br>
              <a:rPr lang="en-US" altLang="en-US" sz="2800" b="1" dirty="0">
                <a:latin typeface="Courier New" panose="02070309020205020404" pitchFamily="49" charset="0"/>
              </a:rPr>
            </a:br>
            <a:r>
              <a:rPr lang="en-US" altLang="en-US" sz="2800" b="1" dirty="0">
                <a:latin typeface="Courier New" panose="02070309020205020404" pitchFamily="49" charset="0"/>
              </a:rPr>
              <a:t>   key = 1;</a:t>
            </a:r>
            <a:br>
              <a:rPr lang="en-US" altLang="en-US" sz="2800" b="1" dirty="0">
                <a:latin typeface="Courier New" panose="02070309020205020404" pitchFamily="49" charset="0"/>
              </a:rPr>
            </a:br>
            <a:r>
              <a:rPr lang="en-US" altLang="en-US" sz="2800" b="1" dirty="0">
                <a:latin typeface="Courier New" panose="02070309020205020404" pitchFamily="49" charset="0"/>
              </a:rPr>
              <a:t>   while (waiting[i] &amp;&amp; key == 1) </a:t>
            </a:r>
          </a:p>
          <a:p>
            <a:pPr marL="0" indent="0">
              <a:buFont typeface="Monotype Sorts" pitchFamily="-84" charset="2"/>
              <a:buNone/>
            </a:pPr>
            <a:r>
              <a:rPr lang="en-US" altLang="en-US" sz="2800" b="1" dirty="0">
                <a:latin typeface="Courier New" panose="02070309020205020404" pitchFamily="49" charset="0"/>
              </a:rPr>
              <a:t>      key = </a:t>
            </a:r>
            <a:r>
              <a:rPr lang="en-US" altLang="en-US" sz="2800" b="1" dirty="0" err="1">
                <a:latin typeface="Courier New" panose="02070309020205020404" pitchFamily="49" charset="0"/>
              </a:rPr>
              <a:t>compare_and_swap</a:t>
            </a:r>
            <a:r>
              <a:rPr lang="en-US" altLang="en-US" sz="2800" b="1" dirty="0">
                <a:latin typeface="Courier New" panose="02070309020205020404" pitchFamily="49" charset="0"/>
              </a:rPr>
              <a:t>(&amp;lock,0,1); </a:t>
            </a:r>
          </a:p>
          <a:p>
            <a:pPr marL="0" indent="0">
              <a:buFont typeface="Monotype Sorts" pitchFamily="-84" charset="2"/>
              <a:buNone/>
            </a:pPr>
            <a:r>
              <a:rPr lang="en-US" altLang="en-US" sz="2800" b="1" dirty="0">
                <a:latin typeface="Courier New" panose="02070309020205020404" pitchFamily="49" charset="0"/>
              </a:rPr>
              <a:t>   waiting[i] = false; </a:t>
            </a:r>
          </a:p>
          <a:p>
            <a:pPr marL="0" indent="0">
              <a:buFont typeface="Monotype Sorts" pitchFamily="-84" charset="2"/>
              <a:buNone/>
            </a:pPr>
            <a:endParaRPr lang="en-US" altLang="en-US" sz="2800" b="1" dirty="0">
              <a:latin typeface="Courier New" panose="02070309020205020404" pitchFamily="49" charset="0"/>
            </a:endParaRPr>
          </a:p>
          <a:p>
            <a:pPr marL="0" indent="0">
              <a:buFont typeface="Monotype Sorts" pitchFamily="-84" charset="2"/>
              <a:buNone/>
            </a:pPr>
            <a:r>
              <a:rPr lang="en-US" altLang="en-US" sz="2800" b="1" dirty="0">
                <a:latin typeface="Courier New" panose="02070309020205020404" pitchFamily="49" charset="0"/>
              </a:rPr>
              <a:t>   /* critical section */ </a:t>
            </a:r>
          </a:p>
          <a:p>
            <a:pPr marL="0" indent="0">
              <a:buFont typeface="Monotype Sorts" pitchFamily="-84" charset="2"/>
              <a:buNone/>
            </a:pPr>
            <a:endParaRPr lang="en-US" altLang="en-US" sz="2800" b="1" dirty="0">
              <a:latin typeface="Courier New" panose="02070309020205020404" pitchFamily="49" charset="0"/>
            </a:endParaRPr>
          </a:p>
          <a:p>
            <a:pPr marL="0" indent="0">
              <a:buFont typeface="Monotype Sorts" pitchFamily="-84" charset="2"/>
              <a:buNone/>
            </a:pPr>
            <a:r>
              <a:rPr lang="en-US" altLang="en-US" sz="2800" b="1" dirty="0">
                <a:latin typeface="Courier New" panose="02070309020205020404" pitchFamily="49" charset="0"/>
              </a:rPr>
              <a:t>   j = (i + 1) % n; </a:t>
            </a:r>
          </a:p>
          <a:p>
            <a:pPr marL="0" indent="0">
              <a:buFont typeface="Monotype Sorts" pitchFamily="-84" charset="2"/>
              <a:buNone/>
            </a:pPr>
            <a:r>
              <a:rPr lang="en-US" altLang="en-US" sz="2800" b="1" dirty="0">
                <a:latin typeface="Courier New" panose="02070309020205020404" pitchFamily="49" charset="0"/>
              </a:rPr>
              <a:t>   while ((j != i) &amp;&amp; !waiting[j]) </a:t>
            </a:r>
          </a:p>
          <a:p>
            <a:pPr marL="0" indent="0">
              <a:buFont typeface="Monotype Sorts" pitchFamily="-84" charset="2"/>
              <a:buNone/>
            </a:pPr>
            <a:r>
              <a:rPr lang="en-US" altLang="en-US" sz="2800" b="1" dirty="0">
                <a:latin typeface="Courier New" panose="02070309020205020404" pitchFamily="49" charset="0"/>
              </a:rPr>
              <a:t>      j = (j + 1) % n; </a:t>
            </a:r>
          </a:p>
          <a:p>
            <a:pPr marL="0" indent="0">
              <a:buFont typeface="Monotype Sorts" pitchFamily="-84" charset="2"/>
              <a:buNone/>
            </a:pPr>
            <a:r>
              <a:rPr lang="en-US" altLang="en-US" sz="2800" b="1" dirty="0">
                <a:latin typeface="Courier New" panose="02070309020205020404" pitchFamily="49" charset="0"/>
              </a:rPr>
              <a:t>   if (j == i) </a:t>
            </a:r>
          </a:p>
          <a:p>
            <a:pPr marL="0" indent="0">
              <a:buFont typeface="Monotype Sorts" pitchFamily="-84" charset="2"/>
              <a:buNone/>
            </a:pPr>
            <a:r>
              <a:rPr lang="en-US" altLang="en-US" sz="2800" b="1" dirty="0">
                <a:latin typeface="Courier New" panose="02070309020205020404" pitchFamily="49" charset="0"/>
              </a:rPr>
              <a:t>      lock = 0; </a:t>
            </a:r>
          </a:p>
          <a:p>
            <a:pPr marL="0" indent="0">
              <a:buFont typeface="Monotype Sorts" pitchFamily="-84" charset="2"/>
              <a:buNone/>
            </a:pPr>
            <a:r>
              <a:rPr lang="en-US" altLang="en-US" sz="2800" b="1" dirty="0">
                <a:latin typeface="Courier New" panose="02070309020205020404" pitchFamily="49" charset="0"/>
              </a:rPr>
              <a:t>   else </a:t>
            </a:r>
          </a:p>
          <a:p>
            <a:pPr marL="0" indent="0">
              <a:buFont typeface="Monotype Sorts" pitchFamily="-84" charset="2"/>
              <a:buNone/>
            </a:pPr>
            <a:r>
              <a:rPr lang="en-US" altLang="en-US" sz="2800" b="1" dirty="0">
                <a:latin typeface="Courier New" panose="02070309020205020404" pitchFamily="49" charset="0"/>
              </a:rPr>
              <a:t>      waiting[j] = false; </a:t>
            </a:r>
          </a:p>
          <a:p>
            <a:pPr marL="0" indent="0">
              <a:buFont typeface="Monotype Sorts" pitchFamily="-84" charset="2"/>
              <a:buNone/>
            </a:pPr>
            <a:endParaRPr lang="en-US" altLang="en-US" sz="2800" b="1" dirty="0">
              <a:latin typeface="Courier New" panose="02070309020205020404" pitchFamily="49" charset="0"/>
            </a:endParaRPr>
          </a:p>
          <a:p>
            <a:pPr marL="0" indent="0">
              <a:buFont typeface="Monotype Sorts" pitchFamily="-84" charset="2"/>
              <a:buNone/>
            </a:pPr>
            <a:r>
              <a:rPr lang="en-US" altLang="en-US" sz="2800" b="1" dirty="0">
                <a:latin typeface="Courier New" panose="02070309020205020404" pitchFamily="49" charset="0"/>
              </a:rPr>
              <a:t>   /* remainder section */ </a:t>
            </a:r>
          </a:p>
          <a:p>
            <a:pPr marL="0" indent="0">
              <a:buFont typeface="Monotype Sorts" pitchFamily="-84" charset="2"/>
              <a:buNone/>
            </a:pPr>
            <a:r>
              <a:rPr lang="en-US" altLang="en-US" sz="2800" b="1" dirty="0">
                <a:latin typeface="Courier New" panose="02070309020205020404" pitchFamily="49" charset="0"/>
              </a:rPr>
              <a:t>}</a:t>
            </a:r>
            <a:endParaRPr lang="en-US" dirty="0"/>
          </a:p>
        </p:txBody>
      </p:sp>
      <p:sp>
        <p:nvSpPr>
          <p:cNvPr id="4" name="Footer Placeholder 3">
            <a:extLst>
              <a:ext uri="{FF2B5EF4-FFF2-40B4-BE49-F238E27FC236}">
                <a16:creationId xmlns:a16="http://schemas.microsoft.com/office/drawing/2014/main" id="{4BC9C192-8AD6-2F57-5C36-3BC5CAC98B97}"/>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107A1007-BE3F-70DE-65AA-EAB7CAA89BCD}"/>
              </a:ext>
            </a:extLst>
          </p:cNvPr>
          <p:cNvSpPr>
            <a:spLocks noGrp="1"/>
          </p:cNvSpPr>
          <p:nvPr>
            <p:ph type="sldNum" sz="quarter" idx="12"/>
          </p:nvPr>
        </p:nvSpPr>
        <p:spPr/>
        <p:txBody>
          <a:bodyPr/>
          <a:lstStyle/>
          <a:p>
            <a:fld id="{B8268B5B-6F14-41EC-8548-EC690FBAE347}" type="slidenum">
              <a:rPr lang="en-US" smtClean="0"/>
              <a:t>28</a:t>
            </a:fld>
            <a:endParaRPr lang="en-US" dirty="0"/>
          </a:p>
        </p:txBody>
      </p:sp>
      <p:sp>
        <p:nvSpPr>
          <p:cNvPr id="6" name="Content Placeholder 2">
            <a:extLst>
              <a:ext uri="{FF2B5EF4-FFF2-40B4-BE49-F238E27FC236}">
                <a16:creationId xmlns:a16="http://schemas.microsoft.com/office/drawing/2014/main" id="{A6BA4452-D299-1A7B-DB5F-FBB0A3F54BB8}"/>
              </a:ext>
            </a:extLst>
          </p:cNvPr>
          <p:cNvSpPr txBox="1">
            <a:spLocks/>
          </p:cNvSpPr>
          <p:nvPr/>
        </p:nvSpPr>
        <p:spPr>
          <a:xfrm>
            <a:off x="8732195" y="3877575"/>
            <a:ext cx="2812182" cy="68411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84" charset="2"/>
              <a:buNone/>
            </a:pPr>
            <a:r>
              <a:rPr lang="en-US" altLang="en-US" sz="1600" b="1" dirty="0" err="1">
                <a:latin typeface="Courier New" panose="02070309020205020404" pitchFamily="49" charset="0"/>
              </a:rPr>
              <a:t>boolean</a:t>
            </a:r>
            <a:r>
              <a:rPr lang="en-US" altLang="en-US" sz="1600" b="1" dirty="0">
                <a:latin typeface="Courier New" panose="02070309020205020404" pitchFamily="49" charset="0"/>
              </a:rPr>
              <a:t> waiting[n];</a:t>
            </a:r>
          </a:p>
          <a:p>
            <a:pPr marL="0" indent="0">
              <a:buFont typeface="Monotype Sorts" pitchFamily="-84" charset="2"/>
              <a:buNone/>
            </a:pPr>
            <a:r>
              <a:rPr lang="en-US" sz="1600" b="1" dirty="0">
                <a:latin typeface="Courier New" panose="02070309020205020404" pitchFamily="49" charset="0"/>
              </a:rPr>
              <a:t>int lock;</a:t>
            </a:r>
            <a:endParaRPr lang="en-US" sz="1600" dirty="0"/>
          </a:p>
        </p:txBody>
      </p:sp>
      <p:cxnSp>
        <p:nvCxnSpPr>
          <p:cNvPr id="8" name="Straight Arrow Connector 7">
            <a:extLst>
              <a:ext uri="{FF2B5EF4-FFF2-40B4-BE49-F238E27FC236}">
                <a16:creationId xmlns:a16="http://schemas.microsoft.com/office/drawing/2014/main" id="{F065F1FA-FBE5-61E5-5A52-71C1FE178279}"/>
              </a:ext>
            </a:extLst>
          </p:cNvPr>
          <p:cNvCxnSpPr>
            <a:cxnSpLocks/>
            <a:stCxn id="10" idx="0"/>
            <a:endCxn id="6" idx="2"/>
          </p:cNvCxnSpPr>
          <p:nvPr/>
        </p:nvCxnSpPr>
        <p:spPr>
          <a:xfrm flipV="1">
            <a:off x="10138286" y="4561687"/>
            <a:ext cx="0" cy="3106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CB8F81A2-A0F6-9DB2-5EA5-4193B1AA544F}"/>
              </a:ext>
            </a:extLst>
          </p:cNvPr>
          <p:cNvSpPr txBox="1"/>
          <p:nvPr/>
        </p:nvSpPr>
        <p:spPr>
          <a:xfrm>
            <a:off x="8874946" y="4872356"/>
            <a:ext cx="2526680" cy="369332"/>
          </a:xfrm>
          <a:prstGeom prst="rect">
            <a:avLst/>
          </a:prstGeom>
          <a:solidFill>
            <a:schemeClr val="accent1">
              <a:lumMod val="20000"/>
              <a:lumOff val="80000"/>
            </a:schemeClr>
          </a:solidFill>
          <a:ln>
            <a:solidFill>
              <a:schemeClr val="tx1"/>
            </a:solidFill>
          </a:ln>
        </p:spPr>
        <p:txBody>
          <a:bodyPr wrap="square" rtlCol="0">
            <a:spAutoFit/>
          </a:bodyPr>
          <a:lstStyle/>
          <a:p>
            <a:r>
              <a:rPr lang="en-US" dirty="0"/>
              <a:t>Common data structures</a:t>
            </a:r>
          </a:p>
        </p:txBody>
      </p:sp>
      <p:grpSp>
        <p:nvGrpSpPr>
          <p:cNvPr id="27" name="Group 26">
            <a:extLst>
              <a:ext uri="{FF2B5EF4-FFF2-40B4-BE49-F238E27FC236}">
                <a16:creationId xmlns:a16="http://schemas.microsoft.com/office/drawing/2014/main" id="{9648CC2E-E813-C818-270A-99886080EBB0}"/>
              </a:ext>
            </a:extLst>
          </p:cNvPr>
          <p:cNvGrpSpPr/>
          <p:nvPr/>
        </p:nvGrpSpPr>
        <p:grpSpPr>
          <a:xfrm>
            <a:off x="5205918" y="2246429"/>
            <a:ext cx="5903066" cy="646331"/>
            <a:chOff x="5205918" y="2246429"/>
            <a:chExt cx="5903066" cy="646331"/>
          </a:xfrm>
        </p:grpSpPr>
        <p:sp>
          <p:nvSpPr>
            <p:cNvPr id="23" name="Right Brace 22">
              <a:extLst>
                <a:ext uri="{FF2B5EF4-FFF2-40B4-BE49-F238E27FC236}">
                  <a16:creationId xmlns:a16="http://schemas.microsoft.com/office/drawing/2014/main" id="{04993F81-B923-7725-092F-12501B98A3B2}"/>
                </a:ext>
              </a:extLst>
            </p:cNvPr>
            <p:cNvSpPr/>
            <p:nvPr/>
          </p:nvSpPr>
          <p:spPr>
            <a:xfrm>
              <a:off x="5205918" y="2341766"/>
              <a:ext cx="309665" cy="488983"/>
            </a:xfrm>
            <a:prstGeom prst="rightBrace">
              <a:avLst>
                <a:gd name="adj1" fmla="val 8333"/>
                <a:gd name="adj2" fmla="val 46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175D2E91-65E3-63AA-A144-8638E35FFD96}"/>
                </a:ext>
              </a:extLst>
            </p:cNvPr>
            <p:cNvSpPr txBox="1"/>
            <p:nvPr/>
          </p:nvSpPr>
          <p:spPr>
            <a:xfrm>
              <a:off x="5593479" y="2246429"/>
              <a:ext cx="5515505" cy="646331"/>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u="sng" dirty="0"/>
                <a:t>Entry to CS:</a:t>
              </a:r>
            </a:p>
            <a:p>
              <a:pPr algn="l"/>
              <a:r>
                <a:rPr lang="en-US" dirty="0"/>
                <a:t>Keep spinning unless either </a:t>
              </a:r>
              <a:r>
                <a:rPr lang="en-US" sz="1800" b="0" i="0" u="none" strike="noStrike" baseline="0" dirty="0"/>
                <a:t>waiting[i] == false or key == 0</a:t>
              </a:r>
              <a:endParaRPr lang="en-US" dirty="0"/>
            </a:p>
          </p:txBody>
        </p:sp>
      </p:grpSp>
      <p:grpSp>
        <p:nvGrpSpPr>
          <p:cNvPr id="28" name="Group 27">
            <a:extLst>
              <a:ext uri="{FF2B5EF4-FFF2-40B4-BE49-F238E27FC236}">
                <a16:creationId xmlns:a16="http://schemas.microsoft.com/office/drawing/2014/main" id="{D5FDE2ED-2556-D19E-3FA1-9D0B5E086404}"/>
              </a:ext>
            </a:extLst>
          </p:cNvPr>
          <p:cNvGrpSpPr/>
          <p:nvPr/>
        </p:nvGrpSpPr>
        <p:grpSpPr>
          <a:xfrm>
            <a:off x="5205912" y="4031690"/>
            <a:ext cx="3247416" cy="1608605"/>
            <a:chOff x="5205917" y="4031690"/>
            <a:chExt cx="2819919" cy="1608605"/>
          </a:xfrm>
        </p:grpSpPr>
        <p:sp>
          <p:nvSpPr>
            <p:cNvPr id="25" name="Right Brace 24">
              <a:extLst>
                <a:ext uri="{FF2B5EF4-FFF2-40B4-BE49-F238E27FC236}">
                  <a16:creationId xmlns:a16="http://schemas.microsoft.com/office/drawing/2014/main" id="{62DF33BE-4CCF-7CE5-0BB4-6FDFF191A8E7}"/>
                </a:ext>
              </a:extLst>
            </p:cNvPr>
            <p:cNvSpPr/>
            <p:nvPr/>
          </p:nvSpPr>
          <p:spPr>
            <a:xfrm>
              <a:off x="5205917" y="4031690"/>
              <a:ext cx="309665" cy="1608605"/>
            </a:xfrm>
            <a:prstGeom prst="rightBrace">
              <a:avLst>
                <a:gd name="adj1" fmla="val 8333"/>
                <a:gd name="adj2" fmla="val 46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169A6030-F0D0-7A75-A2AF-2C5F0AA92514}"/>
                </a:ext>
              </a:extLst>
            </p:cNvPr>
            <p:cNvSpPr txBox="1"/>
            <p:nvPr/>
          </p:nvSpPr>
          <p:spPr>
            <a:xfrm>
              <a:off x="5572293" y="4180719"/>
              <a:ext cx="2453543"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u="sng" dirty="0"/>
                <a:t>Exit to CS:</a:t>
              </a:r>
            </a:p>
            <a:p>
              <a:pPr algn="l"/>
              <a:r>
                <a:rPr lang="en-US" dirty="0"/>
                <a:t>Give chance to another waiting process if there is any.</a:t>
              </a:r>
            </a:p>
          </p:txBody>
        </p:sp>
      </p:grpSp>
    </p:spTree>
    <p:extLst>
      <p:ext uri="{BB962C8B-B14F-4D97-AF65-F5344CB8AC3E}">
        <p14:creationId xmlns:p14="http://schemas.microsoft.com/office/powerpoint/2010/main" val="419227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F1D2B-F29E-77D3-61B0-0A946DE99354}"/>
              </a:ext>
            </a:extLst>
          </p:cNvPr>
          <p:cNvSpPr>
            <a:spLocks noGrp="1"/>
          </p:cNvSpPr>
          <p:nvPr>
            <p:ph type="title"/>
          </p:nvPr>
        </p:nvSpPr>
        <p:spPr/>
        <p:txBody>
          <a:bodyPr/>
          <a:lstStyle/>
          <a:p>
            <a:r>
              <a:rPr lang="en-US" altLang="en-US" dirty="0"/>
              <a:t>Atomic Variables</a:t>
            </a:r>
            <a:endParaRPr lang="en-US" dirty="0"/>
          </a:p>
        </p:txBody>
      </p:sp>
      <p:sp>
        <p:nvSpPr>
          <p:cNvPr id="3" name="Content Placeholder 2">
            <a:extLst>
              <a:ext uri="{FF2B5EF4-FFF2-40B4-BE49-F238E27FC236}">
                <a16:creationId xmlns:a16="http://schemas.microsoft.com/office/drawing/2014/main" id="{20F6FD56-BE56-168D-AB22-C120773B9E96}"/>
              </a:ext>
            </a:extLst>
          </p:cNvPr>
          <p:cNvSpPr>
            <a:spLocks noGrp="1"/>
          </p:cNvSpPr>
          <p:nvPr>
            <p:ph idx="1"/>
          </p:nvPr>
        </p:nvSpPr>
        <p:spPr/>
        <p:txBody>
          <a:bodyPr>
            <a:normAutofit fontScale="92500" lnSpcReduction="20000"/>
          </a:bodyPr>
          <a:lstStyle/>
          <a:p>
            <a:r>
              <a:rPr lang="en-US" altLang="en-US" dirty="0"/>
              <a:t>Typically, instructions such as </a:t>
            </a:r>
            <a:r>
              <a:rPr lang="en-US" altLang="en-US" b="1" dirty="0">
                <a:latin typeface="Courier New" panose="02070309020205020404" pitchFamily="49" charset="0"/>
                <a:cs typeface="Courier New" panose="02070309020205020404" pitchFamily="49" charset="0"/>
              </a:rPr>
              <a:t>compare-and-swap</a:t>
            </a:r>
            <a:r>
              <a:rPr lang="en-US" altLang="en-US" dirty="0"/>
              <a:t> are used as building blocks for other synchronization tools.</a:t>
            </a:r>
          </a:p>
          <a:p>
            <a:endParaRPr lang="en-US" altLang="en-US" dirty="0"/>
          </a:p>
          <a:p>
            <a:r>
              <a:rPr lang="en-US" altLang="en-US" dirty="0"/>
              <a:t>One tool is an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a:t>
            </a:r>
            <a:r>
              <a:rPr lang="en-US" altLang="en-US" dirty="0" err="1"/>
              <a:t>booleans</a:t>
            </a:r>
            <a:r>
              <a:rPr lang="en-US" altLang="en-US" dirty="0"/>
              <a:t>.</a:t>
            </a:r>
          </a:p>
          <a:p>
            <a:endParaRPr lang="en-US" altLang="en-US" dirty="0"/>
          </a:p>
          <a:p>
            <a:r>
              <a:rPr lang="en-US" altLang="en-US" dirty="0"/>
              <a:t>For example:</a:t>
            </a:r>
          </a:p>
          <a:p>
            <a:pPr lvl="1"/>
            <a:r>
              <a:rPr lang="en-US" altLang="en-US" dirty="0"/>
              <a:t>Let </a:t>
            </a:r>
            <a:r>
              <a:rPr lang="en-US" altLang="en-US" sz="2000" b="1" dirty="0">
                <a:latin typeface="Courier New" panose="02070309020205020404" pitchFamily="49" charset="0"/>
                <a:cs typeface="Courier New" panose="02070309020205020404" pitchFamily="49" charset="0"/>
              </a:rPr>
              <a:t>sequence </a:t>
            </a:r>
            <a:r>
              <a:rPr lang="en-US" altLang="en-US" dirty="0"/>
              <a:t>be an atomic variable </a:t>
            </a:r>
          </a:p>
          <a:p>
            <a:pPr lvl="1"/>
            <a:r>
              <a:rPr lang="en-US" altLang="en-US" dirty="0"/>
              <a:t>Let  </a:t>
            </a:r>
            <a:r>
              <a:rPr lang="en-US" altLang="en-US" sz="2000" b="1" dirty="0">
                <a:latin typeface="Courier New" panose="02070309020205020404" pitchFamily="49" charset="0"/>
                <a:cs typeface="Courier New" panose="02070309020205020404" pitchFamily="49" charset="0"/>
              </a:rPr>
              <a:t>increment() </a:t>
            </a:r>
            <a:r>
              <a:rPr lang="en-US" altLang="en-US" dirty="0"/>
              <a:t>be operation on the atomic variable </a:t>
            </a:r>
            <a:r>
              <a:rPr lang="en-US" altLang="en-US" sz="2000" b="1" dirty="0">
                <a:latin typeface="Courier New" panose="02070309020205020404" pitchFamily="49" charset="0"/>
                <a:cs typeface="Courier New" panose="02070309020205020404" pitchFamily="49" charset="0"/>
              </a:rPr>
              <a:t>sequence</a:t>
            </a:r>
            <a:r>
              <a:rPr lang="en-US" altLang="en-US" dirty="0"/>
              <a:t> </a:t>
            </a:r>
          </a:p>
          <a:p>
            <a:pPr lvl="1"/>
            <a:r>
              <a:rPr lang="en-US" altLang="en-US" dirty="0"/>
              <a:t>The Command:</a:t>
            </a:r>
          </a:p>
          <a:p>
            <a:pPr marL="457200" lvl="1" indent="0">
              <a:buNone/>
            </a:pPr>
            <a:r>
              <a:rPr lang="en-US" altLang="en-US"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increment(&amp;sequence);</a:t>
            </a:r>
            <a:r>
              <a:rPr lang="en-US" altLang="en-US" sz="2000" dirty="0"/>
              <a:t> </a:t>
            </a:r>
          </a:p>
          <a:p>
            <a:pPr marL="457200" lvl="1" indent="0">
              <a:buNone/>
            </a:pPr>
            <a:r>
              <a:rPr lang="en-US" altLang="en-US" dirty="0"/>
              <a:t>      ensures </a:t>
            </a:r>
            <a:r>
              <a:rPr lang="en-US" altLang="en-US" sz="2000" b="1" dirty="0">
                <a:latin typeface="Courier New" panose="02070309020205020404" pitchFamily="49" charset="0"/>
                <a:cs typeface="Courier New" panose="02070309020205020404" pitchFamily="49" charset="0"/>
              </a:rPr>
              <a:t>sequence</a:t>
            </a:r>
            <a:r>
              <a:rPr lang="en-US" altLang="en-US" dirty="0"/>
              <a:t> is incremented without interruption:</a:t>
            </a:r>
            <a:endParaRPr lang="en-US" dirty="0"/>
          </a:p>
        </p:txBody>
      </p:sp>
      <p:sp>
        <p:nvSpPr>
          <p:cNvPr id="4" name="Footer Placeholder 3">
            <a:extLst>
              <a:ext uri="{FF2B5EF4-FFF2-40B4-BE49-F238E27FC236}">
                <a16:creationId xmlns:a16="http://schemas.microsoft.com/office/drawing/2014/main" id="{4A796CC5-0106-C1D6-A9BE-64FDCEBFE4F2}"/>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2A3E6832-2E21-EEA1-9A56-CDC5587937E0}"/>
              </a:ext>
            </a:extLst>
          </p:cNvPr>
          <p:cNvSpPr>
            <a:spLocks noGrp="1"/>
          </p:cNvSpPr>
          <p:nvPr>
            <p:ph type="sldNum" sz="quarter" idx="12"/>
          </p:nvPr>
        </p:nvSpPr>
        <p:spPr/>
        <p:txBody>
          <a:bodyPr/>
          <a:lstStyle/>
          <a:p>
            <a:fld id="{B8268B5B-6F14-41EC-8548-EC690FBAE347}" type="slidenum">
              <a:rPr lang="en-US" smtClean="0"/>
              <a:t>29</a:t>
            </a:fld>
            <a:endParaRPr lang="en-US" dirty="0"/>
          </a:p>
        </p:txBody>
      </p:sp>
    </p:spTree>
    <p:extLst>
      <p:ext uri="{BB962C8B-B14F-4D97-AF65-F5344CB8AC3E}">
        <p14:creationId xmlns:p14="http://schemas.microsoft.com/office/powerpoint/2010/main" val="2786848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9306F-68A5-D6A4-7F39-70933D78BA1B}"/>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ED269D8-D869-03FC-AC54-FD2DDA2B002F}"/>
              </a:ext>
            </a:extLst>
          </p:cNvPr>
          <p:cNvSpPr>
            <a:spLocks noGrp="1"/>
          </p:cNvSpPr>
          <p:nvPr>
            <p:ph idx="1"/>
          </p:nvPr>
        </p:nvSpPr>
        <p:spPr/>
        <p:txBody>
          <a:bodyPr>
            <a:normAutofit fontScale="77500" lnSpcReduction="20000"/>
          </a:bodyPr>
          <a:lstStyle/>
          <a:p>
            <a:r>
              <a:rPr lang="en-US" altLang="en-US" dirty="0"/>
              <a:t>Processes can execute concurrently</a:t>
            </a:r>
          </a:p>
          <a:p>
            <a:pPr lvl="1"/>
            <a:r>
              <a:rPr lang="en-US" altLang="en-US" dirty="0"/>
              <a:t>May be interrupted at any time, partially completing execution</a:t>
            </a:r>
          </a:p>
          <a:p>
            <a:endParaRPr lang="en-US" altLang="en-US" dirty="0"/>
          </a:p>
          <a:p>
            <a:r>
              <a:rPr lang="en-US" altLang="en-US" dirty="0"/>
              <a:t>Concurrent access to shared data may result in data inconsistency</a:t>
            </a:r>
          </a:p>
          <a:p>
            <a:endParaRPr lang="en-US" altLang="en-US" dirty="0"/>
          </a:p>
          <a:p>
            <a:r>
              <a:rPr lang="en-US" altLang="en-US" dirty="0"/>
              <a:t>Maintaining data consistency requires mechanisms to ensure the orderly execution of cooperating processes</a:t>
            </a:r>
          </a:p>
          <a:p>
            <a:pPr lvl="1"/>
            <a:r>
              <a:rPr lang="en-US" altLang="en-US" dirty="0"/>
              <a:t>Cooperating process can either: </a:t>
            </a:r>
          </a:p>
          <a:p>
            <a:pPr lvl="2"/>
            <a:r>
              <a:rPr lang="en-US" altLang="en-US" dirty="0"/>
              <a:t>Directly share a logical address space (both code and data)</a:t>
            </a:r>
          </a:p>
          <a:p>
            <a:pPr lvl="2"/>
            <a:r>
              <a:rPr lang="en-US" altLang="en-US" dirty="0"/>
              <a:t>Be allowed to share data only through shared memory or message passing.</a:t>
            </a:r>
          </a:p>
          <a:p>
            <a:endParaRPr lang="en-US" altLang="en-US" dirty="0"/>
          </a:p>
          <a:p>
            <a:r>
              <a:rPr lang="en-US" altLang="en-US" dirty="0"/>
              <a:t>Additionally, section 4.2 introduced parallel execution, in which two instruction streams (representing different processes) execute simultaneously on separate processing cores.</a:t>
            </a:r>
            <a:endParaRPr lang="en-US" dirty="0"/>
          </a:p>
        </p:txBody>
      </p:sp>
      <p:sp>
        <p:nvSpPr>
          <p:cNvPr id="4" name="Footer Placeholder 3">
            <a:extLst>
              <a:ext uri="{FF2B5EF4-FFF2-40B4-BE49-F238E27FC236}">
                <a16:creationId xmlns:a16="http://schemas.microsoft.com/office/drawing/2014/main" id="{96EA2100-DE19-32F5-6F7A-87394BA295BB}"/>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98AE8E36-57F3-1394-A65A-3B344F45EEC5}"/>
              </a:ext>
            </a:extLst>
          </p:cNvPr>
          <p:cNvSpPr>
            <a:spLocks noGrp="1"/>
          </p:cNvSpPr>
          <p:nvPr>
            <p:ph type="sldNum" sz="quarter" idx="12"/>
          </p:nvPr>
        </p:nvSpPr>
        <p:spPr/>
        <p:txBody>
          <a:bodyPr/>
          <a:lstStyle/>
          <a:p>
            <a:fld id="{B8268B5B-6F14-41EC-8548-EC690FBAE347}" type="slidenum">
              <a:rPr lang="en-US" smtClean="0"/>
              <a:t>3</a:t>
            </a:fld>
            <a:endParaRPr lang="en-US" dirty="0"/>
          </a:p>
        </p:txBody>
      </p:sp>
    </p:spTree>
    <p:extLst>
      <p:ext uri="{BB962C8B-B14F-4D97-AF65-F5344CB8AC3E}">
        <p14:creationId xmlns:p14="http://schemas.microsoft.com/office/powerpoint/2010/main" val="2772696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F36E-0469-88C3-0A77-17614CB9D5DF}"/>
              </a:ext>
            </a:extLst>
          </p:cNvPr>
          <p:cNvSpPr>
            <a:spLocks noGrp="1"/>
          </p:cNvSpPr>
          <p:nvPr>
            <p:ph type="title"/>
          </p:nvPr>
        </p:nvSpPr>
        <p:spPr/>
        <p:txBody>
          <a:bodyPr/>
          <a:lstStyle/>
          <a:p>
            <a:r>
              <a:rPr lang="en-US"/>
              <a:t>increment</a:t>
            </a:r>
            <a:r>
              <a:rPr lang="en-US" dirty="0"/>
              <a:t>()</a:t>
            </a:r>
          </a:p>
        </p:txBody>
      </p:sp>
      <p:sp>
        <p:nvSpPr>
          <p:cNvPr id="3" name="Content Placeholder 2">
            <a:extLst>
              <a:ext uri="{FF2B5EF4-FFF2-40B4-BE49-F238E27FC236}">
                <a16:creationId xmlns:a16="http://schemas.microsoft.com/office/drawing/2014/main" id="{C8C26F9A-5BF5-E6C9-0DD2-EA7FAA946F88}"/>
              </a:ext>
            </a:extLst>
          </p:cNvPr>
          <p:cNvSpPr>
            <a:spLocks noGrp="1"/>
          </p:cNvSpPr>
          <p:nvPr>
            <p:ph idx="1"/>
          </p:nvPr>
        </p:nvSpPr>
        <p:spPr>
          <a:xfrm>
            <a:off x="838200" y="1825625"/>
            <a:ext cx="10515600" cy="4351338"/>
          </a:xfrm>
        </p:spPr>
        <p:txBody>
          <a:bodyPr>
            <a:normAutofit/>
          </a:bodyPr>
          <a:lstStyle/>
          <a:p>
            <a:r>
              <a:rPr lang="en-US" altLang="en-US" sz="2400" dirty="0"/>
              <a:t>The </a:t>
            </a:r>
            <a:r>
              <a:rPr lang="en-US" altLang="en-US" sz="2400" b="1" dirty="0">
                <a:latin typeface="Courier New" panose="02070309020205020404" pitchFamily="49" charset="0"/>
                <a:cs typeface="Courier New" panose="02070309020205020404" pitchFamily="49" charset="0"/>
              </a:rPr>
              <a:t>increment()</a:t>
            </a:r>
            <a:r>
              <a:rPr lang="en-US" altLang="en-US" sz="2400" dirty="0"/>
              <a:t> function can be implemented as follows:</a:t>
            </a:r>
            <a:br>
              <a:rPr lang="en-US" altLang="en-US" sz="2400" dirty="0"/>
            </a:br>
            <a:br>
              <a:rPr lang="en-US" altLang="en-US" sz="2400" dirty="0"/>
            </a:br>
            <a:r>
              <a:rPr lang="en-US" altLang="en-US" sz="2400" b="1" dirty="0">
                <a:latin typeface="Courier New" panose="02070309020205020404" pitchFamily="49" charset="0"/>
                <a:cs typeface="Courier New" panose="02070309020205020404" pitchFamily="49" charset="0"/>
              </a:rPr>
              <a:t>void increment(</a:t>
            </a:r>
            <a:r>
              <a:rPr lang="en-US" altLang="en-US" sz="2400" b="1" dirty="0" err="1">
                <a:latin typeface="Courier New" panose="02070309020205020404" pitchFamily="49" charset="0"/>
                <a:cs typeface="Courier New" panose="02070309020205020404" pitchFamily="49" charset="0"/>
              </a:rPr>
              <a:t>atomic_int</a:t>
            </a:r>
            <a:r>
              <a:rPr lang="en-US" altLang="en-US" sz="2400" b="1" dirty="0">
                <a:latin typeface="Courier New" panose="02070309020205020404" pitchFamily="49" charset="0"/>
                <a:cs typeface="Courier New" panose="02070309020205020404" pitchFamily="49" charset="0"/>
              </a:rPr>
              <a:t> *v)</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int temp;</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do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temp = *v;</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while (temp != (</a:t>
            </a:r>
            <a:r>
              <a:rPr lang="en-US" altLang="en-US" sz="2400" b="1" dirty="0" err="1">
                <a:latin typeface="Courier New" panose="02070309020205020404" pitchFamily="49" charset="0"/>
                <a:cs typeface="Courier New" panose="02070309020205020404" pitchFamily="49" charset="0"/>
              </a:rPr>
              <a:t>compare_and_swap</a:t>
            </a:r>
            <a:r>
              <a:rPr lang="en-US" altLang="en-US" sz="2400" b="1" dirty="0">
                <a:latin typeface="Courier New" panose="02070309020205020404" pitchFamily="49" charset="0"/>
                <a:cs typeface="Courier New" panose="02070309020205020404" pitchFamily="49" charset="0"/>
              </a:rPr>
              <a:t>(v,temp,temp+1));</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a:t>
            </a:r>
            <a:endParaRPr lang="en-US" sz="2400" dirty="0"/>
          </a:p>
        </p:txBody>
      </p:sp>
      <p:sp>
        <p:nvSpPr>
          <p:cNvPr id="4" name="Footer Placeholder 3">
            <a:extLst>
              <a:ext uri="{FF2B5EF4-FFF2-40B4-BE49-F238E27FC236}">
                <a16:creationId xmlns:a16="http://schemas.microsoft.com/office/drawing/2014/main" id="{937BCF34-A1E1-1D48-2940-6F45E531B22F}"/>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E0CC6E9C-C2F0-99AA-83CA-0511ADED4AE5}"/>
              </a:ext>
            </a:extLst>
          </p:cNvPr>
          <p:cNvSpPr>
            <a:spLocks noGrp="1"/>
          </p:cNvSpPr>
          <p:nvPr>
            <p:ph type="sldNum" sz="quarter" idx="12"/>
          </p:nvPr>
        </p:nvSpPr>
        <p:spPr/>
        <p:txBody>
          <a:bodyPr/>
          <a:lstStyle/>
          <a:p>
            <a:fld id="{B8268B5B-6F14-41EC-8548-EC690FBAE347}" type="slidenum">
              <a:rPr lang="en-US" smtClean="0"/>
              <a:t>30</a:t>
            </a:fld>
            <a:endParaRPr lang="en-US" dirty="0"/>
          </a:p>
        </p:txBody>
      </p:sp>
    </p:spTree>
    <p:extLst>
      <p:ext uri="{BB962C8B-B14F-4D97-AF65-F5344CB8AC3E}">
        <p14:creationId xmlns:p14="http://schemas.microsoft.com/office/powerpoint/2010/main" val="1629748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4954-0CF1-5CBD-603F-7F696E8FB1AC}"/>
              </a:ext>
            </a:extLst>
          </p:cNvPr>
          <p:cNvSpPr>
            <a:spLocks noGrp="1"/>
          </p:cNvSpPr>
          <p:nvPr>
            <p:ph type="title"/>
          </p:nvPr>
        </p:nvSpPr>
        <p:spPr/>
        <p:txBody>
          <a:bodyPr/>
          <a:lstStyle/>
          <a:p>
            <a:r>
              <a:rPr lang="en-US" dirty="0"/>
              <a:t>Mutex Locks</a:t>
            </a:r>
          </a:p>
        </p:txBody>
      </p:sp>
      <p:sp>
        <p:nvSpPr>
          <p:cNvPr id="3" name="Content Placeholder 2">
            <a:extLst>
              <a:ext uri="{FF2B5EF4-FFF2-40B4-BE49-F238E27FC236}">
                <a16:creationId xmlns:a16="http://schemas.microsoft.com/office/drawing/2014/main" id="{D3A9DD19-9E6F-8A87-24E6-0B1EB8C794FB}"/>
              </a:ext>
            </a:extLst>
          </p:cNvPr>
          <p:cNvSpPr>
            <a:spLocks noGrp="1"/>
          </p:cNvSpPr>
          <p:nvPr>
            <p:ph idx="1"/>
          </p:nvPr>
        </p:nvSpPr>
        <p:spPr/>
        <p:txBody>
          <a:bodyPr>
            <a:normAutofit fontScale="85000" lnSpcReduction="10000"/>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b="1" dirty="0">
                <a:latin typeface="Courier New" panose="02070309020205020404" pitchFamily="49" charset="0"/>
                <a:cs typeface="Courier New" panose="02070309020205020404" pitchFamily="49" charset="0"/>
              </a:rPr>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Protect a critical section  by </a:t>
            </a:r>
          </a:p>
          <a:p>
            <a:pPr lvl="1">
              <a:lnSpc>
                <a:spcPct val="90000"/>
              </a:lnSpc>
            </a:pPr>
            <a:r>
              <a:rPr lang="en-US" altLang="en-US" dirty="0"/>
              <a:t>First </a:t>
            </a:r>
            <a:r>
              <a:rPr lang="en-US" altLang="en-US" b="1" dirty="0">
                <a:cs typeface="Courier New" panose="02070309020205020404" pitchFamily="49" charset="0"/>
              </a:rPr>
              <a:t>acquire()</a:t>
            </a:r>
            <a:r>
              <a:rPr lang="en-US" altLang="en-US" dirty="0"/>
              <a:t> a lock </a:t>
            </a:r>
          </a:p>
          <a:p>
            <a:pPr lvl="1">
              <a:lnSpc>
                <a:spcPct val="90000"/>
              </a:lnSpc>
            </a:pPr>
            <a:r>
              <a:rPr lang="en-US" altLang="en-US" dirty="0"/>
              <a:t>Then </a:t>
            </a:r>
            <a:r>
              <a:rPr lang="en-US" altLang="en-US" b="1" dirty="0"/>
              <a:t>release()</a:t>
            </a:r>
            <a:r>
              <a:rPr lang="en-US" altLang="en-US" dirty="0"/>
              <a:t> the lock</a:t>
            </a:r>
          </a:p>
          <a:p>
            <a:pPr>
              <a:lnSpc>
                <a:spcPct val="90000"/>
              </a:lnSpc>
            </a:pPr>
            <a:r>
              <a:rPr lang="en-US" altLang="en-US" dirty="0"/>
              <a:t>Calls to </a:t>
            </a:r>
            <a:r>
              <a:rPr lang="en-US" altLang="en-US" b="1" dirty="0"/>
              <a:t>acquire()</a:t>
            </a:r>
            <a:r>
              <a:rPr lang="en-US" altLang="en-US" dirty="0"/>
              <a:t> and </a:t>
            </a:r>
            <a:r>
              <a:rPr lang="en-US" altLang="en-US" b="1" dirty="0"/>
              <a:t>release()</a:t>
            </a:r>
            <a:r>
              <a:rPr lang="en-US" altLang="en-US" dirty="0"/>
              <a:t> must be </a:t>
            </a:r>
            <a:r>
              <a:rPr lang="en-US" altLang="en-US" dirty="0">
                <a:solidFill>
                  <a:schemeClr val="accent6">
                    <a:lumMod val="75000"/>
                  </a:schemeClr>
                </a:solidFill>
              </a:rPr>
              <a:t>atomic</a:t>
            </a:r>
          </a:p>
          <a:p>
            <a:pPr lvl="1">
              <a:lnSpc>
                <a:spcPct val="90000"/>
              </a:lnSpc>
            </a:pPr>
            <a:r>
              <a:rPr lang="en-US" altLang="en-US" dirty="0"/>
              <a:t>Usually implemented via hardware atomic instructions such as </a:t>
            </a:r>
            <a:r>
              <a:rPr lang="en-US" altLang="en-US" b="1" dirty="0">
                <a:latin typeface="Courier New" panose="02070309020205020404" pitchFamily="49" charset="0"/>
                <a:cs typeface="Courier New" panose="02070309020205020404" pitchFamily="49" charset="0"/>
              </a:rPr>
              <a:t>compare-and-swap</a:t>
            </a:r>
            <a:r>
              <a:rPr lang="en-US" altLang="en-US" dirty="0"/>
              <a:t>.</a:t>
            </a:r>
          </a:p>
          <a:p>
            <a:pPr>
              <a:lnSpc>
                <a:spcPct val="90000"/>
              </a:lnSpc>
            </a:pPr>
            <a:r>
              <a:rPr lang="en-US" altLang="en-US" dirty="0"/>
              <a:t>But this solution requires </a:t>
            </a:r>
            <a:r>
              <a:rPr lang="en-US" altLang="en-US" dirty="0">
                <a:solidFill>
                  <a:schemeClr val="accent6">
                    <a:lumMod val="75000"/>
                  </a:schemeClr>
                </a:solidFill>
              </a:rPr>
              <a:t>busy waiting</a:t>
            </a:r>
          </a:p>
          <a:p>
            <a:pPr lvl="1">
              <a:lnSpc>
                <a:spcPct val="90000"/>
              </a:lnSpc>
            </a:pPr>
            <a:r>
              <a:rPr lang="en-US" altLang="en-US" dirty="0"/>
              <a:t>This lock therefore called a </a:t>
            </a:r>
            <a:r>
              <a:rPr lang="en-US" altLang="en-US" dirty="0">
                <a:solidFill>
                  <a:schemeClr val="accent6">
                    <a:lumMod val="75000"/>
                  </a:schemeClr>
                </a:solidFill>
              </a:rPr>
              <a:t>spinlock</a:t>
            </a:r>
          </a:p>
        </p:txBody>
      </p:sp>
      <p:sp>
        <p:nvSpPr>
          <p:cNvPr id="4" name="Footer Placeholder 3">
            <a:extLst>
              <a:ext uri="{FF2B5EF4-FFF2-40B4-BE49-F238E27FC236}">
                <a16:creationId xmlns:a16="http://schemas.microsoft.com/office/drawing/2014/main" id="{DD409499-B73B-D48E-C85C-F150583EF88B}"/>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CA92E9CA-F9B9-AA3C-3666-05351DE52170}"/>
              </a:ext>
            </a:extLst>
          </p:cNvPr>
          <p:cNvSpPr>
            <a:spLocks noGrp="1"/>
          </p:cNvSpPr>
          <p:nvPr>
            <p:ph type="sldNum" sz="quarter" idx="12"/>
          </p:nvPr>
        </p:nvSpPr>
        <p:spPr/>
        <p:txBody>
          <a:bodyPr/>
          <a:lstStyle/>
          <a:p>
            <a:fld id="{B8268B5B-6F14-41EC-8548-EC690FBAE347}" type="slidenum">
              <a:rPr lang="en-US" smtClean="0"/>
              <a:t>31</a:t>
            </a:fld>
            <a:endParaRPr lang="en-US" dirty="0"/>
          </a:p>
        </p:txBody>
      </p:sp>
    </p:spTree>
    <p:extLst>
      <p:ext uri="{BB962C8B-B14F-4D97-AF65-F5344CB8AC3E}">
        <p14:creationId xmlns:p14="http://schemas.microsoft.com/office/powerpoint/2010/main" val="1538987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D7C5-EEB9-504D-1863-C769E0FBAB54}"/>
              </a:ext>
            </a:extLst>
          </p:cNvPr>
          <p:cNvSpPr>
            <a:spLocks noGrp="1"/>
          </p:cNvSpPr>
          <p:nvPr>
            <p:ph type="title"/>
          </p:nvPr>
        </p:nvSpPr>
        <p:spPr/>
        <p:txBody>
          <a:bodyPr/>
          <a:lstStyle/>
          <a:p>
            <a:r>
              <a:rPr lang="en-US" altLang="en-US" sz="4400" dirty="0"/>
              <a:t>Solution to CS Problem Using Mutex Locks</a:t>
            </a:r>
            <a:endParaRPr lang="en-US" dirty="0"/>
          </a:p>
        </p:txBody>
      </p:sp>
      <p:pic>
        <p:nvPicPr>
          <p:cNvPr id="7" name="Content Placeholder 6">
            <a:extLst>
              <a:ext uri="{FF2B5EF4-FFF2-40B4-BE49-F238E27FC236}">
                <a16:creationId xmlns:a16="http://schemas.microsoft.com/office/drawing/2014/main" id="{0C6DC1EB-8408-C554-AF60-D76DF636ED17}"/>
              </a:ext>
            </a:extLst>
          </p:cNvPr>
          <p:cNvPicPr>
            <a:picLocks noGrp="1" noChangeAspect="1"/>
          </p:cNvPicPr>
          <p:nvPr>
            <p:ph idx="1"/>
          </p:nvPr>
        </p:nvPicPr>
        <p:blipFill>
          <a:blip r:embed="rId3"/>
          <a:stretch>
            <a:fillRect/>
          </a:stretch>
        </p:blipFill>
        <p:spPr>
          <a:xfrm>
            <a:off x="1139409" y="2034705"/>
            <a:ext cx="3313593" cy="3389092"/>
          </a:xfrm>
        </p:spPr>
      </p:pic>
      <p:sp>
        <p:nvSpPr>
          <p:cNvPr id="4" name="Footer Placeholder 3">
            <a:extLst>
              <a:ext uri="{FF2B5EF4-FFF2-40B4-BE49-F238E27FC236}">
                <a16:creationId xmlns:a16="http://schemas.microsoft.com/office/drawing/2014/main" id="{ED4C9BE7-0329-7650-FB95-736F04AB9570}"/>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53611979-C150-4962-D7FB-A166A2DBD8D3}"/>
              </a:ext>
            </a:extLst>
          </p:cNvPr>
          <p:cNvSpPr>
            <a:spLocks noGrp="1"/>
          </p:cNvSpPr>
          <p:nvPr>
            <p:ph type="sldNum" sz="quarter" idx="12"/>
          </p:nvPr>
        </p:nvSpPr>
        <p:spPr/>
        <p:txBody>
          <a:bodyPr/>
          <a:lstStyle/>
          <a:p>
            <a:fld id="{B8268B5B-6F14-41EC-8548-EC690FBAE347}" type="slidenum">
              <a:rPr lang="en-US" smtClean="0"/>
              <a:t>32</a:t>
            </a:fld>
            <a:endParaRPr lang="en-US" dirty="0"/>
          </a:p>
        </p:txBody>
      </p:sp>
      <p:pic>
        <p:nvPicPr>
          <p:cNvPr id="9" name="Picture 8">
            <a:extLst>
              <a:ext uri="{FF2B5EF4-FFF2-40B4-BE49-F238E27FC236}">
                <a16:creationId xmlns:a16="http://schemas.microsoft.com/office/drawing/2014/main" id="{9720A7CA-DF89-95C6-881C-D61C0BA52A65}"/>
              </a:ext>
            </a:extLst>
          </p:cNvPr>
          <p:cNvPicPr>
            <a:picLocks noChangeAspect="1"/>
          </p:cNvPicPr>
          <p:nvPr/>
        </p:nvPicPr>
        <p:blipFill>
          <a:blip r:embed="rId4"/>
          <a:stretch>
            <a:fillRect/>
          </a:stretch>
        </p:blipFill>
        <p:spPr>
          <a:xfrm>
            <a:off x="6437085" y="2015411"/>
            <a:ext cx="3867690" cy="1771897"/>
          </a:xfrm>
          <a:prstGeom prst="rect">
            <a:avLst/>
          </a:prstGeom>
        </p:spPr>
      </p:pic>
      <p:pic>
        <p:nvPicPr>
          <p:cNvPr id="11" name="Picture 10">
            <a:extLst>
              <a:ext uri="{FF2B5EF4-FFF2-40B4-BE49-F238E27FC236}">
                <a16:creationId xmlns:a16="http://schemas.microsoft.com/office/drawing/2014/main" id="{F3D8740F-B488-53BD-9D8D-AB1AA647D383}"/>
              </a:ext>
            </a:extLst>
          </p:cNvPr>
          <p:cNvPicPr>
            <a:picLocks noChangeAspect="1"/>
          </p:cNvPicPr>
          <p:nvPr/>
        </p:nvPicPr>
        <p:blipFill>
          <a:blip r:embed="rId5"/>
          <a:stretch>
            <a:fillRect/>
          </a:stretch>
        </p:blipFill>
        <p:spPr>
          <a:xfrm>
            <a:off x="6437085" y="4303203"/>
            <a:ext cx="3219899" cy="1057423"/>
          </a:xfrm>
          <a:prstGeom prst="rect">
            <a:avLst/>
          </a:prstGeom>
        </p:spPr>
      </p:pic>
      <p:sp>
        <p:nvSpPr>
          <p:cNvPr id="13" name="TextBox 12">
            <a:extLst>
              <a:ext uri="{FF2B5EF4-FFF2-40B4-BE49-F238E27FC236}">
                <a16:creationId xmlns:a16="http://schemas.microsoft.com/office/drawing/2014/main" id="{E3B64E51-A7F8-FDD8-E3B5-F3F9ADD2E84A}"/>
              </a:ext>
            </a:extLst>
          </p:cNvPr>
          <p:cNvSpPr txBox="1"/>
          <p:nvPr/>
        </p:nvSpPr>
        <p:spPr>
          <a:xfrm>
            <a:off x="675360" y="5631517"/>
            <a:ext cx="10422699" cy="400110"/>
          </a:xfrm>
          <a:prstGeom prst="rect">
            <a:avLst/>
          </a:prstGeom>
          <a:noFill/>
        </p:spPr>
        <p:txBody>
          <a:bodyPr wrap="square">
            <a:spAutoFit/>
          </a:bodyPr>
          <a:lstStyle/>
          <a:p>
            <a:r>
              <a:rPr lang="en-US" sz="2000" dirty="0"/>
              <a:t>The main disadvantage of the implementation given here is that it requires </a:t>
            </a:r>
            <a:r>
              <a:rPr lang="en-US" sz="2000" b="1" dirty="0">
                <a:solidFill>
                  <a:schemeClr val="accent6">
                    <a:lumMod val="75000"/>
                  </a:schemeClr>
                </a:solidFill>
              </a:rPr>
              <a:t>busy waiting</a:t>
            </a:r>
            <a:r>
              <a:rPr lang="en-US" sz="2000" dirty="0"/>
              <a:t>.</a:t>
            </a:r>
          </a:p>
        </p:txBody>
      </p:sp>
    </p:spTree>
    <p:extLst>
      <p:ext uri="{BB962C8B-B14F-4D97-AF65-F5344CB8AC3E}">
        <p14:creationId xmlns:p14="http://schemas.microsoft.com/office/powerpoint/2010/main" val="161664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AD051-0106-A63F-DEE5-B1427AAD9ECA}"/>
              </a:ext>
            </a:extLst>
          </p:cNvPr>
          <p:cNvSpPr>
            <a:spLocks noGrp="1"/>
          </p:cNvSpPr>
          <p:nvPr>
            <p:ph type="title"/>
          </p:nvPr>
        </p:nvSpPr>
        <p:spPr/>
        <p:txBody>
          <a:bodyPr/>
          <a:lstStyle/>
          <a:p>
            <a:r>
              <a:rPr lang="en-US" altLang="en-US" dirty="0"/>
              <a:t>Semaphore</a:t>
            </a:r>
            <a:endParaRPr lang="en-US" dirty="0"/>
          </a:p>
        </p:txBody>
      </p:sp>
      <p:sp>
        <p:nvSpPr>
          <p:cNvPr id="3" name="Content Placeholder 2">
            <a:extLst>
              <a:ext uri="{FF2B5EF4-FFF2-40B4-BE49-F238E27FC236}">
                <a16:creationId xmlns:a16="http://schemas.microsoft.com/office/drawing/2014/main" id="{805BF34D-E9B1-C955-C09D-91052387BE80}"/>
              </a:ext>
            </a:extLst>
          </p:cNvPr>
          <p:cNvSpPr>
            <a:spLocks noGrp="1"/>
          </p:cNvSpPr>
          <p:nvPr>
            <p:ph idx="1"/>
          </p:nvPr>
        </p:nvSpPr>
        <p:spPr/>
        <p:txBody>
          <a:bodyPr>
            <a:normAutofit/>
          </a:bodyPr>
          <a:lstStyle/>
          <a:p>
            <a:pPr>
              <a:lnSpc>
                <a:spcPct val="90000"/>
              </a:lnSpc>
            </a:pPr>
            <a:r>
              <a:rPr lang="en-US" altLang="en-US" sz="2000" dirty="0"/>
              <a:t>Synchronization tool that provides more sophisticated ways (than Mutex locks) for processes to synchronize their activities.</a:t>
            </a:r>
            <a:endParaRPr lang="en-US" altLang="en-US" sz="2000" i="1" dirty="0">
              <a:solidFill>
                <a:schemeClr val="tx2"/>
              </a:solidFill>
            </a:endParaRPr>
          </a:p>
          <a:p>
            <a:pPr>
              <a:lnSpc>
                <a:spcPct val="90000"/>
              </a:lnSpc>
            </a:pPr>
            <a:r>
              <a:rPr lang="en-US" altLang="en-US" sz="2000" dirty="0"/>
              <a:t>Semaphore </a:t>
            </a:r>
            <a:r>
              <a:rPr lang="en-US" altLang="en-US" sz="2000" b="1" i="1" dirty="0"/>
              <a:t>S</a:t>
            </a:r>
            <a:r>
              <a:rPr lang="en-US" altLang="en-US" sz="2000" dirty="0"/>
              <a:t> – integer variable</a:t>
            </a:r>
          </a:p>
          <a:p>
            <a:pPr>
              <a:lnSpc>
                <a:spcPct val="90000"/>
              </a:lnSpc>
            </a:pPr>
            <a:r>
              <a:rPr lang="en-US" altLang="en-US" sz="2000" dirty="0"/>
              <a:t>Can only be accessed via two indivisible (atomic) operations</a:t>
            </a:r>
          </a:p>
          <a:p>
            <a:pPr lvl="1">
              <a:lnSpc>
                <a:spcPct val="90000"/>
              </a:lnSpc>
            </a:pPr>
            <a:r>
              <a:rPr lang="en-US" altLang="en-US" sz="2000" b="1" dirty="0">
                <a:solidFill>
                  <a:srgbClr val="000000"/>
                </a:solidFill>
                <a:latin typeface="Courier New" panose="02070309020205020404" pitchFamily="49" charset="0"/>
              </a:rPr>
              <a:t>wait()</a:t>
            </a:r>
            <a:r>
              <a:rPr lang="en-US" altLang="en-US" sz="2000" dirty="0">
                <a:solidFill>
                  <a:srgbClr val="000000"/>
                </a:solidFill>
              </a:rPr>
              <a:t> and </a:t>
            </a:r>
            <a:r>
              <a:rPr lang="en-US" altLang="en-US" sz="2000" b="1" dirty="0">
                <a:solidFill>
                  <a:srgbClr val="000000"/>
                </a:solidFill>
                <a:latin typeface="Courier New" panose="02070309020205020404" pitchFamily="49" charset="0"/>
              </a:rPr>
              <a:t>signal()</a:t>
            </a:r>
          </a:p>
          <a:p>
            <a:pPr>
              <a:lnSpc>
                <a:spcPct val="90000"/>
              </a:lnSpc>
            </a:pPr>
            <a:r>
              <a:rPr lang="en-US" altLang="en-US" sz="2000" dirty="0"/>
              <a:t>Definition of  the </a:t>
            </a:r>
            <a:r>
              <a:rPr lang="en-US" altLang="en-US" sz="2000" b="1" dirty="0">
                <a:solidFill>
                  <a:srgbClr val="000000"/>
                </a:solidFill>
                <a:latin typeface="Courier New" panose="02070309020205020404" pitchFamily="49" charset="0"/>
              </a:rPr>
              <a:t>wait() </a:t>
            </a:r>
            <a:r>
              <a:rPr lang="en-US" altLang="en-US" sz="2000" dirty="0">
                <a:solidFill>
                  <a:srgbClr val="000000"/>
                </a:solidFill>
              </a:rPr>
              <a:t>operation</a:t>
            </a:r>
          </a:p>
          <a:p>
            <a:pPr lvl="1">
              <a:lnSpc>
                <a:spcPct val="90000"/>
              </a:lnSpc>
              <a:buFont typeface="Monotype Sorts" pitchFamily="-84" charset="2"/>
              <a:buNone/>
            </a:pPr>
            <a:r>
              <a:rPr lang="en-US" altLang="en-US" sz="2000" b="1" dirty="0">
                <a:latin typeface="Courier New" panose="02070309020205020404" pitchFamily="49" charset="0"/>
                <a:sym typeface="Symbol" panose="05050102010706020507" pitchFamily="18" charset="2"/>
              </a:rPr>
              <a:t>wait(S) { </a:t>
            </a:r>
          </a:p>
          <a:p>
            <a:pPr lvl="1">
              <a:lnSpc>
                <a:spcPct val="90000"/>
              </a:lnSpc>
              <a:buFont typeface="Monotype Sorts" pitchFamily="-84" charset="2"/>
              <a:buNone/>
            </a:pPr>
            <a:r>
              <a:rPr lang="en-US" altLang="en-US" sz="20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20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20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2000" b="1" dirty="0">
                <a:latin typeface="Courier New" panose="02070309020205020404" pitchFamily="49" charset="0"/>
                <a:sym typeface="Symbol" panose="05050102010706020507" pitchFamily="18" charset="2"/>
              </a:rPr>
              <a:t>}</a:t>
            </a:r>
          </a:p>
        </p:txBody>
      </p:sp>
      <p:sp>
        <p:nvSpPr>
          <p:cNvPr id="4" name="Footer Placeholder 3">
            <a:extLst>
              <a:ext uri="{FF2B5EF4-FFF2-40B4-BE49-F238E27FC236}">
                <a16:creationId xmlns:a16="http://schemas.microsoft.com/office/drawing/2014/main" id="{3DE2A1CA-2FED-28A2-5B94-E4F933F64179}"/>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4774B09D-AE6F-23DC-CF3F-9F09F452484C}"/>
              </a:ext>
            </a:extLst>
          </p:cNvPr>
          <p:cNvSpPr>
            <a:spLocks noGrp="1"/>
          </p:cNvSpPr>
          <p:nvPr>
            <p:ph type="sldNum" sz="quarter" idx="12"/>
          </p:nvPr>
        </p:nvSpPr>
        <p:spPr/>
        <p:txBody>
          <a:bodyPr/>
          <a:lstStyle/>
          <a:p>
            <a:fld id="{B8268B5B-6F14-41EC-8548-EC690FBAE347}" type="slidenum">
              <a:rPr lang="en-US" smtClean="0"/>
              <a:t>33</a:t>
            </a:fld>
            <a:endParaRPr lang="en-US" dirty="0"/>
          </a:p>
        </p:txBody>
      </p:sp>
      <p:sp>
        <p:nvSpPr>
          <p:cNvPr id="7" name="TextBox 6">
            <a:extLst>
              <a:ext uri="{FF2B5EF4-FFF2-40B4-BE49-F238E27FC236}">
                <a16:creationId xmlns:a16="http://schemas.microsoft.com/office/drawing/2014/main" id="{6819BD57-8FC2-DAB1-C917-41FE8C9443E2}"/>
              </a:ext>
            </a:extLst>
          </p:cNvPr>
          <p:cNvSpPr txBox="1"/>
          <p:nvPr/>
        </p:nvSpPr>
        <p:spPr>
          <a:xfrm>
            <a:off x="6437085" y="4001294"/>
            <a:ext cx="4617407" cy="1208023"/>
          </a:xfrm>
          <a:prstGeom prst="rect">
            <a:avLst/>
          </a:prstGeom>
          <a:noFill/>
        </p:spPr>
        <p:txBody>
          <a:bodyPr wrap="square">
            <a:spAutoFit/>
          </a:bodyPr>
          <a:lstStyle/>
          <a:p>
            <a:pPr>
              <a:lnSpc>
                <a:spcPct val="90000"/>
              </a:lnSpc>
            </a:pPr>
            <a:r>
              <a:rPr lang="en-US" altLang="en-US" sz="2000" dirty="0"/>
              <a:t>Definition of  the </a:t>
            </a:r>
            <a:r>
              <a:rPr lang="en-US" altLang="en-US" sz="2000" b="1" dirty="0">
                <a:solidFill>
                  <a:srgbClr val="000000"/>
                </a:solidFill>
                <a:latin typeface="Courier New" panose="02070309020205020404" pitchFamily="49" charset="0"/>
              </a:rPr>
              <a:t>signal() </a:t>
            </a:r>
            <a:r>
              <a:rPr lang="en-US" altLang="en-US" sz="2000" dirty="0">
                <a:solidFill>
                  <a:srgbClr val="000000"/>
                </a:solidFill>
              </a:rPr>
              <a:t>operation</a:t>
            </a:r>
            <a:endParaRPr lang="en-US" altLang="en-US" sz="2000" dirty="0">
              <a:sym typeface="Symbol" panose="05050102010706020507" pitchFamily="18" charset="2"/>
            </a:endParaRPr>
          </a:p>
          <a:p>
            <a:pPr lvl="1">
              <a:lnSpc>
                <a:spcPct val="90000"/>
              </a:lnSpc>
              <a:buFont typeface="Monotype Sorts" pitchFamily="-84" charset="2"/>
              <a:buNone/>
            </a:pPr>
            <a:r>
              <a:rPr lang="en-US" altLang="en-US" sz="2000" b="1" dirty="0">
                <a:latin typeface="Courier New" panose="02070309020205020404" pitchFamily="49" charset="0"/>
                <a:sym typeface="Symbol" panose="05050102010706020507" pitchFamily="18" charset="2"/>
              </a:rPr>
              <a:t>signal(S) { </a:t>
            </a:r>
          </a:p>
          <a:p>
            <a:pPr lvl="1">
              <a:lnSpc>
                <a:spcPct val="90000"/>
              </a:lnSpc>
              <a:buFont typeface="Monotype Sorts" pitchFamily="-84" charset="2"/>
              <a:buNone/>
            </a:pPr>
            <a:r>
              <a:rPr lang="en-US" altLang="en-US" sz="20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2000" b="1" dirty="0">
                <a:latin typeface="Courier New" panose="02070309020205020404" pitchFamily="49" charset="0"/>
                <a:sym typeface="Symbol" panose="05050102010706020507" pitchFamily="18" charset="2"/>
              </a:rPr>
              <a:t>}</a:t>
            </a:r>
            <a:endParaRPr lang="en-US" sz="2000" dirty="0"/>
          </a:p>
        </p:txBody>
      </p:sp>
    </p:spTree>
    <p:extLst>
      <p:ext uri="{BB962C8B-B14F-4D97-AF65-F5344CB8AC3E}">
        <p14:creationId xmlns:p14="http://schemas.microsoft.com/office/powerpoint/2010/main" val="2946830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4A2C1-D84F-0529-21B7-01797AB4F923}"/>
              </a:ext>
            </a:extLst>
          </p:cNvPr>
          <p:cNvSpPr>
            <a:spLocks noGrp="1"/>
          </p:cNvSpPr>
          <p:nvPr>
            <p:ph type="title"/>
          </p:nvPr>
        </p:nvSpPr>
        <p:spPr/>
        <p:txBody>
          <a:bodyPr/>
          <a:lstStyle/>
          <a:p>
            <a:r>
              <a:rPr lang="en-US" altLang="en-US" dirty="0"/>
              <a:t>Semaphore (contd.)</a:t>
            </a:r>
            <a:endParaRPr lang="en-US" dirty="0"/>
          </a:p>
        </p:txBody>
      </p:sp>
      <p:sp>
        <p:nvSpPr>
          <p:cNvPr id="3" name="Content Placeholder 2">
            <a:extLst>
              <a:ext uri="{FF2B5EF4-FFF2-40B4-BE49-F238E27FC236}">
                <a16:creationId xmlns:a16="http://schemas.microsoft.com/office/drawing/2014/main" id="{FB6E2AEE-4CF9-F07D-9D0B-936FC3D123BF}"/>
              </a:ext>
            </a:extLst>
          </p:cNvPr>
          <p:cNvSpPr>
            <a:spLocks noGrp="1"/>
          </p:cNvSpPr>
          <p:nvPr>
            <p:ph idx="1"/>
          </p:nvPr>
        </p:nvSpPr>
        <p:spPr/>
        <p:txBody>
          <a:bodyPr/>
          <a:lstStyle/>
          <a:p>
            <a:pPr>
              <a:tabLst>
                <a:tab pos="2001838" algn="ctr"/>
                <a:tab pos="4513263" algn="ctr"/>
              </a:tabLst>
            </a:pPr>
            <a:r>
              <a:rPr lang="en-US" altLang="en-US" dirty="0">
                <a:solidFill>
                  <a:schemeClr val="accent6">
                    <a:lumMod val="75000"/>
                  </a:schemeClr>
                </a:solidFill>
              </a:rPr>
              <a:t>Counting semaphore </a:t>
            </a:r>
            <a:r>
              <a:rPr lang="en-US" altLang="en-US" dirty="0"/>
              <a:t>– integer value can range over an unrestricted domain</a:t>
            </a:r>
          </a:p>
          <a:p>
            <a:pPr>
              <a:tabLst>
                <a:tab pos="2001838" algn="ctr"/>
                <a:tab pos="4513263" algn="ctr"/>
              </a:tabLst>
            </a:pPr>
            <a:r>
              <a:rPr lang="en-US" altLang="en-US" dirty="0">
                <a:solidFill>
                  <a:schemeClr val="accent6">
                    <a:lumMod val="75000"/>
                  </a:schemeClr>
                </a:solidFill>
              </a:rPr>
              <a:t>Binary semaphore </a:t>
            </a:r>
            <a:r>
              <a:rPr lang="en-US" altLang="en-US" dirty="0"/>
              <a:t>– integer value can range only between 0 and 1</a:t>
            </a:r>
          </a:p>
          <a:p>
            <a:pPr lvl="1">
              <a:tabLst>
                <a:tab pos="2001838" algn="ctr"/>
                <a:tab pos="4513263" algn="ctr"/>
              </a:tabLst>
            </a:pPr>
            <a:r>
              <a:rPr lang="en-US" altLang="en-US" dirty="0">
                <a:sym typeface="MT Extra" panose="05050102010205020202" pitchFamily="18" charset="2"/>
              </a:rPr>
              <a:t>Same as a </a:t>
            </a:r>
            <a:r>
              <a:rPr lang="en-US" altLang="en-US" dirty="0">
                <a:solidFill>
                  <a:schemeClr val="accent6">
                    <a:lumMod val="75000"/>
                  </a:schemeClr>
                </a:solidFill>
                <a:sym typeface="MT Extra" panose="05050102010205020202" pitchFamily="18" charset="2"/>
              </a:rPr>
              <a:t>mutex lock</a:t>
            </a:r>
          </a:p>
          <a:p>
            <a:pPr>
              <a:tabLst>
                <a:tab pos="2001838" algn="ctr"/>
                <a:tab pos="4513263" algn="ctr"/>
              </a:tabLst>
            </a:pPr>
            <a:r>
              <a:rPr lang="en-US" altLang="en-US" dirty="0"/>
              <a:t>Can implement a counting semaphore </a:t>
            </a:r>
            <a:r>
              <a:rPr lang="en-US" altLang="en-US" b="1" i="1" dirty="0">
                <a:solidFill>
                  <a:srgbClr val="000000"/>
                </a:solidFill>
              </a:rPr>
              <a:t>S</a:t>
            </a:r>
            <a:r>
              <a:rPr lang="en-US" altLang="en-US" dirty="0"/>
              <a:t> as a binary semaphore</a:t>
            </a:r>
            <a:endParaRPr lang="en-US" altLang="en-US" b="1" dirty="0">
              <a:solidFill>
                <a:srgbClr val="3366FF"/>
              </a:solidFill>
            </a:endParaRPr>
          </a:p>
          <a:p>
            <a:pPr>
              <a:tabLst>
                <a:tab pos="2001838" algn="ctr"/>
                <a:tab pos="4513263" algn="ctr"/>
              </a:tabLst>
            </a:pPr>
            <a:r>
              <a:rPr lang="en-US" altLang="en-US" dirty="0">
                <a:sym typeface="MT Extra" panose="05050102010205020202" pitchFamily="18" charset="2"/>
              </a:rPr>
              <a:t>With semaphores we can solve various synchronization problems</a:t>
            </a:r>
          </a:p>
        </p:txBody>
      </p:sp>
      <p:sp>
        <p:nvSpPr>
          <p:cNvPr id="4" name="Footer Placeholder 3">
            <a:extLst>
              <a:ext uri="{FF2B5EF4-FFF2-40B4-BE49-F238E27FC236}">
                <a16:creationId xmlns:a16="http://schemas.microsoft.com/office/drawing/2014/main" id="{E9D567F5-1C6A-2384-2203-FF25D7CB84EA}"/>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6A5A1236-6CDA-9697-D168-5AF7263834FC}"/>
              </a:ext>
            </a:extLst>
          </p:cNvPr>
          <p:cNvSpPr>
            <a:spLocks noGrp="1"/>
          </p:cNvSpPr>
          <p:nvPr>
            <p:ph type="sldNum" sz="quarter" idx="12"/>
          </p:nvPr>
        </p:nvSpPr>
        <p:spPr/>
        <p:txBody>
          <a:bodyPr/>
          <a:lstStyle/>
          <a:p>
            <a:fld id="{B8268B5B-6F14-41EC-8548-EC690FBAE347}" type="slidenum">
              <a:rPr lang="en-US" smtClean="0"/>
              <a:t>34</a:t>
            </a:fld>
            <a:endParaRPr lang="en-US" dirty="0"/>
          </a:p>
        </p:txBody>
      </p:sp>
    </p:spTree>
    <p:extLst>
      <p:ext uri="{BB962C8B-B14F-4D97-AF65-F5344CB8AC3E}">
        <p14:creationId xmlns:p14="http://schemas.microsoft.com/office/powerpoint/2010/main" val="1627363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3309-A845-E64A-1F4A-50274E7AA9CF}"/>
              </a:ext>
            </a:extLst>
          </p:cNvPr>
          <p:cNvSpPr>
            <a:spLocks noGrp="1"/>
          </p:cNvSpPr>
          <p:nvPr>
            <p:ph type="title"/>
          </p:nvPr>
        </p:nvSpPr>
        <p:spPr/>
        <p:txBody>
          <a:bodyPr/>
          <a:lstStyle/>
          <a:p>
            <a:r>
              <a:rPr lang="en-US" altLang="en-US" dirty="0"/>
              <a:t>Semaphore Usage Example</a:t>
            </a:r>
            <a:endParaRPr lang="en-US" dirty="0"/>
          </a:p>
        </p:txBody>
      </p:sp>
      <p:sp>
        <p:nvSpPr>
          <p:cNvPr id="3" name="Content Placeholder 2">
            <a:extLst>
              <a:ext uri="{FF2B5EF4-FFF2-40B4-BE49-F238E27FC236}">
                <a16:creationId xmlns:a16="http://schemas.microsoft.com/office/drawing/2014/main" id="{616E85ED-D1D7-54E2-F14F-93C47C4205B9}"/>
              </a:ext>
            </a:extLst>
          </p:cNvPr>
          <p:cNvSpPr>
            <a:spLocks noGrp="1"/>
          </p:cNvSpPr>
          <p:nvPr>
            <p:ph idx="1"/>
          </p:nvPr>
        </p:nvSpPr>
        <p:spPr/>
        <p:txBody>
          <a:bodyPr>
            <a:normAutofit fontScale="85000" lnSpcReduction="20000"/>
          </a:bodyPr>
          <a:lstStyle/>
          <a:p>
            <a:pPr>
              <a:tabLst>
                <a:tab pos="2001838" algn="ctr"/>
                <a:tab pos="4513263" algn="ctr"/>
              </a:tabLst>
            </a:pPr>
            <a:r>
              <a:rPr lang="en-US" altLang="en-US" dirty="0">
                <a:sym typeface="MT Extra" panose="05050102010205020202" pitchFamily="18" charset="2"/>
              </a:rPr>
              <a:t>Solution to the CS Problem</a:t>
            </a:r>
          </a:p>
          <a:p>
            <a:pPr lvl="1">
              <a:tabLst>
                <a:tab pos="2001838" algn="ctr"/>
                <a:tab pos="4513263" algn="ctr"/>
              </a:tabLst>
            </a:pPr>
            <a:r>
              <a:rPr lang="en-US" altLang="en-US" dirty="0">
                <a:sym typeface="MT Extra" panose="05050102010205020202" pitchFamily="18" charset="2"/>
              </a:rPr>
              <a:t>Create a semaphore “</a:t>
            </a:r>
            <a:r>
              <a:rPr lang="en-US" altLang="en-US"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dirty="0">
              <a:sym typeface="MT Extra" panose="05050102010205020202" pitchFamily="18" charset="2"/>
            </a:endParaRPr>
          </a:p>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a:p>
            <a:endParaRPr lang="en-US" dirty="0"/>
          </a:p>
        </p:txBody>
      </p:sp>
      <p:sp>
        <p:nvSpPr>
          <p:cNvPr id="4" name="Footer Placeholder 3">
            <a:extLst>
              <a:ext uri="{FF2B5EF4-FFF2-40B4-BE49-F238E27FC236}">
                <a16:creationId xmlns:a16="http://schemas.microsoft.com/office/drawing/2014/main" id="{D0D40D17-BAC2-9BC8-BE11-08F36452C7D5}"/>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498198CF-EC1A-FB5A-B325-42DF50D3EB11}"/>
              </a:ext>
            </a:extLst>
          </p:cNvPr>
          <p:cNvSpPr>
            <a:spLocks noGrp="1"/>
          </p:cNvSpPr>
          <p:nvPr>
            <p:ph type="sldNum" sz="quarter" idx="12"/>
          </p:nvPr>
        </p:nvSpPr>
        <p:spPr/>
        <p:txBody>
          <a:bodyPr/>
          <a:lstStyle/>
          <a:p>
            <a:fld id="{B8268B5B-6F14-41EC-8548-EC690FBAE347}" type="slidenum">
              <a:rPr lang="en-US" smtClean="0"/>
              <a:t>35</a:t>
            </a:fld>
            <a:endParaRPr lang="en-US" dirty="0"/>
          </a:p>
        </p:txBody>
      </p:sp>
    </p:spTree>
    <p:extLst>
      <p:ext uri="{BB962C8B-B14F-4D97-AF65-F5344CB8AC3E}">
        <p14:creationId xmlns:p14="http://schemas.microsoft.com/office/powerpoint/2010/main" val="1625676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2DB4B-FE08-37B3-72D0-E5D963841BF3}"/>
              </a:ext>
            </a:extLst>
          </p:cNvPr>
          <p:cNvSpPr>
            <a:spLocks noGrp="1"/>
          </p:cNvSpPr>
          <p:nvPr>
            <p:ph type="title"/>
          </p:nvPr>
        </p:nvSpPr>
        <p:spPr/>
        <p:txBody>
          <a:bodyPr/>
          <a:lstStyle/>
          <a:p>
            <a:r>
              <a:rPr lang="en-US" altLang="en-US" dirty="0"/>
              <a:t>Semaphore Implementation</a:t>
            </a:r>
            <a:endParaRPr lang="en-US" dirty="0"/>
          </a:p>
        </p:txBody>
      </p:sp>
      <p:sp>
        <p:nvSpPr>
          <p:cNvPr id="3" name="Content Placeholder 2">
            <a:extLst>
              <a:ext uri="{FF2B5EF4-FFF2-40B4-BE49-F238E27FC236}">
                <a16:creationId xmlns:a16="http://schemas.microsoft.com/office/drawing/2014/main" id="{125F809E-BBE1-E06A-0FEE-F36252AF6F2A}"/>
              </a:ext>
            </a:extLst>
          </p:cNvPr>
          <p:cNvSpPr>
            <a:spLocks noGrp="1"/>
          </p:cNvSpPr>
          <p:nvPr>
            <p:ph idx="1"/>
          </p:nvPr>
        </p:nvSpPr>
        <p:spPr/>
        <p:txBody>
          <a:bodyPr>
            <a:normAutofit fontScale="92500" lnSpcReduction="20000"/>
          </a:bodyPr>
          <a:lstStyle/>
          <a:p>
            <a:r>
              <a:rPr lang="en-US" altLang="en-US" dirty="0"/>
              <a:t>Must guarantee that no two processes can execute the </a:t>
            </a:r>
            <a:r>
              <a:rPr lang="en-US" altLang="en-US" b="1" dirty="0"/>
              <a:t>wait() </a:t>
            </a:r>
            <a:r>
              <a:rPr lang="en-US" altLang="en-US" dirty="0"/>
              <a:t>and </a:t>
            </a:r>
            <a:r>
              <a:rPr lang="en-US" altLang="en-US" b="1" dirty="0"/>
              <a:t>signal() </a:t>
            </a:r>
            <a:r>
              <a:rPr lang="en-US" altLang="en-US" dirty="0"/>
              <a:t>on the same semaphore at the same time</a:t>
            </a:r>
          </a:p>
          <a:p>
            <a:endParaRPr lang="en-US" altLang="en-US" dirty="0"/>
          </a:p>
          <a:p>
            <a:r>
              <a:rPr lang="en-US" altLang="en-US" dirty="0"/>
              <a:t>Thus, the implementation becomes the critical section problem where the </a:t>
            </a:r>
            <a:r>
              <a:rPr lang="en-US" altLang="en-US" b="1" dirty="0"/>
              <a:t>wait</a:t>
            </a:r>
            <a:r>
              <a:rPr lang="en-US" altLang="en-US" dirty="0"/>
              <a:t> and </a:t>
            </a:r>
            <a:r>
              <a:rPr lang="en-US" altLang="en-US" b="1" dirty="0"/>
              <a:t>signal</a:t>
            </a:r>
            <a:r>
              <a:rPr lang="en-US" altLang="en-US" dirty="0"/>
              <a:t> code are placed in the critical section</a:t>
            </a:r>
          </a:p>
          <a:p>
            <a:endParaRPr lang="en-US" altLang="en-US" dirty="0"/>
          </a:p>
          <a:p>
            <a:r>
              <a:rPr lang="en-US" altLang="en-US" dirty="0"/>
              <a:t>Could now have </a:t>
            </a:r>
            <a:r>
              <a:rPr lang="en-US" altLang="en-US" dirty="0">
                <a:solidFill>
                  <a:schemeClr val="accent6">
                    <a:lumMod val="75000"/>
                  </a:schemeClr>
                </a:solidFill>
              </a:rPr>
              <a:t>busy waiting </a:t>
            </a:r>
            <a:r>
              <a:rPr lang="en-US" altLang="en-US" dirty="0"/>
              <a:t>in critical section implementation</a:t>
            </a:r>
          </a:p>
          <a:p>
            <a:pPr lvl="1"/>
            <a:r>
              <a:rPr lang="en-US" altLang="en-US" dirty="0"/>
              <a:t>But implementation code is short</a:t>
            </a:r>
          </a:p>
          <a:p>
            <a:pPr lvl="1"/>
            <a:r>
              <a:rPr lang="en-US" altLang="en-US" dirty="0"/>
              <a:t>Little busy waiting if critical section rarely occupied</a:t>
            </a:r>
          </a:p>
          <a:p>
            <a:endParaRPr lang="en-US" altLang="en-US" dirty="0"/>
          </a:p>
          <a:p>
            <a:r>
              <a:rPr lang="en-US" altLang="en-US" dirty="0"/>
              <a:t>Note that applications may spend lots of time in critical sections and therefore this is not a good solution</a:t>
            </a:r>
            <a:endParaRPr lang="en-US" dirty="0"/>
          </a:p>
        </p:txBody>
      </p:sp>
      <p:sp>
        <p:nvSpPr>
          <p:cNvPr id="4" name="Footer Placeholder 3">
            <a:extLst>
              <a:ext uri="{FF2B5EF4-FFF2-40B4-BE49-F238E27FC236}">
                <a16:creationId xmlns:a16="http://schemas.microsoft.com/office/drawing/2014/main" id="{B615C1BE-3D57-CB11-2547-CCDA668E211C}"/>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CD6A4E2A-D5B4-C22F-1DBB-90696037A467}"/>
              </a:ext>
            </a:extLst>
          </p:cNvPr>
          <p:cNvSpPr>
            <a:spLocks noGrp="1"/>
          </p:cNvSpPr>
          <p:nvPr>
            <p:ph type="sldNum" sz="quarter" idx="12"/>
          </p:nvPr>
        </p:nvSpPr>
        <p:spPr/>
        <p:txBody>
          <a:bodyPr/>
          <a:lstStyle/>
          <a:p>
            <a:fld id="{B8268B5B-6F14-41EC-8548-EC690FBAE347}" type="slidenum">
              <a:rPr lang="en-US" smtClean="0"/>
              <a:t>36</a:t>
            </a:fld>
            <a:endParaRPr lang="en-US" dirty="0"/>
          </a:p>
        </p:txBody>
      </p:sp>
    </p:spTree>
    <p:extLst>
      <p:ext uri="{BB962C8B-B14F-4D97-AF65-F5344CB8AC3E}">
        <p14:creationId xmlns:p14="http://schemas.microsoft.com/office/powerpoint/2010/main" val="2662851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58D4-3BD4-4208-0330-F0A78CAE0FFF}"/>
              </a:ext>
            </a:extLst>
          </p:cNvPr>
          <p:cNvSpPr>
            <a:spLocks noGrp="1"/>
          </p:cNvSpPr>
          <p:nvPr>
            <p:ph type="title"/>
          </p:nvPr>
        </p:nvSpPr>
        <p:spPr/>
        <p:txBody>
          <a:bodyPr>
            <a:normAutofit/>
          </a:bodyPr>
          <a:lstStyle/>
          <a:p>
            <a:r>
              <a:rPr lang="en-US" altLang="en-US" sz="3600" dirty="0"/>
              <a:t>Semaphore Implementation with no Busy waiting</a:t>
            </a:r>
            <a:endParaRPr lang="en-US" sz="3600" dirty="0"/>
          </a:p>
        </p:txBody>
      </p:sp>
      <p:sp>
        <p:nvSpPr>
          <p:cNvPr id="3" name="Content Placeholder 2">
            <a:extLst>
              <a:ext uri="{FF2B5EF4-FFF2-40B4-BE49-F238E27FC236}">
                <a16:creationId xmlns:a16="http://schemas.microsoft.com/office/drawing/2014/main" id="{F32889FF-437F-BB5F-01E8-004580E9973D}"/>
              </a:ext>
            </a:extLst>
          </p:cNvPr>
          <p:cNvSpPr>
            <a:spLocks noGrp="1"/>
          </p:cNvSpPr>
          <p:nvPr>
            <p:ph idx="1"/>
          </p:nvPr>
        </p:nvSpPr>
        <p:spPr/>
        <p:txBody>
          <a:bodyPr>
            <a:normAutofit lnSpcReduction="10000"/>
          </a:bodyPr>
          <a:lstStyle/>
          <a:p>
            <a:r>
              <a:rPr lang="en-US" altLang="en-US" dirty="0"/>
              <a:t>With each semaphore there is an associated waiting queue</a:t>
            </a:r>
          </a:p>
          <a:p>
            <a:endParaRPr lang="en-US" altLang="en-US" dirty="0"/>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endParaRPr lang="en-US" altLang="en-US" dirty="0"/>
          </a:p>
          <a:p>
            <a:r>
              <a:rPr lang="en-US" altLang="en-US" dirty="0"/>
              <a:t>Two operations:</a:t>
            </a:r>
          </a:p>
          <a:p>
            <a:pPr lvl="1"/>
            <a:r>
              <a:rPr lang="en-US" altLang="en-US" dirty="0">
                <a:solidFill>
                  <a:schemeClr val="accent6">
                    <a:lumMod val="75000"/>
                  </a:schemeClr>
                </a:solidFill>
              </a:rPr>
              <a:t>block</a:t>
            </a:r>
            <a:r>
              <a:rPr lang="en-US" altLang="en-US" b="1" dirty="0">
                <a:solidFill>
                  <a:srgbClr val="006699"/>
                </a:solidFill>
              </a:rPr>
              <a:t> </a:t>
            </a:r>
            <a:r>
              <a:rPr lang="en-US" altLang="en-US" dirty="0"/>
              <a:t>– place the process invoking the operation on the appropriate waiting queue</a:t>
            </a:r>
          </a:p>
          <a:p>
            <a:pPr lvl="1"/>
            <a:r>
              <a:rPr lang="en-US" altLang="en-US" dirty="0">
                <a:solidFill>
                  <a:schemeClr val="accent6">
                    <a:lumMod val="75000"/>
                  </a:schemeClr>
                </a:solidFill>
              </a:rPr>
              <a:t>wakeup</a:t>
            </a:r>
            <a:r>
              <a:rPr lang="en-US" altLang="en-US" dirty="0">
                <a:solidFill>
                  <a:srgbClr val="3366FF"/>
                </a:solidFill>
              </a:rPr>
              <a:t> </a:t>
            </a:r>
            <a:r>
              <a:rPr lang="en-US" altLang="en-US" dirty="0"/>
              <a:t>– remove one of processes in the waiting queue and place it in the ready queue</a:t>
            </a:r>
            <a:endParaRPr lang="en-US" dirty="0"/>
          </a:p>
        </p:txBody>
      </p:sp>
      <p:sp>
        <p:nvSpPr>
          <p:cNvPr id="4" name="Footer Placeholder 3">
            <a:extLst>
              <a:ext uri="{FF2B5EF4-FFF2-40B4-BE49-F238E27FC236}">
                <a16:creationId xmlns:a16="http://schemas.microsoft.com/office/drawing/2014/main" id="{08230E87-EEFF-EB32-7B8B-9EE65ED3750D}"/>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2569BA10-249C-4F14-F607-ED0C598FDDED}"/>
              </a:ext>
            </a:extLst>
          </p:cNvPr>
          <p:cNvSpPr>
            <a:spLocks noGrp="1"/>
          </p:cNvSpPr>
          <p:nvPr>
            <p:ph type="sldNum" sz="quarter" idx="12"/>
          </p:nvPr>
        </p:nvSpPr>
        <p:spPr/>
        <p:txBody>
          <a:bodyPr/>
          <a:lstStyle/>
          <a:p>
            <a:fld id="{B8268B5B-6F14-41EC-8548-EC690FBAE347}" type="slidenum">
              <a:rPr lang="en-US" smtClean="0"/>
              <a:t>37</a:t>
            </a:fld>
            <a:endParaRPr lang="en-US" dirty="0"/>
          </a:p>
        </p:txBody>
      </p:sp>
    </p:spTree>
    <p:extLst>
      <p:ext uri="{BB962C8B-B14F-4D97-AF65-F5344CB8AC3E}">
        <p14:creationId xmlns:p14="http://schemas.microsoft.com/office/powerpoint/2010/main" val="23973973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1923-8DBC-2F55-1CEB-A2607BBC373C}"/>
              </a:ext>
            </a:extLst>
          </p:cNvPr>
          <p:cNvSpPr>
            <a:spLocks noGrp="1"/>
          </p:cNvSpPr>
          <p:nvPr>
            <p:ph type="title"/>
          </p:nvPr>
        </p:nvSpPr>
        <p:spPr/>
        <p:txBody>
          <a:bodyPr>
            <a:normAutofit/>
          </a:bodyPr>
          <a:lstStyle/>
          <a:p>
            <a:r>
              <a:rPr lang="en-US" altLang="en-US" sz="4000" dirty="0"/>
              <a:t>Implementation with no Busy waiting (contd.)</a:t>
            </a:r>
            <a:endParaRPr lang="en-US" sz="4000" dirty="0"/>
          </a:p>
        </p:txBody>
      </p:sp>
      <p:sp>
        <p:nvSpPr>
          <p:cNvPr id="3" name="Content Placeholder 2">
            <a:extLst>
              <a:ext uri="{FF2B5EF4-FFF2-40B4-BE49-F238E27FC236}">
                <a16:creationId xmlns:a16="http://schemas.microsoft.com/office/drawing/2014/main" id="{02EC03C5-5525-E04E-F6C3-0806482712EC}"/>
              </a:ext>
            </a:extLst>
          </p:cNvPr>
          <p:cNvSpPr>
            <a:spLocks noGrp="1"/>
          </p:cNvSpPr>
          <p:nvPr>
            <p:ph idx="1"/>
          </p:nvPr>
        </p:nvSpPr>
        <p:spPr/>
        <p:txBody>
          <a:bodyPr/>
          <a:lstStyle/>
          <a:p>
            <a:r>
              <a:rPr lang="en-US" altLang="en-US" dirty="0"/>
              <a:t>Waiting queue</a:t>
            </a:r>
          </a:p>
          <a:p>
            <a:pPr marL="0" indent="0">
              <a:buNone/>
            </a:pPr>
            <a:r>
              <a:rPr lang="en-US" altLang="en-US" b="1" dirty="0">
                <a:latin typeface="Courier New" panose="02070309020205020404" pitchFamily="49" charset="0"/>
              </a:rPr>
              <a:t>   </a:t>
            </a:r>
            <a:r>
              <a:rPr lang="en-US" altLang="en-US" sz="2000" b="1" dirty="0">
                <a:latin typeface="Courier New" panose="02070309020205020404" pitchFamily="49" charset="0"/>
              </a:rPr>
              <a:t>typedef struct { </a:t>
            </a:r>
          </a:p>
          <a:p>
            <a:pPr>
              <a:buFont typeface="Monotype Sorts" pitchFamily="-84" charset="2"/>
              <a:buNone/>
            </a:pPr>
            <a:r>
              <a:rPr lang="en-US" altLang="en-US" sz="2000" b="1" dirty="0">
                <a:latin typeface="Courier New" panose="02070309020205020404" pitchFamily="49" charset="0"/>
              </a:rPr>
              <a:t>   	int value; </a:t>
            </a:r>
          </a:p>
          <a:p>
            <a:pPr>
              <a:buFont typeface="Monotype Sorts" pitchFamily="-84" charset="2"/>
              <a:buNone/>
            </a:pPr>
            <a:r>
              <a:rPr lang="en-US" altLang="en-US" sz="2000" b="1" dirty="0">
                <a:latin typeface="Courier New" panose="02070309020205020404" pitchFamily="49" charset="0"/>
              </a:rPr>
              <a:t>   	struct process *list; </a:t>
            </a:r>
          </a:p>
          <a:p>
            <a:pPr>
              <a:buFont typeface="Monotype Sorts" pitchFamily="-84" charset="2"/>
              <a:buNone/>
            </a:pPr>
            <a:r>
              <a:rPr lang="en-US" altLang="en-US" sz="2000" b="1" dirty="0">
                <a:latin typeface="Courier New" panose="02070309020205020404" pitchFamily="49" charset="0"/>
              </a:rPr>
              <a:t>    } semaphore; </a:t>
            </a:r>
          </a:p>
          <a:p>
            <a:endParaRPr lang="en-US" dirty="0"/>
          </a:p>
        </p:txBody>
      </p:sp>
      <p:sp>
        <p:nvSpPr>
          <p:cNvPr id="4" name="Footer Placeholder 3">
            <a:extLst>
              <a:ext uri="{FF2B5EF4-FFF2-40B4-BE49-F238E27FC236}">
                <a16:creationId xmlns:a16="http://schemas.microsoft.com/office/drawing/2014/main" id="{0876E910-6F60-0145-0F09-99D627C529B5}"/>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F280B93E-CFEC-03F7-9757-66091A8AF441}"/>
              </a:ext>
            </a:extLst>
          </p:cNvPr>
          <p:cNvSpPr>
            <a:spLocks noGrp="1"/>
          </p:cNvSpPr>
          <p:nvPr>
            <p:ph type="sldNum" sz="quarter" idx="12"/>
          </p:nvPr>
        </p:nvSpPr>
        <p:spPr/>
        <p:txBody>
          <a:bodyPr/>
          <a:lstStyle/>
          <a:p>
            <a:fld id="{B8268B5B-6F14-41EC-8548-EC690FBAE347}" type="slidenum">
              <a:rPr lang="en-US" smtClean="0"/>
              <a:t>38</a:t>
            </a:fld>
            <a:endParaRPr lang="en-US" dirty="0"/>
          </a:p>
        </p:txBody>
      </p:sp>
    </p:spTree>
    <p:extLst>
      <p:ext uri="{BB962C8B-B14F-4D97-AF65-F5344CB8AC3E}">
        <p14:creationId xmlns:p14="http://schemas.microsoft.com/office/powerpoint/2010/main" val="2626552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FE31-D10B-D258-AB5E-8FD062956486}"/>
              </a:ext>
            </a:extLst>
          </p:cNvPr>
          <p:cNvSpPr>
            <a:spLocks noGrp="1"/>
          </p:cNvSpPr>
          <p:nvPr>
            <p:ph type="title"/>
          </p:nvPr>
        </p:nvSpPr>
        <p:spPr/>
        <p:txBody>
          <a:bodyPr>
            <a:normAutofit/>
          </a:bodyPr>
          <a:lstStyle/>
          <a:p>
            <a:r>
              <a:rPr lang="en-US" altLang="en-US" sz="4000" dirty="0"/>
              <a:t>Implementation with no Busy waiting (contd.)</a:t>
            </a:r>
            <a:endParaRPr lang="en-US" sz="4000" dirty="0"/>
          </a:p>
        </p:txBody>
      </p:sp>
      <p:sp>
        <p:nvSpPr>
          <p:cNvPr id="3" name="Content Placeholder 2">
            <a:extLst>
              <a:ext uri="{FF2B5EF4-FFF2-40B4-BE49-F238E27FC236}">
                <a16:creationId xmlns:a16="http://schemas.microsoft.com/office/drawing/2014/main" id="{69B1C67B-5049-70C7-0732-3FC977580CE7}"/>
              </a:ext>
            </a:extLst>
          </p:cNvPr>
          <p:cNvSpPr>
            <a:spLocks noGrp="1"/>
          </p:cNvSpPr>
          <p:nvPr>
            <p:ph idx="1"/>
          </p:nvPr>
        </p:nvSpPr>
        <p:spPr>
          <a:xfrm>
            <a:off x="838199" y="1825625"/>
            <a:ext cx="5057775" cy="4351338"/>
          </a:xfrm>
        </p:spPr>
        <p:txBody>
          <a:bodyPr>
            <a:normAutofit/>
          </a:bodyPr>
          <a:lstStyle/>
          <a:p>
            <a:pPr marL="0" indent="0">
              <a:buFont typeface="Monotype Sorts" pitchFamily="-84" charset="2"/>
              <a:buNone/>
            </a:pPr>
            <a:r>
              <a:rPr lang="en-US" altLang="en-US" sz="1800" b="1" dirty="0">
                <a:latin typeface="Courier New" panose="02070309020205020404" pitchFamily="49" charset="0"/>
              </a:rPr>
              <a:t>wait(semaphore *S) { </a:t>
            </a:r>
          </a:p>
          <a:p>
            <a:pPr marL="0" indent="0">
              <a:buFont typeface="Monotype Sorts" pitchFamily="-84" charset="2"/>
              <a:buNone/>
            </a:pPr>
            <a:r>
              <a:rPr lang="en-US" altLang="en-US" sz="1800" b="1" dirty="0">
                <a:latin typeface="Courier New" panose="02070309020205020404" pitchFamily="49" charset="0"/>
              </a:rPr>
              <a:t>   S-&gt;value--; </a:t>
            </a:r>
          </a:p>
          <a:p>
            <a:pPr marL="0" indent="0">
              <a:buFont typeface="Monotype Sorts" pitchFamily="-84" charset="2"/>
              <a:buNone/>
            </a:pPr>
            <a:r>
              <a:rPr lang="en-US" altLang="en-US" sz="1800" b="1" dirty="0">
                <a:latin typeface="Courier New" panose="02070309020205020404" pitchFamily="49" charset="0"/>
              </a:rPr>
              <a:t>   if (S-&gt;value &lt; 0) {</a:t>
            </a:r>
            <a:br>
              <a:rPr lang="en-US" altLang="en-US" sz="1800" b="1" dirty="0">
                <a:latin typeface="Courier New" panose="02070309020205020404" pitchFamily="49" charset="0"/>
              </a:rPr>
            </a:br>
            <a:r>
              <a:rPr lang="en-US" altLang="en-US" sz="1800" b="1" dirty="0">
                <a:latin typeface="Courier New" panose="02070309020205020404" pitchFamily="49" charset="0"/>
              </a:rPr>
              <a:t>      add this process to S-&gt;list; </a:t>
            </a:r>
          </a:p>
          <a:p>
            <a:pPr marL="0" indent="0">
              <a:buFont typeface="Monotype Sorts" pitchFamily="-84" charset="2"/>
              <a:buNone/>
            </a:pPr>
            <a:r>
              <a:rPr lang="en-US" altLang="en-US" sz="1800" b="1" dirty="0">
                <a:latin typeface="Courier New" panose="02070309020205020404" pitchFamily="49" charset="0"/>
              </a:rPr>
              <a:t>      block(); </a:t>
            </a:r>
          </a:p>
          <a:p>
            <a:pPr marL="0" indent="0">
              <a:buFont typeface="Monotype Sorts" pitchFamily="-84" charset="2"/>
              <a:buNone/>
            </a:pPr>
            <a:r>
              <a:rPr lang="en-US" altLang="en-US" sz="1800" b="1" dirty="0">
                <a:latin typeface="Courier New" panose="02070309020205020404" pitchFamily="49" charset="0"/>
              </a:rPr>
              <a:t>   } </a:t>
            </a:r>
          </a:p>
          <a:p>
            <a:pPr marL="0" indent="0">
              <a:buFont typeface="Monotype Sorts" pitchFamily="-84" charset="2"/>
              <a:buNone/>
            </a:pPr>
            <a:r>
              <a:rPr lang="en-US" altLang="en-US" sz="1800" b="1" dirty="0">
                <a:latin typeface="Courier New" panose="02070309020205020404" pitchFamily="49" charset="0"/>
              </a:rPr>
              <a:t>}</a:t>
            </a:r>
          </a:p>
        </p:txBody>
      </p:sp>
      <p:sp>
        <p:nvSpPr>
          <p:cNvPr id="4" name="Footer Placeholder 3">
            <a:extLst>
              <a:ext uri="{FF2B5EF4-FFF2-40B4-BE49-F238E27FC236}">
                <a16:creationId xmlns:a16="http://schemas.microsoft.com/office/drawing/2014/main" id="{B7FED892-99E5-BE98-EB8E-16310B3379AA}"/>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3BDA6B26-DF84-C4FE-38A4-59CCE125EE83}"/>
              </a:ext>
            </a:extLst>
          </p:cNvPr>
          <p:cNvSpPr>
            <a:spLocks noGrp="1"/>
          </p:cNvSpPr>
          <p:nvPr>
            <p:ph type="sldNum" sz="quarter" idx="12"/>
          </p:nvPr>
        </p:nvSpPr>
        <p:spPr/>
        <p:txBody>
          <a:bodyPr/>
          <a:lstStyle/>
          <a:p>
            <a:fld id="{B8268B5B-6F14-41EC-8548-EC690FBAE347}" type="slidenum">
              <a:rPr lang="en-US" smtClean="0"/>
              <a:t>39</a:t>
            </a:fld>
            <a:endParaRPr lang="en-US" dirty="0"/>
          </a:p>
        </p:txBody>
      </p:sp>
      <p:sp>
        <p:nvSpPr>
          <p:cNvPr id="6" name="Content Placeholder 2">
            <a:extLst>
              <a:ext uri="{FF2B5EF4-FFF2-40B4-BE49-F238E27FC236}">
                <a16:creationId xmlns:a16="http://schemas.microsoft.com/office/drawing/2014/main" id="{07F2EED4-BA2E-9853-DAC6-944CEE49C44F}"/>
              </a:ext>
            </a:extLst>
          </p:cNvPr>
          <p:cNvSpPr txBox="1">
            <a:spLocks/>
          </p:cNvSpPr>
          <p:nvPr/>
        </p:nvSpPr>
        <p:spPr>
          <a:xfrm>
            <a:off x="5895974" y="1825625"/>
            <a:ext cx="54578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84" charset="2"/>
              <a:buNone/>
            </a:pPr>
            <a:r>
              <a:rPr lang="en-US" altLang="en-US" sz="1800" b="1" dirty="0">
                <a:latin typeface="Courier New" panose="02070309020205020404" pitchFamily="49" charset="0"/>
              </a:rPr>
              <a:t>signal(semaphore *S) { </a:t>
            </a:r>
          </a:p>
          <a:p>
            <a:pPr marL="0" indent="0">
              <a:buFont typeface="Monotype Sorts" pitchFamily="-84" charset="2"/>
              <a:buNone/>
            </a:pPr>
            <a:r>
              <a:rPr lang="en-US" altLang="en-US" sz="1800" b="1" dirty="0">
                <a:latin typeface="Courier New" panose="02070309020205020404" pitchFamily="49" charset="0"/>
              </a:rPr>
              <a:t>   S-&gt;value++; </a:t>
            </a:r>
          </a:p>
          <a:p>
            <a:pPr marL="0" indent="0">
              <a:buFont typeface="Monotype Sorts" pitchFamily="-84" charset="2"/>
              <a:buNone/>
            </a:pPr>
            <a:r>
              <a:rPr lang="en-US" altLang="en-US" sz="1800" b="1" dirty="0">
                <a:latin typeface="Courier New" panose="02070309020205020404" pitchFamily="49" charset="0"/>
              </a:rPr>
              <a:t>   if (S-&gt;value &lt;= 0) {</a:t>
            </a:r>
            <a:br>
              <a:rPr lang="en-US" altLang="en-US" sz="1800" b="1" dirty="0">
                <a:latin typeface="Courier New" panose="02070309020205020404" pitchFamily="49" charset="0"/>
              </a:rPr>
            </a:br>
            <a:r>
              <a:rPr lang="en-US" altLang="en-US" sz="1800" b="1" dirty="0">
                <a:latin typeface="Courier New" panose="02070309020205020404" pitchFamily="49" charset="0"/>
              </a:rPr>
              <a:t>      remove a process P from S-&gt;list; </a:t>
            </a:r>
          </a:p>
          <a:p>
            <a:pPr marL="0" indent="0">
              <a:buFont typeface="Monotype Sorts" pitchFamily="-84" charset="2"/>
              <a:buNone/>
            </a:pPr>
            <a:r>
              <a:rPr lang="en-US" altLang="en-US" sz="1800" b="1" dirty="0">
                <a:latin typeface="Courier New" panose="02070309020205020404" pitchFamily="49" charset="0"/>
              </a:rPr>
              <a:t>      wakeup(P); </a:t>
            </a:r>
          </a:p>
          <a:p>
            <a:pPr marL="0" indent="0">
              <a:buFont typeface="Monotype Sorts" pitchFamily="-84" charset="2"/>
              <a:buNone/>
            </a:pPr>
            <a:r>
              <a:rPr lang="en-US" altLang="en-US" sz="1800" b="1" dirty="0">
                <a:latin typeface="Courier New" panose="02070309020205020404" pitchFamily="49" charset="0"/>
              </a:rPr>
              <a:t>   } </a:t>
            </a:r>
          </a:p>
          <a:p>
            <a:pPr marL="0" indent="0">
              <a:buFont typeface="Monotype Sorts" pitchFamily="-84" charset="2"/>
              <a:buNone/>
            </a:pPr>
            <a:r>
              <a:rPr lang="en-US" altLang="en-US" sz="1800" b="1" dirty="0">
                <a:latin typeface="Courier New" panose="02070309020205020404" pitchFamily="49" charset="0"/>
              </a:rPr>
              <a:t>}</a:t>
            </a:r>
            <a:endParaRPr lang="en-US" sz="1800" dirty="0"/>
          </a:p>
        </p:txBody>
      </p:sp>
    </p:spTree>
    <p:extLst>
      <p:ext uri="{BB962C8B-B14F-4D97-AF65-F5344CB8AC3E}">
        <p14:creationId xmlns:p14="http://schemas.microsoft.com/office/powerpoint/2010/main" val="381920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FF17-24C3-9A19-300E-6103F690A22A}"/>
              </a:ext>
            </a:extLst>
          </p:cNvPr>
          <p:cNvSpPr>
            <a:spLocks noGrp="1"/>
          </p:cNvSpPr>
          <p:nvPr>
            <p:ph type="title"/>
          </p:nvPr>
        </p:nvSpPr>
        <p:spPr/>
        <p:txBody>
          <a:bodyPr/>
          <a:lstStyle/>
          <a:p>
            <a:r>
              <a:rPr lang="en-US" dirty="0"/>
              <a:t>Background (contd.)</a:t>
            </a:r>
          </a:p>
        </p:txBody>
      </p:sp>
      <p:sp>
        <p:nvSpPr>
          <p:cNvPr id="3" name="Content Placeholder 2">
            <a:extLst>
              <a:ext uri="{FF2B5EF4-FFF2-40B4-BE49-F238E27FC236}">
                <a16:creationId xmlns:a16="http://schemas.microsoft.com/office/drawing/2014/main" id="{C889ADE4-35AF-F51D-5270-6430DA78C766}"/>
              </a:ext>
            </a:extLst>
          </p:cNvPr>
          <p:cNvSpPr>
            <a:spLocks noGrp="1"/>
          </p:cNvSpPr>
          <p:nvPr>
            <p:ph idx="1"/>
          </p:nvPr>
        </p:nvSpPr>
        <p:spPr/>
        <p:txBody>
          <a:bodyPr/>
          <a:lstStyle/>
          <a:p>
            <a:r>
              <a:rPr lang="en-US" dirty="0"/>
              <a:t>In Section 3.5, we described how a bounded buffer could be used to enable processes to share memory - producer–consumer problem.</a:t>
            </a:r>
          </a:p>
        </p:txBody>
      </p:sp>
      <p:sp>
        <p:nvSpPr>
          <p:cNvPr id="4" name="Footer Placeholder 3">
            <a:extLst>
              <a:ext uri="{FF2B5EF4-FFF2-40B4-BE49-F238E27FC236}">
                <a16:creationId xmlns:a16="http://schemas.microsoft.com/office/drawing/2014/main" id="{1CF4B1BD-58AA-C9F9-7948-918D4E20129E}"/>
              </a:ext>
            </a:extLst>
          </p:cNvPr>
          <p:cNvSpPr>
            <a:spLocks noGrp="1"/>
          </p:cNvSpPr>
          <p:nvPr>
            <p:ph type="ftr" sz="quarter" idx="11"/>
          </p:nvPr>
        </p:nvSpPr>
        <p:spPr/>
        <p:txBody>
          <a:bodyPr/>
          <a:lstStyle/>
          <a:p>
            <a:r>
              <a:rPr lang="en-US" dirty="0"/>
              <a:t>CSCE 5640: Synchronization Tools	</a:t>
            </a:r>
            <a:r>
              <a:rPr lang="en-US" dirty="0" err="1"/>
              <a:t>Silberschatz</a:t>
            </a:r>
            <a:r>
              <a:rPr lang="en-US" dirty="0"/>
              <a:t>, Galvin and Gagne © 2018</a:t>
            </a:r>
          </a:p>
        </p:txBody>
      </p:sp>
      <p:sp>
        <p:nvSpPr>
          <p:cNvPr id="5" name="Slide Number Placeholder 4">
            <a:extLst>
              <a:ext uri="{FF2B5EF4-FFF2-40B4-BE49-F238E27FC236}">
                <a16:creationId xmlns:a16="http://schemas.microsoft.com/office/drawing/2014/main" id="{A78A206B-318D-AE1A-4B3D-D75C49AE6133}"/>
              </a:ext>
            </a:extLst>
          </p:cNvPr>
          <p:cNvSpPr>
            <a:spLocks noGrp="1"/>
          </p:cNvSpPr>
          <p:nvPr>
            <p:ph type="sldNum" sz="quarter" idx="12"/>
          </p:nvPr>
        </p:nvSpPr>
        <p:spPr/>
        <p:txBody>
          <a:bodyPr/>
          <a:lstStyle/>
          <a:p>
            <a:fld id="{B8268B5B-6F14-41EC-8548-EC690FBAE347}" type="slidenum">
              <a:rPr lang="en-US" smtClean="0"/>
              <a:t>4</a:t>
            </a:fld>
            <a:endParaRPr lang="en-US" dirty="0"/>
          </a:p>
        </p:txBody>
      </p:sp>
      <p:pic>
        <p:nvPicPr>
          <p:cNvPr id="7" name="Picture 6">
            <a:extLst>
              <a:ext uri="{FF2B5EF4-FFF2-40B4-BE49-F238E27FC236}">
                <a16:creationId xmlns:a16="http://schemas.microsoft.com/office/drawing/2014/main" id="{603C7E94-5D2C-A9A3-1C0B-9349238F180E}"/>
              </a:ext>
            </a:extLst>
          </p:cNvPr>
          <p:cNvPicPr>
            <a:picLocks noChangeAspect="1"/>
          </p:cNvPicPr>
          <p:nvPr/>
        </p:nvPicPr>
        <p:blipFill>
          <a:blip r:embed="rId3"/>
          <a:stretch>
            <a:fillRect/>
          </a:stretch>
        </p:blipFill>
        <p:spPr>
          <a:xfrm>
            <a:off x="973274" y="3091218"/>
            <a:ext cx="4763371" cy="2362932"/>
          </a:xfrm>
          <a:prstGeom prst="rect">
            <a:avLst/>
          </a:prstGeom>
        </p:spPr>
      </p:pic>
      <p:pic>
        <p:nvPicPr>
          <p:cNvPr id="9" name="Picture 8">
            <a:extLst>
              <a:ext uri="{FF2B5EF4-FFF2-40B4-BE49-F238E27FC236}">
                <a16:creationId xmlns:a16="http://schemas.microsoft.com/office/drawing/2014/main" id="{D45BBDFE-2B7A-95D4-5CEB-1BF05EC75972}"/>
              </a:ext>
            </a:extLst>
          </p:cNvPr>
          <p:cNvPicPr>
            <a:picLocks noChangeAspect="1"/>
          </p:cNvPicPr>
          <p:nvPr/>
        </p:nvPicPr>
        <p:blipFill>
          <a:blip r:embed="rId4"/>
          <a:stretch>
            <a:fillRect/>
          </a:stretch>
        </p:blipFill>
        <p:spPr>
          <a:xfrm>
            <a:off x="6096000" y="3091218"/>
            <a:ext cx="5034807" cy="2422244"/>
          </a:xfrm>
          <a:prstGeom prst="rect">
            <a:avLst/>
          </a:prstGeom>
        </p:spPr>
      </p:pic>
    </p:spTree>
    <p:extLst>
      <p:ext uri="{BB962C8B-B14F-4D97-AF65-F5344CB8AC3E}">
        <p14:creationId xmlns:p14="http://schemas.microsoft.com/office/powerpoint/2010/main" val="546737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D1D2-6418-7271-F110-B3B1DC6A157F}"/>
              </a:ext>
            </a:extLst>
          </p:cNvPr>
          <p:cNvSpPr>
            <a:spLocks noGrp="1"/>
          </p:cNvSpPr>
          <p:nvPr>
            <p:ph type="title"/>
          </p:nvPr>
        </p:nvSpPr>
        <p:spPr/>
        <p:txBody>
          <a:bodyPr/>
          <a:lstStyle/>
          <a:p>
            <a:r>
              <a:rPr lang="en-US" dirty="0"/>
              <a:t>Semaphore Implementation</a:t>
            </a:r>
          </a:p>
        </p:txBody>
      </p:sp>
      <p:sp>
        <p:nvSpPr>
          <p:cNvPr id="3" name="Content Placeholder 2">
            <a:extLst>
              <a:ext uri="{FF2B5EF4-FFF2-40B4-BE49-F238E27FC236}">
                <a16:creationId xmlns:a16="http://schemas.microsoft.com/office/drawing/2014/main" id="{11DCC2DD-A1D4-C2EE-6FC0-9F820D409C14}"/>
              </a:ext>
            </a:extLst>
          </p:cNvPr>
          <p:cNvSpPr>
            <a:spLocks noGrp="1"/>
          </p:cNvSpPr>
          <p:nvPr>
            <p:ph idx="1"/>
          </p:nvPr>
        </p:nvSpPr>
        <p:spPr/>
        <p:txBody>
          <a:bodyPr>
            <a:normAutofit lnSpcReduction="10000"/>
          </a:bodyPr>
          <a:lstStyle/>
          <a:p>
            <a:r>
              <a:rPr lang="en-US" sz="2400" dirty="0"/>
              <a:t>Semaphore operations must be executed atomically.</a:t>
            </a:r>
          </a:p>
          <a:p>
            <a:r>
              <a:rPr lang="en-US" sz="2400" dirty="0"/>
              <a:t>No two processes can execute </a:t>
            </a:r>
            <a:r>
              <a:rPr lang="en-US" sz="2400" b="1" dirty="0"/>
              <a:t>wait() </a:t>
            </a:r>
            <a:r>
              <a:rPr lang="en-US" sz="2400" dirty="0"/>
              <a:t>and </a:t>
            </a:r>
            <a:r>
              <a:rPr lang="en-US" sz="2400" b="1" dirty="0"/>
              <a:t>signal() </a:t>
            </a:r>
            <a:r>
              <a:rPr lang="en-US" sz="2400" dirty="0"/>
              <a:t>operations on the same semaphore at the same time.</a:t>
            </a:r>
          </a:p>
          <a:p>
            <a:endParaRPr lang="en-US" sz="2400" dirty="0"/>
          </a:p>
          <a:p>
            <a:r>
              <a:rPr lang="en-US" sz="2400" dirty="0"/>
              <a:t>Solution in a single-processor environment</a:t>
            </a:r>
          </a:p>
          <a:p>
            <a:pPr lvl="1"/>
            <a:r>
              <a:rPr lang="en-US" sz="2000" dirty="0"/>
              <a:t>Inhibiting interrupts during the time the </a:t>
            </a:r>
            <a:r>
              <a:rPr lang="en-US" sz="2000" b="1" dirty="0"/>
              <a:t>wait() </a:t>
            </a:r>
            <a:r>
              <a:rPr lang="en-US" sz="2000" dirty="0"/>
              <a:t>and </a:t>
            </a:r>
            <a:r>
              <a:rPr lang="en-US" sz="2000" b="1" dirty="0"/>
              <a:t>signal() </a:t>
            </a:r>
            <a:r>
              <a:rPr lang="en-US" sz="2000" dirty="0"/>
              <a:t>operations are executing</a:t>
            </a:r>
          </a:p>
          <a:p>
            <a:r>
              <a:rPr lang="en-US" sz="2400" dirty="0"/>
              <a:t>Solution in multicore environment</a:t>
            </a:r>
          </a:p>
          <a:p>
            <a:pPr lvl="1"/>
            <a:r>
              <a:rPr lang="en-US" sz="2000" dirty="0"/>
              <a:t>Interrupts must be disabled on every processing core.</a:t>
            </a:r>
          </a:p>
          <a:p>
            <a:pPr lvl="1"/>
            <a:r>
              <a:rPr lang="en-US" sz="2000" dirty="0"/>
              <a:t>Otherwise, instructions from different processes (running on different cores) may be interleaved in some arbitrary way.</a:t>
            </a:r>
          </a:p>
          <a:p>
            <a:pPr lvl="1"/>
            <a:r>
              <a:rPr lang="en-US" sz="2000" dirty="0"/>
              <a:t>Therefore, symmetric multiprocessing (SMP) systems must provide alternative techniques—such as </a:t>
            </a:r>
            <a:r>
              <a:rPr lang="en-US" sz="2000" dirty="0" err="1">
                <a:solidFill>
                  <a:schemeClr val="accent6">
                    <a:lumMod val="75000"/>
                  </a:schemeClr>
                </a:solidFill>
              </a:rPr>
              <a:t>compare_and_swap</a:t>
            </a:r>
            <a:r>
              <a:rPr lang="en-US" sz="2000" dirty="0">
                <a:solidFill>
                  <a:schemeClr val="accent6">
                    <a:lumMod val="75000"/>
                  </a:schemeClr>
                </a:solidFill>
              </a:rPr>
              <a:t>() </a:t>
            </a:r>
            <a:r>
              <a:rPr lang="en-US" sz="2000" dirty="0"/>
              <a:t>or </a:t>
            </a:r>
            <a:r>
              <a:rPr lang="en-US" sz="2000" dirty="0">
                <a:solidFill>
                  <a:schemeClr val="accent6">
                    <a:lumMod val="75000"/>
                  </a:schemeClr>
                </a:solidFill>
              </a:rPr>
              <a:t>spinlocks</a:t>
            </a:r>
            <a:r>
              <a:rPr lang="en-US" sz="2000" dirty="0"/>
              <a:t>—to ensure that wait() and signal() are performed atomically.</a:t>
            </a:r>
          </a:p>
        </p:txBody>
      </p:sp>
      <p:sp>
        <p:nvSpPr>
          <p:cNvPr id="4" name="Footer Placeholder 3">
            <a:extLst>
              <a:ext uri="{FF2B5EF4-FFF2-40B4-BE49-F238E27FC236}">
                <a16:creationId xmlns:a16="http://schemas.microsoft.com/office/drawing/2014/main" id="{8E314DC3-6E5A-1BBD-0990-BE5F7F532975}"/>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60655027-28D6-8DB8-D216-B45E96572CBD}"/>
              </a:ext>
            </a:extLst>
          </p:cNvPr>
          <p:cNvSpPr>
            <a:spLocks noGrp="1"/>
          </p:cNvSpPr>
          <p:nvPr>
            <p:ph type="sldNum" sz="quarter" idx="12"/>
          </p:nvPr>
        </p:nvSpPr>
        <p:spPr/>
        <p:txBody>
          <a:bodyPr/>
          <a:lstStyle/>
          <a:p>
            <a:fld id="{B8268B5B-6F14-41EC-8548-EC690FBAE347}" type="slidenum">
              <a:rPr lang="en-US" smtClean="0"/>
              <a:t>40</a:t>
            </a:fld>
            <a:endParaRPr lang="en-US" dirty="0"/>
          </a:p>
        </p:txBody>
      </p:sp>
    </p:spTree>
    <p:extLst>
      <p:ext uri="{BB962C8B-B14F-4D97-AF65-F5344CB8AC3E}">
        <p14:creationId xmlns:p14="http://schemas.microsoft.com/office/powerpoint/2010/main" val="61068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FDF1-DED2-E5D2-7241-E5149BA49EE9}"/>
              </a:ext>
            </a:extLst>
          </p:cNvPr>
          <p:cNvSpPr>
            <a:spLocks noGrp="1"/>
          </p:cNvSpPr>
          <p:nvPr>
            <p:ph type="title"/>
          </p:nvPr>
        </p:nvSpPr>
        <p:spPr/>
        <p:txBody>
          <a:bodyPr/>
          <a:lstStyle/>
          <a:p>
            <a:r>
              <a:rPr lang="en-US" altLang="en-US" dirty="0"/>
              <a:t>Problems with Semaphores</a:t>
            </a:r>
            <a:endParaRPr lang="en-US" dirty="0"/>
          </a:p>
        </p:txBody>
      </p:sp>
      <p:sp>
        <p:nvSpPr>
          <p:cNvPr id="3" name="Content Placeholder 2">
            <a:extLst>
              <a:ext uri="{FF2B5EF4-FFF2-40B4-BE49-F238E27FC236}">
                <a16:creationId xmlns:a16="http://schemas.microsoft.com/office/drawing/2014/main" id="{23D11F76-7F4C-5C7D-F017-781045235455}"/>
              </a:ext>
            </a:extLst>
          </p:cNvPr>
          <p:cNvSpPr>
            <a:spLocks noGrp="1"/>
          </p:cNvSpPr>
          <p:nvPr>
            <p:ph idx="1"/>
          </p:nvPr>
        </p:nvSpPr>
        <p:spPr/>
        <p:txBody>
          <a:bodyPr/>
          <a:lstStyle/>
          <a:p>
            <a:r>
              <a:rPr lang="en-US" altLang="en-US" dirty="0"/>
              <a:t> Incorrect use of semaphore operations:</a:t>
            </a:r>
          </a:p>
          <a:p>
            <a:pPr lvl="1"/>
            <a:r>
              <a:rPr lang="en-US" altLang="en-US" b="1" dirty="0">
                <a:latin typeface="Courier New" panose="02070309020205020404" pitchFamily="49" charset="0"/>
                <a:cs typeface="Courier New" panose="02070309020205020404" pitchFamily="49" charset="0"/>
              </a:rPr>
              <a:t>signal(mutex)  ….  wait(mutex)</a:t>
            </a:r>
          </a:p>
          <a:p>
            <a:pPr lvl="1"/>
            <a:r>
              <a:rPr lang="en-US" altLang="en-US" b="1" dirty="0">
                <a:latin typeface="Courier New" panose="02070309020205020404" pitchFamily="49" charset="0"/>
                <a:cs typeface="Courier New" panose="02070309020205020404" pitchFamily="49" charset="0"/>
              </a:rPr>
              <a:t>wait(mutex)  …  wait(mutex)</a:t>
            </a:r>
          </a:p>
          <a:p>
            <a:pPr lvl="1"/>
            <a:r>
              <a:rPr lang="en-US" altLang="en-US" dirty="0"/>
              <a:t>Omitting of </a:t>
            </a:r>
            <a:r>
              <a:rPr lang="en-US" altLang="en-US" b="1" dirty="0">
                <a:latin typeface="Courier New" panose="02070309020205020404" pitchFamily="49" charset="0"/>
                <a:cs typeface="Courier New" panose="02070309020205020404" pitchFamily="49" charset="0"/>
              </a:rPr>
              <a:t>wait(mutex) </a:t>
            </a:r>
            <a:r>
              <a:rPr lang="en-US" altLang="en-US" dirty="0"/>
              <a:t>and/or </a:t>
            </a:r>
            <a:r>
              <a:rPr lang="en-US" altLang="en-US" b="1" dirty="0">
                <a:latin typeface="Courier New" panose="02070309020205020404" pitchFamily="49" charset="0"/>
                <a:cs typeface="Courier New" panose="02070309020205020404" pitchFamily="49" charset="0"/>
              </a:rPr>
              <a:t>signal(mutex)</a:t>
            </a:r>
            <a:endParaRPr lang="en-US" altLang="en-US" dirty="0"/>
          </a:p>
          <a:p>
            <a:pPr lvl="1"/>
            <a:endParaRPr lang="en-US" altLang="en-US" dirty="0"/>
          </a:p>
          <a:p>
            <a:r>
              <a:rPr lang="en-US" altLang="en-US" dirty="0"/>
              <a:t>These – and others – are examples of what can occur when semaphores and other synchronization tools are used incorrectly.</a:t>
            </a:r>
          </a:p>
          <a:p>
            <a:endParaRPr lang="en-US" dirty="0"/>
          </a:p>
          <a:p>
            <a:endParaRPr lang="en-US" dirty="0"/>
          </a:p>
        </p:txBody>
      </p:sp>
      <p:sp>
        <p:nvSpPr>
          <p:cNvPr id="4" name="Footer Placeholder 3">
            <a:extLst>
              <a:ext uri="{FF2B5EF4-FFF2-40B4-BE49-F238E27FC236}">
                <a16:creationId xmlns:a16="http://schemas.microsoft.com/office/drawing/2014/main" id="{CC8857D0-1459-AEAE-8FB6-48D643A11C91}"/>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C8DA20E1-76F3-4E19-0195-DAEB61D4B4A9}"/>
              </a:ext>
            </a:extLst>
          </p:cNvPr>
          <p:cNvSpPr>
            <a:spLocks noGrp="1"/>
          </p:cNvSpPr>
          <p:nvPr>
            <p:ph type="sldNum" sz="quarter" idx="12"/>
          </p:nvPr>
        </p:nvSpPr>
        <p:spPr/>
        <p:txBody>
          <a:bodyPr/>
          <a:lstStyle/>
          <a:p>
            <a:fld id="{B8268B5B-6F14-41EC-8548-EC690FBAE347}" type="slidenum">
              <a:rPr lang="en-US" smtClean="0"/>
              <a:t>41</a:t>
            </a:fld>
            <a:endParaRPr lang="en-US" dirty="0"/>
          </a:p>
        </p:txBody>
      </p:sp>
    </p:spTree>
    <p:extLst>
      <p:ext uri="{BB962C8B-B14F-4D97-AF65-F5344CB8AC3E}">
        <p14:creationId xmlns:p14="http://schemas.microsoft.com/office/powerpoint/2010/main" val="3200722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910C-7A50-EC39-E4C7-8E3DB808E5AE}"/>
              </a:ext>
            </a:extLst>
          </p:cNvPr>
          <p:cNvSpPr>
            <a:spLocks noGrp="1"/>
          </p:cNvSpPr>
          <p:nvPr>
            <p:ph type="title"/>
          </p:nvPr>
        </p:nvSpPr>
        <p:spPr/>
        <p:txBody>
          <a:bodyPr/>
          <a:lstStyle/>
          <a:p>
            <a:r>
              <a:rPr lang="en-US" dirty="0"/>
              <a:t>Monitors</a:t>
            </a:r>
          </a:p>
        </p:txBody>
      </p:sp>
      <p:sp>
        <p:nvSpPr>
          <p:cNvPr id="3" name="Content Placeholder 2">
            <a:extLst>
              <a:ext uri="{FF2B5EF4-FFF2-40B4-BE49-F238E27FC236}">
                <a16:creationId xmlns:a16="http://schemas.microsoft.com/office/drawing/2014/main" id="{59C13B5F-062B-4273-5D18-07B8ACEBA34F}"/>
              </a:ext>
            </a:extLst>
          </p:cNvPr>
          <p:cNvSpPr>
            <a:spLocks noGrp="1"/>
          </p:cNvSpPr>
          <p:nvPr>
            <p:ph idx="1"/>
          </p:nvPr>
        </p:nvSpPr>
        <p:spPr/>
        <p:txBody>
          <a:bodyPr>
            <a:normAutofit fontScale="92500" lnSpcReduction="20000"/>
          </a:bodyPr>
          <a:lstStyle/>
          <a:p>
            <a:pPr>
              <a:lnSpc>
                <a:spcPct val="80000"/>
              </a:lnSpc>
            </a:pPr>
            <a:r>
              <a:rPr lang="en-US" altLang="en-US" dirty="0"/>
              <a:t>A high-level abstraction that provides a convenient and effective mechanism for process synchronization</a:t>
            </a:r>
          </a:p>
          <a:p>
            <a:pPr>
              <a:lnSpc>
                <a:spcPct val="80000"/>
              </a:lnSpc>
            </a:pPr>
            <a:r>
              <a:rPr lang="en-US" altLang="en-US" i="1" dirty="0"/>
              <a:t>Abstract data type</a:t>
            </a:r>
            <a:r>
              <a:rPr lang="en-US" altLang="en-US" dirty="0"/>
              <a:t>, internal variables only accessible by code within the procedure</a:t>
            </a:r>
          </a:p>
          <a:p>
            <a:pPr>
              <a:lnSpc>
                <a:spcPct val="80000"/>
              </a:lnSpc>
            </a:pPr>
            <a:r>
              <a:rPr lang="en-US" altLang="en-US" dirty="0"/>
              <a:t>Only one process may be active within the monitor at a time</a:t>
            </a:r>
          </a:p>
          <a:p>
            <a:pPr>
              <a:lnSpc>
                <a:spcPct val="80000"/>
              </a:lnSpc>
            </a:pPr>
            <a:r>
              <a:rPr lang="en-US" altLang="en-US" dirty="0"/>
              <a:t>Pseudocode syntax of a monitor:</a:t>
            </a:r>
          </a:p>
          <a:p>
            <a:pPr lvl="2">
              <a:lnSpc>
                <a:spcPct val="80000"/>
              </a:lnSpc>
              <a:buFont typeface="Webdings" panose="05030102010509060703" pitchFamily="18" charset="2"/>
              <a:buNone/>
            </a:pPr>
            <a:endParaRPr lang="en-US" altLang="en-US" sz="1400" dirty="0">
              <a:solidFill>
                <a:srgbClr val="0000FF"/>
              </a:solidFill>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P1 (…) {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P2 (…) { …. }</a:t>
            </a:r>
            <a:br>
              <a:rPr lang="en-US" altLang="en-US" sz="1600" b="1" dirty="0">
                <a:solidFill>
                  <a:srgbClr val="000000"/>
                </a:solidFill>
                <a:latin typeface="Courier New" panose="02070309020205020404" pitchFamily="49" charset="0"/>
              </a:rPr>
            </a:b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initialization_code</a:t>
            </a:r>
            <a:r>
              <a:rPr lang="en-US" altLang="en-US" sz="1600" b="1" dirty="0">
                <a:solidFill>
                  <a:srgbClr val="000000"/>
                </a:solidFill>
                <a:latin typeface="Courier New" panose="02070309020205020404" pitchFamily="49" charset="0"/>
              </a:rPr>
              <a:t> (…) { … }</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endParaRPr lang="en-US" dirty="0"/>
          </a:p>
        </p:txBody>
      </p:sp>
      <p:sp>
        <p:nvSpPr>
          <p:cNvPr id="4" name="Footer Placeholder 3">
            <a:extLst>
              <a:ext uri="{FF2B5EF4-FFF2-40B4-BE49-F238E27FC236}">
                <a16:creationId xmlns:a16="http://schemas.microsoft.com/office/drawing/2014/main" id="{2D036DF1-5456-C3CD-EF59-72119672DFBD}"/>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6B36526C-1790-87F7-1F08-5DF7E5669394}"/>
              </a:ext>
            </a:extLst>
          </p:cNvPr>
          <p:cNvSpPr>
            <a:spLocks noGrp="1"/>
          </p:cNvSpPr>
          <p:nvPr>
            <p:ph type="sldNum" sz="quarter" idx="12"/>
          </p:nvPr>
        </p:nvSpPr>
        <p:spPr/>
        <p:txBody>
          <a:bodyPr/>
          <a:lstStyle/>
          <a:p>
            <a:fld id="{B8268B5B-6F14-41EC-8548-EC690FBAE347}" type="slidenum">
              <a:rPr lang="en-US" smtClean="0"/>
              <a:t>42</a:t>
            </a:fld>
            <a:endParaRPr lang="en-US" dirty="0"/>
          </a:p>
        </p:txBody>
      </p:sp>
    </p:spTree>
    <p:extLst>
      <p:ext uri="{BB962C8B-B14F-4D97-AF65-F5344CB8AC3E}">
        <p14:creationId xmlns:p14="http://schemas.microsoft.com/office/powerpoint/2010/main" val="42350387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3C6AA-0FDF-336B-9E2C-F34DE8D8A300}"/>
              </a:ext>
            </a:extLst>
          </p:cNvPr>
          <p:cNvSpPr>
            <a:spLocks noGrp="1"/>
          </p:cNvSpPr>
          <p:nvPr>
            <p:ph type="title"/>
          </p:nvPr>
        </p:nvSpPr>
        <p:spPr/>
        <p:txBody>
          <a:bodyPr/>
          <a:lstStyle/>
          <a:p>
            <a:r>
              <a:rPr lang="en-US" altLang="en-US" dirty="0"/>
              <a:t>Schematic view of a Monitor</a:t>
            </a:r>
            <a:endParaRPr lang="en-US" dirty="0"/>
          </a:p>
        </p:txBody>
      </p:sp>
      <p:sp>
        <p:nvSpPr>
          <p:cNvPr id="4" name="Footer Placeholder 3">
            <a:extLst>
              <a:ext uri="{FF2B5EF4-FFF2-40B4-BE49-F238E27FC236}">
                <a16:creationId xmlns:a16="http://schemas.microsoft.com/office/drawing/2014/main" id="{227CFCDF-EBFF-6882-79E4-66214981E305}"/>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BE15865B-19CB-B19F-5BFD-E8094585894E}"/>
              </a:ext>
            </a:extLst>
          </p:cNvPr>
          <p:cNvSpPr>
            <a:spLocks noGrp="1"/>
          </p:cNvSpPr>
          <p:nvPr>
            <p:ph type="sldNum" sz="quarter" idx="12"/>
          </p:nvPr>
        </p:nvSpPr>
        <p:spPr/>
        <p:txBody>
          <a:bodyPr/>
          <a:lstStyle/>
          <a:p>
            <a:fld id="{B8268B5B-6F14-41EC-8548-EC690FBAE347}" type="slidenum">
              <a:rPr lang="en-US" smtClean="0"/>
              <a:t>43</a:t>
            </a:fld>
            <a:endParaRPr lang="en-US" dirty="0"/>
          </a:p>
        </p:txBody>
      </p:sp>
      <p:pic>
        <p:nvPicPr>
          <p:cNvPr id="6" name="Picture 1">
            <a:extLst>
              <a:ext uri="{FF2B5EF4-FFF2-40B4-BE49-F238E27FC236}">
                <a16:creationId xmlns:a16="http://schemas.microsoft.com/office/drawing/2014/main" id="{FF023370-72F5-76C1-DF57-98DAE9EE4D81}"/>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31473" y="1983274"/>
            <a:ext cx="4275040" cy="4064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51189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3FAE-DB01-D678-618D-3642D4BC023A}"/>
              </a:ext>
            </a:extLst>
          </p:cNvPr>
          <p:cNvSpPr>
            <a:spLocks noGrp="1"/>
          </p:cNvSpPr>
          <p:nvPr>
            <p:ph type="title"/>
          </p:nvPr>
        </p:nvSpPr>
        <p:spPr/>
        <p:txBody>
          <a:bodyPr>
            <a:normAutofit/>
          </a:bodyPr>
          <a:lstStyle/>
          <a:p>
            <a:r>
              <a:rPr lang="en-US" altLang="en-US" sz="4000" dirty="0"/>
              <a:t>Monitor Implementation Using Semaphores</a:t>
            </a:r>
            <a:endParaRPr lang="en-US" sz="4000" dirty="0"/>
          </a:p>
        </p:txBody>
      </p:sp>
      <p:sp>
        <p:nvSpPr>
          <p:cNvPr id="3" name="Content Placeholder 2">
            <a:extLst>
              <a:ext uri="{FF2B5EF4-FFF2-40B4-BE49-F238E27FC236}">
                <a16:creationId xmlns:a16="http://schemas.microsoft.com/office/drawing/2014/main" id="{822F6A51-EAAE-68A9-F802-C50D7D03CD7D}"/>
              </a:ext>
            </a:extLst>
          </p:cNvPr>
          <p:cNvSpPr>
            <a:spLocks noGrp="1"/>
          </p:cNvSpPr>
          <p:nvPr>
            <p:ph idx="1"/>
          </p:nvPr>
        </p:nvSpPr>
        <p:spPr/>
        <p:txBody>
          <a:bodyPr>
            <a:normAutofit fontScale="92500" lnSpcReduction="20000"/>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mutex = 1</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procedure </a:t>
            </a:r>
            <a:r>
              <a:rPr lang="en-US" altLang="en-US" b="1" i="1" dirty="0"/>
              <a:t>P</a:t>
            </a:r>
            <a:r>
              <a:rPr lang="en-US" altLang="en-US" dirty="0"/>
              <a:t>  is replaced by</a:t>
            </a:r>
          </a:p>
          <a:p>
            <a:pPr>
              <a:lnSpc>
                <a:spcPct val="80000"/>
              </a:lnSpc>
              <a:tabLst>
                <a:tab pos="1887538" algn="l"/>
                <a:tab pos="2335213" algn="l"/>
                <a:tab pos="2506663" algn="l"/>
              </a:tabLst>
            </a:pPr>
            <a:endParaRPr lang="en-US" altLang="en-US" sz="24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a:p>
            <a:endParaRPr lang="en-US" dirty="0"/>
          </a:p>
        </p:txBody>
      </p:sp>
      <p:sp>
        <p:nvSpPr>
          <p:cNvPr id="4" name="Footer Placeholder 3">
            <a:extLst>
              <a:ext uri="{FF2B5EF4-FFF2-40B4-BE49-F238E27FC236}">
                <a16:creationId xmlns:a16="http://schemas.microsoft.com/office/drawing/2014/main" id="{0206DD31-6774-6EAE-D959-6B16738FDF22}"/>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4D67AC0B-0492-68F0-AF10-9F0150E046E3}"/>
              </a:ext>
            </a:extLst>
          </p:cNvPr>
          <p:cNvSpPr>
            <a:spLocks noGrp="1"/>
          </p:cNvSpPr>
          <p:nvPr>
            <p:ph type="sldNum" sz="quarter" idx="12"/>
          </p:nvPr>
        </p:nvSpPr>
        <p:spPr/>
        <p:txBody>
          <a:bodyPr/>
          <a:lstStyle/>
          <a:p>
            <a:fld id="{B8268B5B-6F14-41EC-8548-EC690FBAE347}" type="slidenum">
              <a:rPr lang="en-US" smtClean="0"/>
              <a:t>44</a:t>
            </a:fld>
            <a:endParaRPr lang="en-US" dirty="0"/>
          </a:p>
        </p:txBody>
      </p:sp>
    </p:spTree>
    <p:extLst>
      <p:ext uri="{BB962C8B-B14F-4D97-AF65-F5344CB8AC3E}">
        <p14:creationId xmlns:p14="http://schemas.microsoft.com/office/powerpoint/2010/main" val="35028443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BD8DC-A105-876D-8673-F8C9F260D6E8}"/>
              </a:ext>
            </a:extLst>
          </p:cNvPr>
          <p:cNvSpPr>
            <a:spLocks noGrp="1"/>
          </p:cNvSpPr>
          <p:nvPr>
            <p:ph type="title"/>
          </p:nvPr>
        </p:nvSpPr>
        <p:spPr/>
        <p:txBody>
          <a:bodyPr/>
          <a:lstStyle/>
          <a:p>
            <a:r>
              <a:rPr lang="en-US" altLang="en-US" dirty="0"/>
              <a:t>Condition Variables</a:t>
            </a:r>
            <a:endParaRPr lang="en-US" dirty="0"/>
          </a:p>
        </p:txBody>
      </p:sp>
      <p:sp>
        <p:nvSpPr>
          <p:cNvPr id="3" name="Content Placeholder 2">
            <a:extLst>
              <a:ext uri="{FF2B5EF4-FFF2-40B4-BE49-F238E27FC236}">
                <a16:creationId xmlns:a16="http://schemas.microsoft.com/office/drawing/2014/main" id="{733AEE3F-858D-3C6D-3B14-E004D20D6546}"/>
              </a:ext>
            </a:extLst>
          </p:cNvPr>
          <p:cNvSpPr>
            <a:spLocks noGrp="1"/>
          </p:cNvSpPr>
          <p:nvPr>
            <p:ph idx="1"/>
          </p:nvPr>
        </p:nvSpPr>
        <p:spPr/>
        <p:txBody>
          <a:bodyPr/>
          <a:lstStyle/>
          <a:p>
            <a:r>
              <a:rPr lang="en-US" altLang="en-US" b="1" dirty="0">
                <a:solidFill>
                  <a:srgbClr val="000000"/>
                </a:solidFill>
                <a:latin typeface="Courier New" panose="02070309020205020404" pitchFamily="49" charset="0"/>
              </a:rPr>
              <a:t>condition x, y;</a:t>
            </a:r>
            <a:endParaRPr lang="en-US" altLang="en-US" dirty="0">
              <a:solidFill>
                <a:srgbClr val="0000FF"/>
              </a:solidFill>
            </a:endParaRPr>
          </a:p>
          <a:p>
            <a:r>
              <a:rPr lang="en-US" altLang="en-US" dirty="0"/>
              <a:t>Two operations are allowed on a condition variable:</a:t>
            </a:r>
          </a:p>
          <a:p>
            <a:pPr lvl="1"/>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 </a:t>
            </a:r>
            <a:r>
              <a:rPr lang="en-US" altLang="en-US" dirty="0"/>
              <a:t>–  a process that invokes the operation is suspended until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p>
          <a:p>
            <a:pPr lvl="1"/>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r>
              <a:rPr lang="en-US" altLang="en-US" dirty="0"/>
              <a:t>–</a:t>
            </a:r>
            <a:r>
              <a:rPr lang="en-US" altLang="en-US" dirty="0">
                <a:solidFill>
                  <a:srgbClr val="0000FF"/>
                </a:solidFill>
              </a:rPr>
              <a:t> </a:t>
            </a:r>
            <a:r>
              <a:rPr lang="en-US" altLang="en-US" dirty="0"/>
              <a:t>resumes one of processes</a:t>
            </a:r>
            <a:r>
              <a:rPr lang="en-US" altLang="en-US" dirty="0">
                <a:solidFill>
                  <a:srgbClr val="0000FF"/>
                </a:solidFill>
              </a:rPr>
              <a:t> </a:t>
            </a:r>
            <a:r>
              <a:rPr lang="en-US" altLang="en-US" dirty="0"/>
              <a:t>(if any)</a:t>
            </a:r>
            <a:r>
              <a:rPr lang="en-US" altLang="en-US" dirty="0">
                <a:solidFill>
                  <a:srgbClr val="0000FF"/>
                </a:solidFill>
              </a:rPr>
              <a:t> </a:t>
            </a:r>
            <a:r>
              <a:rPr lang="en-US" altLang="en-US" dirty="0"/>
              <a:t>that</a:t>
            </a:r>
            <a:r>
              <a:rPr lang="en-US" altLang="en-US" dirty="0">
                <a:solidFill>
                  <a:srgbClr val="0000FF"/>
                </a:solidFill>
              </a:rPr>
              <a:t> </a:t>
            </a:r>
            <a:r>
              <a:rPr lang="en-US" altLang="en-US" dirty="0"/>
              <a:t> invoked</a:t>
            </a:r>
            <a:r>
              <a:rPr lang="en-US" altLang="en-US" dirty="0">
                <a:solidFill>
                  <a:srgbClr val="0000FF"/>
                </a:solidFill>
              </a:rPr>
              <a:t>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p>
          <a:p>
            <a:pPr lvl="2"/>
            <a:r>
              <a:rPr lang="en-US" altLang="en-US" dirty="0"/>
              <a:t>If no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sz="2000" dirty="0">
                <a:solidFill>
                  <a:srgbClr val="0000FF"/>
                </a:solidFill>
              </a:rPr>
              <a:t> </a:t>
            </a:r>
            <a:r>
              <a:rPr lang="en-US" altLang="en-US" dirty="0"/>
              <a:t>on the variable, then it has no effect on the variable</a:t>
            </a:r>
          </a:p>
          <a:p>
            <a:endParaRPr lang="en-US" dirty="0"/>
          </a:p>
        </p:txBody>
      </p:sp>
      <p:sp>
        <p:nvSpPr>
          <p:cNvPr id="4" name="Footer Placeholder 3">
            <a:extLst>
              <a:ext uri="{FF2B5EF4-FFF2-40B4-BE49-F238E27FC236}">
                <a16:creationId xmlns:a16="http://schemas.microsoft.com/office/drawing/2014/main" id="{DDDDA873-617F-A907-FA33-91B525110DF8}"/>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3327E6E0-D879-AA56-A96D-8A5211102550}"/>
              </a:ext>
            </a:extLst>
          </p:cNvPr>
          <p:cNvSpPr>
            <a:spLocks noGrp="1"/>
          </p:cNvSpPr>
          <p:nvPr>
            <p:ph type="sldNum" sz="quarter" idx="12"/>
          </p:nvPr>
        </p:nvSpPr>
        <p:spPr/>
        <p:txBody>
          <a:bodyPr/>
          <a:lstStyle/>
          <a:p>
            <a:fld id="{B8268B5B-6F14-41EC-8548-EC690FBAE347}" type="slidenum">
              <a:rPr lang="en-US" smtClean="0"/>
              <a:t>45</a:t>
            </a:fld>
            <a:endParaRPr lang="en-US" dirty="0"/>
          </a:p>
        </p:txBody>
      </p:sp>
    </p:spTree>
    <p:extLst>
      <p:ext uri="{BB962C8B-B14F-4D97-AF65-F5344CB8AC3E}">
        <p14:creationId xmlns:p14="http://schemas.microsoft.com/office/powerpoint/2010/main" val="2528055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3E4E-89B6-DC5C-738C-A33CAE3BE838}"/>
              </a:ext>
            </a:extLst>
          </p:cNvPr>
          <p:cNvSpPr>
            <a:spLocks noGrp="1"/>
          </p:cNvSpPr>
          <p:nvPr>
            <p:ph type="title"/>
          </p:nvPr>
        </p:nvSpPr>
        <p:spPr/>
        <p:txBody>
          <a:bodyPr/>
          <a:lstStyle/>
          <a:p>
            <a:r>
              <a:rPr lang="en-US" altLang="en-US" dirty="0"/>
              <a:t> Monitor with Condition Variables</a:t>
            </a:r>
            <a:endParaRPr lang="en-US" dirty="0"/>
          </a:p>
        </p:txBody>
      </p:sp>
      <p:sp>
        <p:nvSpPr>
          <p:cNvPr id="4" name="Footer Placeholder 3">
            <a:extLst>
              <a:ext uri="{FF2B5EF4-FFF2-40B4-BE49-F238E27FC236}">
                <a16:creationId xmlns:a16="http://schemas.microsoft.com/office/drawing/2014/main" id="{C489C6C3-C331-E5F9-C486-5F3D9E34BF0A}"/>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969A02F0-745A-465C-DFAE-230FBC8249F4}"/>
              </a:ext>
            </a:extLst>
          </p:cNvPr>
          <p:cNvSpPr>
            <a:spLocks noGrp="1"/>
          </p:cNvSpPr>
          <p:nvPr>
            <p:ph type="sldNum" sz="quarter" idx="12"/>
          </p:nvPr>
        </p:nvSpPr>
        <p:spPr/>
        <p:txBody>
          <a:bodyPr/>
          <a:lstStyle/>
          <a:p>
            <a:fld id="{B8268B5B-6F14-41EC-8548-EC690FBAE347}" type="slidenum">
              <a:rPr lang="en-US" smtClean="0"/>
              <a:t>46</a:t>
            </a:fld>
            <a:endParaRPr lang="en-US" dirty="0"/>
          </a:p>
        </p:txBody>
      </p:sp>
      <p:pic>
        <p:nvPicPr>
          <p:cNvPr id="6" name="Picture 1">
            <a:extLst>
              <a:ext uri="{FF2B5EF4-FFF2-40B4-BE49-F238E27FC236}">
                <a16:creationId xmlns:a16="http://schemas.microsoft.com/office/drawing/2014/main" id="{9FC72568-1070-0E50-BDB1-56A923C6A9B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98598" y="1900149"/>
            <a:ext cx="5948037" cy="4112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22266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FDD1-1459-CBE1-2F2B-131A89349F71}"/>
              </a:ext>
            </a:extLst>
          </p:cNvPr>
          <p:cNvSpPr>
            <a:spLocks noGrp="1"/>
          </p:cNvSpPr>
          <p:nvPr>
            <p:ph type="title"/>
          </p:nvPr>
        </p:nvSpPr>
        <p:spPr/>
        <p:txBody>
          <a:bodyPr>
            <a:normAutofit/>
          </a:bodyPr>
          <a:lstStyle/>
          <a:p>
            <a:r>
              <a:rPr lang="en-US" altLang="en-US" sz="4000" dirty="0"/>
              <a:t>Monitor Implementation Using Semaphores</a:t>
            </a:r>
            <a:endParaRPr lang="en-US" sz="4000" dirty="0"/>
          </a:p>
        </p:txBody>
      </p:sp>
      <p:sp>
        <p:nvSpPr>
          <p:cNvPr id="3" name="Content Placeholder 2">
            <a:extLst>
              <a:ext uri="{FF2B5EF4-FFF2-40B4-BE49-F238E27FC236}">
                <a16:creationId xmlns:a16="http://schemas.microsoft.com/office/drawing/2014/main" id="{A620248B-41C1-5C56-9C89-A7A7BF2983F3}"/>
              </a:ext>
            </a:extLst>
          </p:cNvPr>
          <p:cNvSpPr>
            <a:spLocks noGrp="1"/>
          </p:cNvSpPr>
          <p:nvPr>
            <p:ph idx="1"/>
          </p:nvPr>
        </p:nvSpPr>
        <p:spPr/>
        <p:txBody>
          <a:bodyPr>
            <a:normAutofit fontScale="62500" lnSpcReduction="20000"/>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 (initially  = 1)</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next;   	// (initially  =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 0;	// number of processes waiting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inside the monitor</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function </a:t>
            </a:r>
            <a:r>
              <a:rPr lang="en-US" altLang="en-US" b="1" i="1" dirty="0"/>
              <a:t>P</a:t>
            </a:r>
            <a:r>
              <a:rPr lang="en-US" altLang="en-US" dirty="0"/>
              <a:t>  will be replaced by</a:t>
            </a:r>
          </a:p>
          <a:p>
            <a:pPr>
              <a:lnSpc>
                <a:spcPct val="80000"/>
              </a:lnSpc>
              <a:tabLst>
                <a:tab pos="1887538" algn="l"/>
                <a:tab pos="2335213" algn="l"/>
                <a:tab pos="2506663" algn="l"/>
              </a:tabLst>
            </a:pPr>
            <a:endParaRPr lang="en-US" altLang="en-US" sz="24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signal(next);</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
        <p:nvSpPr>
          <p:cNvPr id="4" name="Footer Placeholder 3">
            <a:extLst>
              <a:ext uri="{FF2B5EF4-FFF2-40B4-BE49-F238E27FC236}">
                <a16:creationId xmlns:a16="http://schemas.microsoft.com/office/drawing/2014/main" id="{F7EDA83C-2D3E-0953-8B28-8E8B99979D02}"/>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287A829E-0D06-83DC-6275-2F4567525ACB}"/>
              </a:ext>
            </a:extLst>
          </p:cNvPr>
          <p:cNvSpPr>
            <a:spLocks noGrp="1"/>
          </p:cNvSpPr>
          <p:nvPr>
            <p:ph type="sldNum" sz="quarter" idx="12"/>
          </p:nvPr>
        </p:nvSpPr>
        <p:spPr/>
        <p:txBody>
          <a:bodyPr/>
          <a:lstStyle/>
          <a:p>
            <a:fld id="{B8268B5B-6F14-41EC-8548-EC690FBAE347}" type="slidenum">
              <a:rPr lang="en-US" smtClean="0"/>
              <a:t>47</a:t>
            </a:fld>
            <a:endParaRPr lang="en-US" dirty="0"/>
          </a:p>
        </p:txBody>
      </p:sp>
    </p:spTree>
    <p:extLst>
      <p:ext uri="{BB962C8B-B14F-4D97-AF65-F5344CB8AC3E}">
        <p14:creationId xmlns:p14="http://schemas.microsoft.com/office/powerpoint/2010/main" val="912086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E58A-D5A7-664D-0FA0-0BD6BE59C02B}"/>
              </a:ext>
            </a:extLst>
          </p:cNvPr>
          <p:cNvSpPr>
            <a:spLocks noGrp="1"/>
          </p:cNvSpPr>
          <p:nvPr>
            <p:ph type="title"/>
          </p:nvPr>
        </p:nvSpPr>
        <p:spPr/>
        <p:txBody>
          <a:bodyPr/>
          <a:lstStyle/>
          <a:p>
            <a:r>
              <a:rPr lang="en-US" altLang="en-US" sz="4000" dirty="0"/>
              <a:t> </a:t>
            </a:r>
            <a:r>
              <a:rPr lang="en-US" altLang="en-US" dirty="0"/>
              <a:t>Implementation – Condition Variables</a:t>
            </a:r>
            <a:endParaRPr lang="en-US" dirty="0"/>
          </a:p>
        </p:txBody>
      </p:sp>
      <p:sp>
        <p:nvSpPr>
          <p:cNvPr id="3" name="Content Placeholder 2">
            <a:extLst>
              <a:ext uri="{FF2B5EF4-FFF2-40B4-BE49-F238E27FC236}">
                <a16:creationId xmlns:a16="http://schemas.microsoft.com/office/drawing/2014/main" id="{8C0F58CD-25FD-A2F4-7AD1-87DD8B323E62}"/>
              </a:ext>
            </a:extLst>
          </p:cNvPr>
          <p:cNvSpPr>
            <a:spLocks noGrp="1"/>
          </p:cNvSpPr>
          <p:nvPr>
            <p:ph idx="1"/>
          </p:nvPr>
        </p:nvSpPr>
        <p:spPr/>
        <p:txBody>
          <a:bodyPr>
            <a:normAutofit fontScale="70000" lnSpcReduction="20000"/>
          </a:bodyPr>
          <a:lstStyle/>
          <a:p>
            <a:pPr>
              <a:lnSpc>
                <a:spcPct val="90000"/>
              </a:lnSpc>
              <a:spcBef>
                <a:spcPct val="15000"/>
              </a:spcBef>
              <a:tabLst>
                <a:tab pos="1828800" algn="l"/>
                <a:tab pos="2217738" algn="l"/>
              </a:tabLst>
            </a:pPr>
            <a:r>
              <a:rPr lang="en-US" altLang="en-US" dirty="0"/>
              <a:t>For each condition variable </a:t>
            </a:r>
            <a:r>
              <a:rPr lang="en-US" altLang="en-US" b="1" i="1" dirty="0"/>
              <a:t>x</a:t>
            </a:r>
            <a:r>
              <a:rPr lang="en-US" altLang="en-US" dirty="0"/>
              <a:t>, we  have</a:t>
            </a:r>
            <a:r>
              <a:rPr lang="en-US" altLang="en-US" sz="2400" dirty="0"/>
              <a:t>:</a:t>
            </a:r>
          </a:p>
          <a:p>
            <a:pPr>
              <a:lnSpc>
                <a:spcPct val="90000"/>
              </a:lnSpc>
              <a:spcBef>
                <a:spcPct val="15000"/>
              </a:spcBef>
              <a:buFont typeface="Monotype Sorts" pitchFamily="-84" charset="2"/>
              <a:buNone/>
              <a:tabLst>
                <a:tab pos="1828800" algn="l"/>
                <a:tab pos="2217738" algn="l"/>
              </a:tabLst>
            </a:pPr>
            <a:endParaRPr lang="en-US" altLang="en-US" sz="2400" dirty="0"/>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semaphore </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 // (initially  =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 = 0; // number of process waiting</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 on condition (x)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dirty="0"/>
              <a:t>The operation </a:t>
            </a:r>
            <a:r>
              <a:rPr lang="en-US" altLang="en-US" b="1" dirty="0" err="1">
                <a:latin typeface="Courier New" panose="02070309020205020404" pitchFamily="49" charset="0"/>
                <a:cs typeface="Courier New" panose="02070309020205020404" pitchFamily="49" charset="0"/>
              </a:rPr>
              <a:t>x.wait</a:t>
            </a:r>
            <a:r>
              <a:rPr lang="en-US" altLang="en-US" b="1" dirty="0">
                <a:latin typeface="Courier New" panose="02070309020205020404" pitchFamily="49" charset="0"/>
                <a:cs typeface="Courier New" panose="02070309020205020404" pitchFamily="49" charset="0"/>
              </a:rPr>
              <a:t>() </a:t>
            </a:r>
            <a:r>
              <a:rPr lang="en-US" altLang="en-US" dirty="0"/>
              <a:t>can be implemented as</a:t>
            </a:r>
            <a:r>
              <a:rPr lang="en-US" altLang="en-US" sz="2400" dirty="0"/>
              <a:t>:</a:t>
            </a:r>
          </a:p>
          <a:p>
            <a:pPr>
              <a:lnSpc>
                <a:spcPct val="90000"/>
              </a:lnSpc>
              <a:spcBef>
                <a:spcPct val="15000"/>
              </a:spcBef>
              <a:buFont typeface="Monotype Sorts" pitchFamily="-84" charset="2"/>
              <a:buNone/>
              <a:tabLst>
                <a:tab pos="1828800" algn="l"/>
                <a:tab pos="2217738" algn="l"/>
              </a:tabLst>
            </a:pPr>
            <a:r>
              <a:rPr lang="en-US" altLang="en-US" sz="2400" dirty="0"/>
              <a:t>		</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signal(next); // resume a suspended thread</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else</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signal(mutex); // allow a new thread in the monitor</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wait(</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 // wait on the condition’s semaphore</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endParaRPr lang="en-US" altLang="en-US" sz="2400" b="1" dirty="0"/>
          </a:p>
        </p:txBody>
      </p:sp>
      <p:sp>
        <p:nvSpPr>
          <p:cNvPr id="4" name="Footer Placeholder 3">
            <a:extLst>
              <a:ext uri="{FF2B5EF4-FFF2-40B4-BE49-F238E27FC236}">
                <a16:creationId xmlns:a16="http://schemas.microsoft.com/office/drawing/2014/main" id="{F5AA4B26-5582-6F48-9A54-6B624BBACFF7}"/>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038E0BA9-BF43-73CD-B5B3-C5464BA2E726}"/>
              </a:ext>
            </a:extLst>
          </p:cNvPr>
          <p:cNvSpPr>
            <a:spLocks noGrp="1"/>
          </p:cNvSpPr>
          <p:nvPr>
            <p:ph type="sldNum" sz="quarter" idx="12"/>
          </p:nvPr>
        </p:nvSpPr>
        <p:spPr/>
        <p:txBody>
          <a:bodyPr/>
          <a:lstStyle/>
          <a:p>
            <a:fld id="{B8268B5B-6F14-41EC-8548-EC690FBAE347}" type="slidenum">
              <a:rPr lang="en-US" smtClean="0"/>
              <a:t>48</a:t>
            </a:fld>
            <a:endParaRPr lang="en-US" dirty="0"/>
          </a:p>
        </p:txBody>
      </p:sp>
    </p:spTree>
    <p:extLst>
      <p:ext uri="{BB962C8B-B14F-4D97-AF65-F5344CB8AC3E}">
        <p14:creationId xmlns:p14="http://schemas.microsoft.com/office/powerpoint/2010/main" val="26591510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3A3A0-5B84-2E4B-3B1B-3C6FF4FF65BB}"/>
              </a:ext>
            </a:extLst>
          </p:cNvPr>
          <p:cNvSpPr>
            <a:spLocks noGrp="1"/>
          </p:cNvSpPr>
          <p:nvPr>
            <p:ph type="title"/>
          </p:nvPr>
        </p:nvSpPr>
        <p:spPr/>
        <p:txBody>
          <a:bodyPr/>
          <a:lstStyle/>
          <a:p>
            <a:r>
              <a:rPr lang="en-US" altLang="en-US" dirty="0"/>
              <a:t>Implementation (contd.)</a:t>
            </a:r>
            <a:endParaRPr lang="en-US" dirty="0"/>
          </a:p>
        </p:txBody>
      </p:sp>
      <p:sp>
        <p:nvSpPr>
          <p:cNvPr id="3" name="Content Placeholder 2">
            <a:extLst>
              <a:ext uri="{FF2B5EF4-FFF2-40B4-BE49-F238E27FC236}">
                <a16:creationId xmlns:a16="http://schemas.microsoft.com/office/drawing/2014/main" id="{12956621-66A5-6BD5-5577-3433B83181EC}"/>
              </a:ext>
            </a:extLst>
          </p:cNvPr>
          <p:cNvSpPr>
            <a:spLocks noGrp="1"/>
          </p:cNvSpPr>
          <p:nvPr>
            <p:ph idx="1"/>
          </p:nvPr>
        </p:nvSpPr>
        <p:spPr/>
        <p:txBody>
          <a:bodyPr>
            <a:normAutofit/>
          </a:bodyPr>
          <a:lstStyle/>
          <a:p>
            <a:pPr>
              <a:tabLst>
                <a:tab pos="1368425" algn="l"/>
                <a:tab pos="1712913" algn="l"/>
                <a:tab pos="2335213" algn="l"/>
              </a:tabLst>
            </a:pPr>
            <a:r>
              <a:rPr lang="en-US" altLang="en-US" sz="2400" dirty="0"/>
              <a:t>The operation </a:t>
            </a:r>
            <a:r>
              <a:rPr lang="en-US" altLang="en-US" sz="2400" b="1" dirty="0" err="1">
                <a:solidFill>
                  <a:srgbClr val="000000"/>
                </a:solidFill>
                <a:latin typeface="Courier New" panose="02070309020205020404" pitchFamily="49" charset="0"/>
              </a:rPr>
              <a:t>x.signal</a:t>
            </a:r>
            <a:r>
              <a:rPr lang="en-US" altLang="en-US" sz="2400" b="1" dirty="0">
                <a:solidFill>
                  <a:srgbClr val="000000"/>
                </a:solidFill>
                <a:latin typeface="Courier New" panose="02070309020205020404" pitchFamily="49" charset="0"/>
              </a:rPr>
              <a:t>() </a:t>
            </a:r>
            <a:r>
              <a:rPr lang="en-US" altLang="en-US" sz="2400" dirty="0"/>
              <a:t>can be implemented as:</a:t>
            </a:r>
            <a:br>
              <a:rPr lang="en-US" altLang="en-US" sz="2400" dirty="0"/>
            </a:br>
            <a:endParaRPr lang="en-US" altLang="en-US" sz="2400" dirty="0"/>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if (</a:t>
            </a:r>
            <a:r>
              <a:rPr lang="en-US" altLang="en-US" sz="2400" b="1" dirty="0" err="1">
                <a:solidFill>
                  <a:srgbClr val="000000"/>
                </a:solidFill>
                <a:latin typeface="Courier New" panose="02070309020205020404" pitchFamily="49" charset="0"/>
              </a:rPr>
              <a:t>x_count</a:t>
            </a:r>
            <a:r>
              <a:rPr lang="en-US" altLang="en-US" sz="2400" b="1" dirty="0">
                <a:solidFill>
                  <a:srgbClr val="000000"/>
                </a:solidFill>
                <a:latin typeface="Courier New" panose="02070309020205020404" pitchFamily="49" charset="0"/>
              </a:rPr>
              <a:t> &gt; 0) {</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a:t>
            </a:r>
            <a:r>
              <a:rPr lang="en-US" altLang="en-US" sz="2400" b="1" dirty="0" err="1">
                <a:solidFill>
                  <a:srgbClr val="000000"/>
                </a:solidFill>
                <a:latin typeface="Courier New" panose="02070309020205020404" pitchFamily="49" charset="0"/>
              </a:rPr>
              <a:t>next_count</a:t>
            </a:r>
            <a:r>
              <a:rPr lang="en-US" altLang="en-US" sz="2400" b="1" dirty="0">
                <a:solidFill>
                  <a:srgbClr val="000000"/>
                </a:solidFill>
                <a:latin typeface="Courier New" panose="02070309020205020404" pitchFamily="49" charset="0"/>
              </a:rPr>
              <a:t>++;</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signal(</a:t>
            </a:r>
            <a:r>
              <a:rPr lang="en-US" altLang="en-US" sz="2400" b="1" dirty="0" err="1">
                <a:solidFill>
                  <a:srgbClr val="000000"/>
                </a:solidFill>
                <a:latin typeface="Courier New" panose="02070309020205020404" pitchFamily="49" charset="0"/>
              </a:rPr>
              <a:t>x_sem</a:t>
            </a:r>
            <a:r>
              <a:rPr lang="en-US" altLang="en-US" sz="2400" b="1" dirty="0">
                <a:solidFill>
                  <a:srgbClr val="000000"/>
                </a:solidFill>
                <a:latin typeface="Courier New" panose="02070309020205020404" pitchFamily="49" charset="0"/>
              </a:rPr>
              <a:t>); // condition’s semaphore signal</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wait(next);    // semaphore wait</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a:t>
            </a:r>
            <a:r>
              <a:rPr lang="en-US" altLang="en-US" sz="2400" b="1" dirty="0" err="1">
                <a:solidFill>
                  <a:srgbClr val="000000"/>
                </a:solidFill>
                <a:latin typeface="Courier New" panose="02070309020205020404" pitchFamily="49" charset="0"/>
              </a:rPr>
              <a:t>next_count</a:t>
            </a:r>
            <a:r>
              <a:rPr lang="en-US" altLang="en-US" sz="2400" b="1" dirty="0">
                <a:solidFill>
                  <a:srgbClr val="000000"/>
                </a:solidFill>
                <a:latin typeface="Courier New" panose="02070309020205020404" pitchFamily="49" charset="0"/>
              </a:rPr>
              <a:t>--;</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t>		</a:t>
            </a:r>
            <a:r>
              <a:rPr lang="en-US" altLang="en-US" dirty="0"/>
              <a:t>	</a:t>
            </a:r>
          </a:p>
          <a:p>
            <a:endParaRPr lang="en-US" dirty="0"/>
          </a:p>
        </p:txBody>
      </p:sp>
      <p:sp>
        <p:nvSpPr>
          <p:cNvPr id="4" name="Footer Placeholder 3">
            <a:extLst>
              <a:ext uri="{FF2B5EF4-FFF2-40B4-BE49-F238E27FC236}">
                <a16:creationId xmlns:a16="http://schemas.microsoft.com/office/drawing/2014/main" id="{93F0D485-4918-51AA-0175-373E7513C5DC}"/>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470D57BD-71F8-5189-51E3-FB1ABF6B6536}"/>
              </a:ext>
            </a:extLst>
          </p:cNvPr>
          <p:cNvSpPr>
            <a:spLocks noGrp="1"/>
          </p:cNvSpPr>
          <p:nvPr>
            <p:ph type="sldNum" sz="quarter" idx="12"/>
          </p:nvPr>
        </p:nvSpPr>
        <p:spPr/>
        <p:txBody>
          <a:bodyPr/>
          <a:lstStyle/>
          <a:p>
            <a:fld id="{B8268B5B-6F14-41EC-8548-EC690FBAE347}" type="slidenum">
              <a:rPr lang="en-US" smtClean="0"/>
              <a:t>49</a:t>
            </a:fld>
            <a:endParaRPr lang="en-US" dirty="0"/>
          </a:p>
        </p:txBody>
      </p:sp>
    </p:spTree>
    <p:extLst>
      <p:ext uri="{BB962C8B-B14F-4D97-AF65-F5344CB8AC3E}">
        <p14:creationId xmlns:p14="http://schemas.microsoft.com/office/powerpoint/2010/main" val="1380284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C8DF-35A8-9BE0-5B30-3A303ACF9DA1}"/>
              </a:ext>
            </a:extLst>
          </p:cNvPr>
          <p:cNvSpPr>
            <a:spLocks noGrp="1"/>
          </p:cNvSpPr>
          <p:nvPr>
            <p:ph type="title"/>
          </p:nvPr>
        </p:nvSpPr>
        <p:spPr/>
        <p:txBody>
          <a:bodyPr/>
          <a:lstStyle/>
          <a:p>
            <a:r>
              <a:rPr lang="en-US" dirty="0"/>
              <a:t>Background (contd.)</a:t>
            </a:r>
          </a:p>
        </p:txBody>
      </p:sp>
      <p:sp>
        <p:nvSpPr>
          <p:cNvPr id="3" name="Content Placeholder 2">
            <a:extLst>
              <a:ext uri="{FF2B5EF4-FFF2-40B4-BE49-F238E27FC236}">
                <a16:creationId xmlns:a16="http://schemas.microsoft.com/office/drawing/2014/main" id="{D27E7F10-3028-6412-F810-4A816DAACEF8}"/>
              </a:ext>
            </a:extLst>
          </p:cNvPr>
          <p:cNvSpPr>
            <a:spLocks noGrp="1"/>
          </p:cNvSpPr>
          <p:nvPr>
            <p:ph idx="1"/>
          </p:nvPr>
        </p:nvSpPr>
        <p:spPr/>
        <p:txBody>
          <a:bodyPr/>
          <a:lstStyle/>
          <a:p>
            <a:r>
              <a:rPr lang="en-US" dirty="0"/>
              <a:t>Implementation of “count++”</a:t>
            </a:r>
          </a:p>
          <a:p>
            <a:pPr lvl="1"/>
            <a:r>
              <a:rPr lang="en-US" b="0" i="1" u="none" strike="noStrike" baseline="0" dirty="0">
                <a:latin typeface="PalatinoLTStd-Italic"/>
              </a:rPr>
              <a:t>register</a:t>
            </a:r>
            <a:r>
              <a:rPr lang="en-US" b="0" i="0" u="none" strike="noStrike" baseline="0" dirty="0">
                <a:latin typeface="PalatinoLTStd-Roman"/>
              </a:rPr>
              <a:t>1 = </a:t>
            </a:r>
            <a:r>
              <a:rPr lang="en-US" b="0" i="0" u="none" strike="noStrike" baseline="0" dirty="0">
                <a:latin typeface="CMTT10"/>
              </a:rPr>
              <a:t>count</a:t>
            </a:r>
          </a:p>
          <a:p>
            <a:pPr lvl="1"/>
            <a:r>
              <a:rPr lang="en-US" b="0" i="1" u="none" strike="noStrike" baseline="0" dirty="0">
                <a:latin typeface="PalatinoLTStd-Italic"/>
              </a:rPr>
              <a:t>register</a:t>
            </a:r>
            <a:r>
              <a:rPr lang="en-US" b="0" i="0" u="none" strike="noStrike" baseline="0" dirty="0">
                <a:latin typeface="PalatinoLTStd-Roman"/>
              </a:rPr>
              <a:t>1 = </a:t>
            </a:r>
            <a:r>
              <a:rPr lang="en-US" b="0" i="1" u="none" strike="noStrike" baseline="0" dirty="0">
                <a:latin typeface="PalatinoLTStd-Italic"/>
              </a:rPr>
              <a:t>register</a:t>
            </a:r>
            <a:r>
              <a:rPr lang="en-US" b="0" i="0" u="none" strike="noStrike" baseline="0" dirty="0">
                <a:latin typeface="PalatinoLTStd-Roman"/>
              </a:rPr>
              <a:t>1 + 1</a:t>
            </a:r>
          </a:p>
          <a:p>
            <a:pPr lvl="1"/>
            <a:r>
              <a:rPr lang="en-US" b="0" i="0" u="none" strike="noStrike" baseline="0" dirty="0">
                <a:latin typeface="CMTT10"/>
              </a:rPr>
              <a:t>count </a:t>
            </a:r>
            <a:r>
              <a:rPr lang="en-US" b="0" i="0" u="none" strike="noStrike" baseline="0" dirty="0">
                <a:latin typeface="PalatinoLTStd-Roman"/>
              </a:rPr>
              <a:t>= </a:t>
            </a:r>
            <a:r>
              <a:rPr lang="en-US" b="0" i="1" u="none" strike="noStrike" baseline="0" dirty="0">
                <a:latin typeface="PalatinoLTStd-Italic"/>
              </a:rPr>
              <a:t>register</a:t>
            </a:r>
            <a:r>
              <a:rPr lang="en-US" b="0" i="0" u="none" strike="noStrike" baseline="0" dirty="0">
                <a:latin typeface="PalatinoLTStd-Roman"/>
              </a:rPr>
              <a:t>1</a:t>
            </a:r>
            <a:endParaRPr lang="en-US" sz="4000" dirty="0"/>
          </a:p>
          <a:p>
            <a:endParaRPr lang="en-US" dirty="0"/>
          </a:p>
          <a:p>
            <a:r>
              <a:rPr lang="en-US" dirty="0"/>
              <a:t>Implementation of “count--”</a:t>
            </a:r>
          </a:p>
          <a:p>
            <a:pPr lvl="1"/>
            <a:r>
              <a:rPr lang="en-US" sz="2000" b="0" i="1" u="none" strike="noStrike" baseline="0" dirty="0">
                <a:latin typeface="PalatinoLTStd-Italic"/>
              </a:rPr>
              <a:t>register</a:t>
            </a:r>
            <a:r>
              <a:rPr lang="en-US" sz="2000" b="0" i="0" u="none" strike="noStrike" baseline="0" dirty="0">
                <a:latin typeface="PalatinoLTStd-Roman"/>
              </a:rPr>
              <a:t>2 = </a:t>
            </a:r>
            <a:r>
              <a:rPr lang="en-US" sz="2000" b="0" i="0" u="none" strike="noStrike" baseline="0" dirty="0">
                <a:latin typeface="CMTT10"/>
              </a:rPr>
              <a:t>count</a:t>
            </a:r>
          </a:p>
          <a:p>
            <a:pPr lvl="1"/>
            <a:r>
              <a:rPr lang="en-US" sz="2000" b="0" i="1" u="none" strike="noStrike" baseline="0" dirty="0">
                <a:latin typeface="PalatinoLTStd-Italic"/>
              </a:rPr>
              <a:t>register</a:t>
            </a:r>
            <a:r>
              <a:rPr lang="en-US" sz="2000" b="0" i="0" u="none" strike="noStrike" baseline="0" dirty="0">
                <a:latin typeface="PalatinoLTStd-Roman"/>
              </a:rPr>
              <a:t>2 = </a:t>
            </a:r>
            <a:r>
              <a:rPr lang="en-US" sz="2000" b="0" i="1" u="none" strike="noStrike" baseline="0" dirty="0">
                <a:latin typeface="PalatinoLTStd-Italic"/>
              </a:rPr>
              <a:t>register</a:t>
            </a:r>
            <a:r>
              <a:rPr lang="en-US" sz="2000" b="0" i="0" u="none" strike="noStrike" baseline="0" dirty="0">
                <a:latin typeface="PalatinoLTStd-Roman"/>
              </a:rPr>
              <a:t>2 </a:t>
            </a:r>
            <a:r>
              <a:rPr lang="en-US" sz="2000" b="0" i="0" u="none" strike="noStrike" baseline="0" dirty="0">
                <a:latin typeface="STIXMath-Regular"/>
              </a:rPr>
              <a:t>− </a:t>
            </a:r>
            <a:r>
              <a:rPr lang="en-US" sz="2000" b="0" i="0" u="none" strike="noStrike" baseline="0" dirty="0">
                <a:latin typeface="PalatinoLTStd-Roman"/>
              </a:rPr>
              <a:t>1</a:t>
            </a:r>
          </a:p>
          <a:p>
            <a:pPr lvl="1"/>
            <a:r>
              <a:rPr lang="en-US" sz="2000" b="0" i="0" u="none" strike="noStrike" baseline="0" dirty="0">
                <a:latin typeface="CMTT10"/>
              </a:rPr>
              <a:t>count </a:t>
            </a:r>
            <a:r>
              <a:rPr lang="en-US" sz="2000" b="0" i="0" u="none" strike="noStrike" baseline="0" dirty="0">
                <a:latin typeface="PalatinoLTStd-Roman"/>
              </a:rPr>
              <a:t>= </a:t>
            </a:r>
            <a:r>
              <a:rPr lang="en-US" sz="2000" b="0" i="1" u="none" strike="noStrike" baseline="0" dirty="0">
                <a:latin typeface="PalatinoLTStd-Italic"/>
              </a:rPr>
              <a:t>register</a:t>
            </a:r>
            <a:r>
              <a:rPr lang="en-US" sz="2000" b="0" i="0" u="none" strike="noStrike" baseline="0" dirty="0">
                <a:latin typeface="PalatinoLTStd-Roman"/>
              </a:rPr>
              <a:t>2</a:t>
            </a:r>
            <a:endParaRPr lang="en-US" sz="3600" dirty="0"/>
          </a:p>
        </p:txBody>
      </p:sp>
      <p:sp>
        <p:nvSpPr>
          <p:cNvPr id="4" name="Footer Placeholder 3">
            <a:extLst>
              <a:ext uri="{FF2B5EF4-FFF2-40B4-BE49-F238E27FC236}">
                <a16:creationId xmlns:a16="http://schemas.microsoft.com/office/drawing/2014/main" id="{E5C8D296-0068-2CDD-003D-CE4125F2130E}"/>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FAC35602-838E-AAFA-F085-CF37A2BCA21F}"/>
              </a:ext>
            </a:extLst>
          </p:cNvPr>
          <p:cNvSpPr>
            <a:spLocks noGrp="1"/>
          </p:cNvSpPr>
          <p:nvPr>
            <p:ph type="sldNum" sz="quarter" idx="12"/>
          </p:nvPr>
        </p:nvSpPr>
        <p:spPr/>
        <p:txBody>
          <a:bodyPr/>
          <a:lstStyle/>
          <a:p>
            <a:fld id="{B8268B5B-6F14-41EC-8548-EC690FBAE347}" type="slidenum">
              <a:rPr lang="en-US" smtClean="0"/>
              <a:t>5</a:t>
            </a:fld>
            <a:endParaRPr lang="en-US" dirty="0"/>
          </a:p>
        </p:txBody>
      </p:sp>
    </p:spTree>
    <p:extLst>
      <p:ext uri="{BB962C8B-B14F-4D97-AF65-F5344CB8AC3E}">
        <p14:creationId xmlns:p14="http://schemas.microsoft.com/office/powerpoint/2010/main" val="476709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0FF8A-0256-2E46-1BED-AECC15DE8E97}"/>
              </a:ext>
            </a:extLst>
          </p:cNvPr>
          <p:cNvSpPr>
            <a:spLocks noGrp="1"/>
          </p:cNvSpPr>
          <p:nvPr>
            <p:ph type="title"/>
          </p:nvPr>
        </p:nvSpPr>
        <p:spPr/>
        <p:txBody>
          <a:bodyPr/>
          <a:lstStyle/>
          <a:p>
            <a:r>
              <a:rPr lang="en-US" altLang="en-US" dirty="0"/>
              <a:t>Resuming Processes within a Monitor</a:t>
            </a:r>
            <a:endParaRPr lang="en-US" dirty="0"/>
          </a:p>
        </p:txBody>
      </p:sp>
      <p:sp>
        <p:nvSpPr>
          <p:cNvPr id="3" name="Content Placeholder 2">
            <a:extLst>
              <a:ext uri="{FF2B5EF4-FFF2-40B4-BE49-F238E27FC236}">
                <a16:creationId xmlns:a16="http://schemas.microsoft.com/office/drawing/2014/main" id="{5CF24FA4-B8C0-36D1-74EC-D7609E42AD33}"/>
              </a:ext>
            </a:extLst>
          </p:cNvPr>
          <p:cNvSpPr>
            <a:spLocks noGrp="1"/>
          </p:cNvSpPr>
          <p:nvPr>
            <p:ph idx="1"/>
          </p:nvPr>
        </p:nvSpPr>
        <p:spPr>
          <a:xfrm>
            <a:off x="838200" y="1825625"/>
            <a:ext cx="10515600" cy="4377348"/>
          </a:xfrm>
        </p:spPr>
        <p:txBody>
          <a:bodyPr/>
          <a:lstStyle/>
          <a:p>
            <a:r>
              <a:rPr lang="en-US" altLang="en-US" dirty="0"/>
              <a:t>If several processes queued on condition variable </a:t>
            </a:r>
            <a:r>
              <a:rPr lang="en-US" altLang="en-US" b="1" dirty="0">
                <a:cs typeface="Courier New" panose="02070309020205020404" pitchFamily="49" charset="0"/>
              </a:rPr>
              <a:t>x</a:t>
            </a:r>
            <a:r>
              <a:rPr lang="en-US" altLang="en-US" dirty="0"/>
              <a:t>, and </a:t>
            </a:r>
            <a:r>
              <a:rPr lang="en-US" altLang="en-US" b="1" dirty="0" err="1">
                <a:cs typeface="Courier New" panose="02070309020205020404" pitchFamily="49" charset="0"/>
              </a:rPr>
              <a:t>x.signal</a:t>
            </a:r>
            <a:r>
              <a:rPr lang="en-US" altLang="en-US" b="1" dirty="0">
                <a:cs typeface="Courier New" panose="02070309020205020404" pitchFamily="49" charset="0"/>
              </a:rPr>
              <a:t>() </a:t>
            </a:r>
            <a:r>
              <a:rPr lang="en-US" altLang="en-US" dirty="0"/>
              <a:t>is executed, which process should be resumed?</a:t>
            </a:r>
          </a:p>
          <a:p>
            <a:r>
              <a:rPr lang="en-US" altLang="en-US" dirty="0"/>
              <a:t>FCFS frequently not adequate </a:t>
            </a:r>
          </a:p>
          <a:p>
            <a:r>
              <a:rPr lang="en-US" altLang="en-US" dirty="0"/>
              <a:t>Use</a:t>
            </a:r>
            <a:r>
              <a:rPr lang="en-US" altLang="en-US" b="1" dirty="0">
                <a:solidFill>
                  <a:srgbClr val="0000FF"/>
                </a:solidFill>
              </a:rPr>
              <a:t>  </a:t>
            </a:r>
            <a:r>
              <a:rPr lang="en-US" altLang="en-US" dirty="0"/>
              <a:t>the </a:t>
            </a:r>
            <a:r>
              <a:rPr lang="en-US" altLang="en-US" dirty="0">
                <a:solidFill>
                  <a:schemeClr val="accent6">
                    <a:lumMod val="75000"/>
                  </a:schemeClr>
                </a:solidFill>
              </a:rPr>
              <a:t>conditional-wait</a:t>
            </a:r>
            <a:r>
              <a:rPr lang="en-US" altLang="en-US" b="1" dirty="0">
                <a:solidFill>
                  <a:srgbClr val="006699"/>
                </a:solidFill>
              </a:rPr>
              <a:t> </a:t>
            </a:r>
            <a:r>
              <a:rPr lang="en-US" altLang="en-US" dirty="0"/>
              <a:t>construct of the form   </a:t>
            </a:r>
          </a:p>
          <a:p>
            <a:pPr marL="0" indent="0">
              <a:buNone/>
            </a:pPr>
            <a:r>
              <a:rPr lang="en-US" altLang="en-US" sz="2000" b="1" dirty="0">
                <a:cs typeface="Courier New" panose="02070309020205020404" pitchFamily="49" charset="0"/>
              </a:rPr>
              <a:t>        </a:t>
            </a:r>
            <a:r>
              <a:rPr lang="en-US" altLang="en-US" sz="2400" b="1" dirty="0" err="1">
                <a:cs typeface="Courier New" panose="02070309020205020404" pitchFamily="49" charset="0"/>
              </a:rPr>
              <a:t>x.wait</a:t>
            </a:r>
            <a:r>
              <a:rPr lang="en-US" altLang="en-US" sz="2400" b="1" dirty="0">
                <a:cs typeface="Courier New" panose="02070309020205020404" pitchFamily="49" charset="0"/>
              </a:rPr>
              <a:t>(c)</a:t>
            </a:r>
          </a:p>
          <a:p>
            <a:pPr marL="0" indent="0">
              <a:buNone/>
            </a:pPr>
            <a:r>
              <a:rPr lang="en-US" altLang="en-US" sz="2000" b="1" dirty="0">
                <a:cs typeface="Courier New" panose="02070309020205020404" pitchFamily="49" charset="0"/>
              </a:rPr>
              <a:t>  </a:t>
            </a:r>
            <a:r>
              <a:rPr lang="en-US" altLang="en-US" dirty="0"/>
              <a:t>where:</a:t>
            </a:r>
          </a:p>
          <a:p>
            <a:pPr lvl="1"/>
            <a:r>
              <a:rPr lang="en-US" altLang="en-US" b="1" dirty="0">
                <a:cs typeface="Courier New" panose="02070309020205020404" pitchFamily="49" charset="0"/>
              </a:rPr>
              <a:t>c</a:t>
            </a:r>
            <a:r>
              <a:rPr lang="en-US" altLang="en-US" dirty="0"/>
              <a:t> is an integer (called the priority number)</a:t>
            </a:r>
            <a:endParaRPr lang="en-US" altLang="en-US" b="1" dirty="0">
              <a:solidFill>
                <a:srgbClr val="0000FF"/>
              </a:solidFill>
            </a:endParaRPr>
          </a:p>
          <a:p>
            <a:pPr lvl="1"/>
            <a:r>
              <a:rPr lang="en-US" altLang="en-US" dirty="0"/>
              <a:t>The process with the lowest number (highest priority) is scheduled next</a:t>
            </a:r>
          </a:p>
        </p:txBody>
      </p:sp>
      <p:sp>
        <p:nvSpPr>
          <p:cNvPr id="4" name="Footer Placeholder 3">
            <a:extLst>
              <a:ext uri="{FF2B5EF4-FFF2-40B4-BE49-F238E27FC236}">
                <a16:creationId xmlns:a16="http://schemas.microsoft.com/office/drawing/2014/main" id="{40A36A4C-AFA5-CFD0-EFB9-72BE3263B57C}"/>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099478D2-5F43-803A-3799-25CA5E03B922}"/>
              </a:ext>
            </a:extLst>
          </p:cNvPr>
          <p:cNvSpPr>
            <a:spLocks noGrp="1"/>
          </p:cNvSpPr>
          <p:nvPr>
            <p:ph type="sldNum" sz="quarter" idx="12"/>
          </p:nvPr>
        </p:nvSpPr>
        <p:spPr/>
        <p:txBody>
          <a:bodyPr/>
          <a:lstStyle/>
          <a:p>
            <a:fld id="{B8268B5B-6F14-41EC-8548-EC690FBAE347}" type="slidenum">
              <a:rPr lang="en-US" smtClean="0"/>
              <a:t>50</a:t>
            </a:fld>
            <a:endParaRPr lang="en-US" dirty="0"/>
          </a:p>
        </p:txBody>
      </p:sp>
    </p:spTree>
    <p:extLst>
      <p:ext uri="{BB962C8B-B14F-4D97-AF65-F5344CB8AC3E}">
        <p14:creationId xmlns:p14="http://schemas.microsoft.com/office/powerpoint/2010/main" val="38726841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A85F-1659-DA6C-3957-09D95F29F398}"/>
              </a:ext>
            </a:extLst>
          </p:cNvPr>
          <p:cNvSpPr>
            <a:spLocks noGrp="1"/>
          </p:cNvSpPr>
          <p:nvPr>
            <p:ph type="title"/>
          </p:nvPr>
        </p:nvSpPr>
        <p:spPr/>
        <p:txBody>
          <a:bodyPr/>
          <a:lstStyle/>
          <a:p>
            <a:r>
              <a:rPr lang="en-US" altLang="en-US" dirty="0"/>
              <a:t>A Monitor to Allocate Single Resource</a:t>
            </a:r>
            <a:endParaRPr lang="en-US" dirty="0"/>
          </a:p>
        </p:txBody>
      </p:sp>
      <p:sp>
        <p:nvSpPr>
          <p:cNvPr id="3" name="Content Placeholder 2">
            <a:extLst>
              <a:ext uri="{FF2B5EF4-FFF2-40B4-BE49-F238E27FC236}">
                <a16:creationId xmlns:a16="http://schemas.microsoft.com/office/drawing/2014/main" id="{C87F05F3-D85B-9800-5ADA-C6DD894FF6D8}"/>
              </a:ext>
            </a:extLst>
          </p:cNvPr>
          <p:cNvSpPr>
            <a:spLocks noGrp="1"/>
          </p:cNvSpPr>
          <p:nvPr>
            <p:ph idx="1"/>
          </p:nvPr>
        </p:nvSpPr>
        <p:spPr>
          <a:xfrm>
            <a:off x="838200" y="1769166"/>
            <a:ext cx="10515600" cy="4542182"/>
          </a:xfrm>
        </p:spPr>
        <p:txBody>
          <a:bodyPr>
            <a:normAutofit lnSpcReduction="10000"/>
          </a:bodyPr>
          <a:lstStyle/>
          <a:p>
            <a:pPr>
              <a:spcBef>
                <a:spcPct val="15000"/>
              </a:spcBef>
              <a:buFont typeface="Monotype Sorts" pitchFamily="-84" charset="2"/>
              <a:buNone/>
              <a:tabLst>
                <a:tab pos="1368425" algn="l"/>
                <a:tab pos="1712913" algn="l"/>
                <a:tab pos="2335213" algn="l"/>
              </a:tabLst>
            </a:pPr>
            <a:r>
              <a:rPr lang="en-US" altLang="en-US" sz="1800" b="1" dirty="0">
                <a:solidFill>
                  <a:srgbClr val="000000"/>
                </a:solidFill>
                <a:latin typeface="Courier New" panose="02070309020205020404" pitchFamily="49" charset="0"/>
              </a:rPr>
              <a:t>monitor </a:t>
            </a:r>
            <a:r>
              <a:rPr lang="en-US" altLang="en-US" sz="1800" b="1" dirty="0" err="1">
                <a:solidFill>
                  <a:srgbClr val="000000"/>
                </a:solidFill>
                <a:latin typeface="Courier New" panose="02070309020205020404" pitchFamily="49" charset="0"/>
              </a:rPr>
              <a:t>ResourceAllocator</a:t>
            </a:r>
            <a:r>
              <a:rPr lang="en-US" altLang="en-US" sz="18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8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800" b="1" dirty="0">
                <a:solidFill>
                  <a:srgbClr val="000000"/>
                </a:solidFill>
                <a:latin typeface="Courier New" panose="02070309020205020404" pitchFamily="49" charset="0"/>
              </a:rPr>
              <a:t>	</a:t>
            </a:r>
            <a:r>
              <a:rPr lang="en-US" altLang="en-US" sz="1800" b="1" dirty="0" err="1">
                <a:solidFill>
                  <a:srgbClr val="000000"/>
                </a:solidFill>
                <a:latin typeface="Courier New" panose="02070309020205020404" pitchFamily="49" charset="0"/>
              </a:rPr>
              <a:t>boolean</a:t>
            </a:r>
            <a:r>
              <a:rPr lang="en-US" altLang="en-US" sz="1800" b="1" dirty="0">
                <a:solidFill>
                  <a:srgbClr val="000000"/>
                </a:solidFill>
                <a:latin typeface="Courier New" panose="02070309020205020404" pitchFamily="49" charset="0"/>
              </a:rPr>
              <a:t> busy; </a:t>
            </a:r>
          </a:p>
          <a:p>
            <a:pPr>
              <a:spcBef>
                <a:spcPct val="15000"/>
              </a:spcBef>
              <a:buFont typeface="Monotype Sorts" pitchFamily="-84" charset="2"/>
              <a:buNone/>
              <a:tabLst>
                <a:tab pos="1368425" algn="l"/>
                <a:tab pos="1712913" algn="l"/>
                <a:tab pos="2335213" algn="l"/>
              </a:tabLst>
            </a:pPr>
            <a:r>
              <a:rPr lang="en-US" altLang="en-US" sz="1800" b="1" dirty="0">
                <a:solidFill>
                  <a:srgbClr val="000000"/>
                </a:solidFill>
                <a:latin typeface="Courier New" panose="02070309020205020404" pitchFamily="49" charset="0"/>
              </a:rPr>
              <a:t>	condition x; </a:t>
            </a:r>
          </a:p>
          <a:p>
            <a:pPr>
              <a:spcBef>
                <a:spcPct val="15000"/>
              </a:spcBef>
              <a:buFont typeface="Monotype Sorts" pitchFamily="-84" charset="2"/>
              <a:buNone/>
              <a:tabLst>
                <a:tab pos="1368425" algn="l"/>
                <a:tab pos="1712913" algn="l"/>
                <a:tab pos="2335213" algn="l"/>
              </a:tabLst>
            </a:pPr>
            <a:r>
              <a:rPr lang="en-US" altLang="en-US" sz="1800" b="1" dirty="0">
                <a:solidFill>
                  <a:srgbClr val="000000"/>
                </a:solidFill>
                <a:latin typeface="Courier New" panose="02070309020205020404" pitchFamily="49" charset="0"/>
              </a:rPr>
              <a:t>	void acquire(int time) { </a:t>
            </a:r>
          </a:p>
          <a:p>
            <a:pPr>
              <a:spcBef>
                <a:spcPct val="15000"/>
              </a:spcBef>
              <a:buFont typeface="Monotype Sorts" pitchFamily="-84" charset="2"/>
              <a:buNone/>
              <a:tabLst>
                <a:tab pos="1368425" algn="l"/>
                <a:tab pos="1712913" algn="l"/>
                <a:tab pos="2335213" algn="l"/>
              </a:tabLst>
            </a:pPr>
            <a:r>
              <a:rPr lang="en-US" altLang="en-US" sz="1800" b="1" dirty="0">
                <a:solidFill>
                  <a:srgbClr val="000000"/>
                </a:solidFill>
                <a:latin typeface="Courier New" panose="02070309020205020404" pitchFamily="49" charset="0"/>
              </a:rPr>
              <a:t>		if (busy) </a:t>
            </a:r>
          </a:p>
          <a:p>
            <a:pPr>
              <a:spcBef>
                <a:spcPct val="15000"/>
              </a:spcBef>
              <a:buFont typeface="Monotype Sorts" pitchFamily="-84" charset="2"/>
              <a:buNone/>
              <a:tabLst>
                <a:tab pos="1368425" algn="l"/>
                <a:tab pos="1712913" algn="l"/>
                <a:tab pos="2335213" algn="l"/>
              </a:tabLst>
            </a:pPr>
            <a:r>
              <a:rPr lang="en-US" altLang="en-US" sz="1800" b="1" dirty="0">
                <a:solidFill>
                  <a:srgbClr val="000000"/>
                </a:solidFill>
                <a:latin typeface="Courier New" panose="02070309020205020404" pitchFamily="49" charset="0"/>
              </a:rPr>
              <a:t>			</a:t>
            </a:r>
            <a:r>
              <a:rPr lang="en-US" altLang="en-US" sz="1800" b="1" dirty="0" err="1">
                <a:solidFill>
                  <a:srgbClr val="000000"/>
                </a:solidFill>
                <a:latin typeface="Courier New" panose="02070309020205020404" pitchFamily="49" charset="0"/>
              </a:rPr>
              <a:t>x.wait</a:t>
            </a:r>
            <a:r>
              <a:rPr lang="en-US" altLang="en-US" sz="1800" b="1" dirty="0">
                <a:solidFill>
                  <a:srgbClr val="000000"/>
                </a:solidFill>
                <a:latin typeface="Courier New" panose="02070309020205020404" pitchFamily="49" charset="0"/>
              </a:rPr>
              <a:t>(time); </a:t>
            </a:r>
          </a:p>
          <a:p>
            <a:pPr>
              <a:spcBef>
                <a:spcPct val="15000"/>
              </a:spcBef>
              <a:buFont typeface="Monotype Sorts" pitchFamily="-84" charset="2"/>
              <a:buNone/>
              <a:tabLst>
                <a:tab pos="1368425" algn="l"/>
                <a:tab pos="1712913" algn="l"/>
                <a:tab pos="2335213" algn="l"/>
              </a:tabLst>
            </a:pPr>
            <a:r>
              <a:rPr lang="en-US" altLang="en-US" sz="1800" b="1" dirty="0">
                <a:solidFill>
                  <a:srgbClr val="000000"/>
                </a:solidFill>
                <a:latin typeface="Courier New" panose="02070309020205020404" pitchFamily="49" charset="0"/>
              </a:rPr>
              <a:t>		busy = true; </a:t>
            </a:r>
          </a:p>
          <a:p>
            <a:pPr>
              <a:spcBef>
                <a:spcPct val="15000"/>
              </a:spcBef>
              <a:buFont typeface="Monotype Sorts" pitchFamily="-84" charset="2"/>
              <a:buNone/>
              <a:tabLst>
                <a:tab pos="1368425" algn="l"/>
                <a:tab pos="1712913" algn="l"/>
                <a:tab pos="2335213" algn="l"/>
              </a:tabLst>
            </a:pPr>
            <a:r>
              <a:rPr lang="en-US" altLang="en-US" sz="18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800" b="1" dirty="0">
                <a:solidFill>
                  <a:srgbClr val="000000"/>
                </a:solidFill>
                <a:latin typeface="Courier New" panose="02070309020205020404" pitchFamily="49" charset="0"/>
              </a:rPr>
              <a:t>	void release() { </a:t>
            </a:r>
          </a:p>
          <a:p>
            <a:pPr>
              <a:spcBef>
                <a:spcPct val="15000"/>
              </a:spcBef>
              <a:buFont typeface="Monotype Sorts" pitchFamily="-84" charset="2"/>
              <a:buNone/>
              <a:tabLst>
                <a:tab pos="1368425" algn="l"/>
                <a:tab pos="1712913" algn="l"/>
                <a:tab pos="2335213" algn="l"/>
              </a:tabLst>
            </a:pPr>
            <a:r>
              <a:rPr lang="en-US" altLang="en-US" sz="18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800" b="1" dirty="0">
                <a:solidFill>
                  <a:srgbClr val="000000"/>
                </a:solidFill>
                <a:latin typeface="Courier New" panose="02070309020205020404" pitchFamily="49" charset="0"/>
              </a:rPr>
              <a:t>		</a:t>
            </a:r>
            <a:r>
              <a:rPr lang="en-US" altLang="en-US" sz="1800" b="1" dirty="0" err="1">
                <a:solidFill>
                  <a:srgbClr val="000000"/>
                </a:solidFill>
                <a:latin typeface="Courier New" panose="02070309020205020404" pitchFamily="49" charset="0"/>
              </a:rPr>
              <a:t>x.signal</a:t>
            </a:r>
            <a:r>
              <a:rPr lang="en-US" altLang="en-US" sz="18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8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800" b="1" dirty="0">
                <a:solidFill>
                  <a:srgbClr val="000000"/>
                </a:solidFill>
                <a:latin typeface="Courier New" panose="02070309020205020404" pitchFamily="49" charset="0"/>
              </a:rPr>
              <a:t>  </a:t>
            </a:r>
            <a:r>
              <a:rPr lang="en-US" altLang="en-US" sz="1800" b="1" dirty="0" err="1">
                <a:solidFill>
                  <a:srgbClr val="000000"/>
                </a:solidFill>
                <a:latin typeface="Courier New" panose="02070309020205020404" pitchFamily="49" charset="0"/>
              </a:rPr>
              <a:t>initialization_code</a:t>
            </a:r>
            <a:r>
              <a:rPr lang="en-US" altLang="en-US" sz="18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8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8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800" b="1" dirty="0">
                <a:solidFill>
                  <a:srgbClr val="000000"/>
                </a:solidFill>
                <a:latin typeface="Courier New" panose="02070309020205020404" pitchFamily="49" charset="0"/>
              </a:rPr>
              <a:t>}</a:t>
            </a:r>
            <a:endParaRPr lang="en-US" altLang="en-US" sz="1400" dirty="0"/>
          </a:p>
        </p:txBody>
      </p:sp>
      <p:sp>
        <p:nvSpPr>
          <p:cNvPr id="4" name="Footer Placeholder 3">
            <a:extLst>
              <a:ext uri="{FF2B5EF4-FFF2-40B4-BE49-F238E27FC236}">
                <a16:creationId xmlns:a16="http://schemas.microsoft.com/office/drawing/2014/main" id="{CD5C1460-4F5E-E1AE-8D6E-E54AC92E9933}"/>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1FD2D105-FFAF-4B93-BFEE-F13CAC73CE24}"/>
              </a:ext>
            </a:extLst>
          </p:cNvPr>
          <p:cNvSpPr>
            <a:spLocks noGrp="1"/>
          </p:cNvSpPr>
          <p:nvPr>
            <p:ph type="sldNum" sz="quarter" idx="12"/>
          </p:nvPr>
        </p:nvSpPr>
        <p:spPr/>
        <p:txBody>
          <a:bodyPr/>
          <a:lstStyle/>
          <a:p>
            <a:fld id="{B8268B5B-6F14-41EC-8548-EC690FBAE347}" type="slidenum">
              <a:rPr lang="en-US" smtClean="0"/>
              <a:t>51</a:t>
            </a:fld>
            <a:endParaRPr lang="en-US" dirty="0"/>
          </a:p>
        </p:txBody>
      </p:sp>
    </p:spTree>
    <p:extLst>
      <p:ext uri="{BB962C8B-B14F-4D97-AF65-F5344CB8AC3E}">
        <p14:creationId xmlns:p14="http://schemas.microsoft.com/office/powerpoint/2010/main" val="2413252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F4F5-AA9A-0888-E13C-C1751508638C}"/>
              </a:ext>
            </a:extLst>
          </p:cNvPr>
          <p:cNvSpPr>
            <a:spLocks noGrp="1"/>
          </p:cNvSpPr>
          <p:nvPr>
            <p:ph type="title"/>
          </p:nvPr>
        </p:nvSpPr>
        <p:spPr/>
        <p:txBody>
          <a:bodyPr/>
          <a:lstStyle/>
          <a:p>
            <a:r>
              <a:rPr lang="en-US" altLang="en-US" dirty="0"/>
              <a:t>Single Resource Monitor (Cont.)</a:t>
            </a:r>
            <a:endParaRPr lang="en-US" dirty="0"/>
          </a:p>
        </p:txBody>
      </p:sp>
      <p:sp>
        <p:nvSpPr>
          <p:cNvPr id="3" name="Content Placeholder 2">
            <a:extLst>
              <a:ext uri="{FF2B5EF4-FFF2-40B4-BE49-F238E27FC236}">
                <a16:creationId xmlns:a16="http://schemas.microsoft.com/office/drawing/2014/main" id="{A5B4EFC2-16FC-C67F-1E99-48AC0F4929AC}"/>
              </a:ext>
            </a:extLst>
          </p:cNvPr>
          <p:cNvSpPr>
            <a:spLocks noGrp="1"/>
          </p:cNvSpPr>
          <p:nvPr>
            <p:ph idx="1"/>
          </p:nvPr>
        </p:nvSpPr>
        <p:spPr/>
        <p:txBody>
          <a:bodyPr/>
          <a:lstStyle/>
          <a:p>
            <a:r>
              <a:rPr lang="en-US" altLang="en-US" dirty="0"/>
              <a:t> Usage:</a:t>
            </a:r>
          </a:p>
          <a:p>
            <a:pPr marL="0" indent="0">
              <a:buNone/>
            </a:pPr>
            <a:r>
              <a:rPr lang="en-US" altLang="en-US" b="1" dirty="0">
                <a:latin typeface="Courier New" panose="02070309020205020404" pitchFamily="49" charset="0"/>
                <a:cs typeface="Courier New" panose="02070309020205020404" pitchFamily="49" charset="0"/>
              </a:rPr>
              <a:t>     acquire</a:t>
            </a:r>
          </a:p>
          <a:p>
            <a:pPr marL="0" indent="0">
              <a:buNone/>
            </a:pPr>
            <a:r>
              <a:rPr lang="en-US" altLang="en-US" b="1" dirty="0">
                <a:latin typeface="Courier New" panose="02070309020205020404" pitchFamily="49" charset="0"/>
                <a:cs typeface="Courier New" panose="02070309020205020404" pitchFamily="49" charset="0"/>
              </a:rPr>
              <a:t>      ...</a:t>
            </a:r>
          </a:p>
          <a:p>
            <a:pPr marL="0" indent="0">
              <a:buNone/>
            </a:pPr>
            <a:r>
              <a:rPr lang="en-US" altLang="en-US" b="1" dirty="0">
                <a:latin typeface="Courier New" panose="02070309020205020404" pitchFamily="49" charset="0"/>
                <a:cs typeface="Courier New" panose="02070309020205020404" pitchFamily="49" charset="0"/>
              </a:rPr>
              <a:t>     release</a:t>
            </a:r>
          </a:p>
          <a:p>
            <a:r>
              <a:rPr lang="en-US" altLang="en-US" b="1" dirty="0">
                <a:latin typeface="Courier New" panose="02070309020205020404" pitchFamily="49" charset="0"/>
                <a:cs typeface="Courier New" panose="02070309020205020404" pitchFamily="49" charset="0"/>
              </a:rPr>
              <a:t> </a:t>
            </a:r>
            <a:r>
              <a:rPr lang="en-US" altLang="en-US" dirty="0"/>
              <a:t>Incorrect use of monitor operations</a:t>
            </a:r>
          </a:p>
          <a:p>
            <a:pPr lvl="1"/>
            <a:r>
              <a:rPr lang="en-US" altLang="en-US" dirty="0"/>
              <a:t> </a:t>
            </a:r>
            <a:r>
              <a:rPr lang="en-US" altLang="en-US" b="1" dirty="0">
                <a:latin typeface="Courier New" panose="02070309020205020404" pitchFamily="49" charset="0"/>
                <a:cs typeface="Courier New" panose="02070309020205020404" pitchFamily="49" charset="0"/>
              </a:rPr>
              <a:t>release()  …  acquire()</a:t>
            </a:r>
          </a:p>
          <a:p>
            <a:pPr lvl="1"/>
            <a:r>
              <a:rPr lang="en-US" altLang="en-US" dirty="0"/>
              <a:t> </a:t>
            </a:r>
            <a:r>
              <a:rPr lang="en-US" altLang="en-US" b="1" dirty="0">
                <a:latin typeface="Courier New" panose="02070309020205020404" pitchFamily="49" charset="0"/>
                <a:cs typeface="Courier New" panose="02070309020205020404" pitchFamily="49" charset="0"/>
              </a:rPr>
              <a:t>acquire()  …  acquire())</a:t>
            </a:r>
          </a:p>
          <a:p>
            <a:pPr lvl="1"/>
            <a:r>
              <a:rPr lang="en-US" altLang="en-US" dirty="0"/>
              <a:t> Omitting  of </a:t>
            </a:r>
            <a:r>
              <a:rPr lang="en-US" altLang="en-US" b="1" dirty="0">
                <a:latin typeface="Courier New" panose="02070309020205020404" pitchFamily="49" charset="0"/>
                <a:cs typeface="Courier New" panose="02070309020205020404" pitchFamily="49" charset="0"/>
              </a:rPr>
              <a:t>acquire() </a:t>
            </a:r>
            <a:r>
              <a:rPr lang="en-US" altLang="en-US" dirty="0"/>
              <a:t>and/or </a:t>
            </a:r>
            <a:r>
              <a:rPr lang="en-US" altLang="en-US" b="1" dirty="0">
                <a:latin typeface="Courier New" panose="02070309020205020404" pitchFamily="49" charset="0"/>
                <a:cs typeface="Courier New" panose="02070309020205020404" pitchFamily="49" charset="0"/>
              </a:rPr>
              <a:t>release()</a:t>
            </a:r>
            <a:endParaRPr lang="en-US" dirty="0"/>
          </a:p>
        </p:txBody>
      </p:sp>
      <p:sp>
        <p:nvSpPr>
          <p:cNvPr id="4" name="Footer Placeholder 3">
            <a:extLst>
              <a:ext uri="{FF2B5EF4-FFF2-40B4-BE49-F238E27FC236}">
                <a16:creationId xmlns:a16="http://schemas.microsoft.com/office/drawing/2014/main" id="{108E730F-0BA6-573A-B761-18E42A8EC8B7}"/>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28B652A4-7CCF-446E-2385-A4DEDBA97BA4}"/>
              </a:ext>
            </a:extLst>
          </p:cNvPr>
          <p:cNvSpPr>
            <a:spLocks noGrp="1"/>
          </p:cNvSpPr>
          <p:nvPr>
            <p:ph type="sldNum" sz="quarter" idx="12"/>
          </p:nvPr>
        </p:nvSpPr>
        <p:spPr/>
        <p:txBody>
          <a:bodyPr/>
          <a:lstStyle/>
          <a:p>
            <a:fld id="{B8268B5B-6F14-41EC-8548-EC690FBAE347}" type="slidenum">
              <a:rPr lang="en-US" smtClean="0"/>
              <a:t>52</a:t>
            </a:fld>
            <a:endParaRPr lang="en-US" dirty="0"/>
          </a:p>
        </p:txBody>
      </p:sp>
    </p:spTree>
    <p:extLst>
      <p:ext uri="{BB962C8B-B14F-4D97-AF65-F5344CB8AC3E}">
        <p14:creationId xmlns:p14="http://schemas.microsoft.com/office/powerpoint/2010/main" val="18547109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8F873-2379-205E-6678-D5AA15A2BAFE}"/>
              </a:ext>
            </a:extLst>
          </p:cNvPr>
          <p:cNvSpPr>
            <a:spLocks noGrp="1"/>
          </p:cNvSpPr>
          <p:nvPr>
            <p:ph type="title"/>
          </p:nvPr>
        </p:nvSpPr>
        <p:spPr/>
        <p:txBody>
          <a:bodyPr/>
          <a:lstStyle/>
          <a:p>
            <a:r>
              <a:rPr lang="en-US" dirty="0"/>
              <a:t>Liveness</a:t>
            </a:r>
          </a:p>
        </p:txBody>
      </p:sp>
      <p:sp>
        <p:nvSpPr>
          <p:cNvPr id="3" name="Content Placeholder 2">
            <a:extLst>
              <a:ext uri="{FF2B5EF4-FFF2-40B4-BE49-F238E27FC236}">
                <a16:creationId xmlns:a16="http://schemas.microsoft.com/office/drawing/2014/main" id="{92F668BF-71D7-EEC2-F32B-3776F92F9B23}"/>
              </a:ext>
            </a:extLst>
          </p:cNvPr>
          <p:cNvSpPr>
            <a:spLocks noGrp="1"/>
          </p:cNvSpPr>
          <p:nvPr>
            <p:ph idx="1"/>
          </p:nvPr>
        </p:nvSpPr>
        <p:spPr/>
        <p:txBody>
          <a:bodyPr/>
          <a:lstStyle/>
          <a:p>
            <a:r>
              <a:rPr lang="en-US" altLang="en-US" dirty="0"/>
              <a:t>Processes may have to wait indefinitely while trying to acquire a synchronization tool such as a mutex lock or semaphore.</a:t>
            </a:r>
          </a:p>
          <a:p>
            <a:r>
              <a:rPr lang="en-US" altLang="en-US" dirty="0"/>
              <a:t>Waiting indefinitely violates the progress and bounded-waiting criteria discussed at the beginning of this chapter.</a:t>
            </a:r>
          </a:p>
          <a:p>
            <a:r>
              <a:rPr lang="en-US" altLang="en-US" b="1" dirty="0"/>
              <a:t>Liveness</a:t>
            </a:r>
            <a:r>
              <a:rPr lang="en-US" altLang="en-US" dirty="0"/>
              <a:t> refers to a set of properties that a system must satisfy to ensure processes make progress.</a:t>
            </a:r>
          </a:p>
          <a:p>
            <a:r>
              <a:rPr lang="en-US" altLang="en-US" dirty="0"/>
              <a:t>Indefinite waiting is an example of a liveness failure.</a:t>
            </a:r>
          </a:p>
        </p:txBody>
      </p:sp>
      <p:sp>
        <p:nvSpPr>
          <p:cNvPr id="4" name="Footer Placeholder 3">
            <a:extLst>
              <a:ext uri="{FF2B5EF4-FFF2-40B4-BE49-F238E27FC236}">
                <a16:creationId xmlns:a16="http://schemas.microsoft.com/office/drawing/2014/main" id="{C4AA7081-A3F6-2024-771F-3FF5154972CE}"/>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33ABDE95-1A8C-AAC0-3628-806A0956DD06}"/>
              </a:ext>
            </a:extLst>
          </p:cNvPr>
          <p:cNvSpPr>
            <a:spLocks noGrp="1"/>
          </p:cNvSpPr>
          <p:nvPr>
            <p:ph type="sldNum" sz="quarter" idx="12"/>
          </p:nvPr>
        </p:nvSpPr>
        <p:spPr/>
        <p:txBody>
          <a:bodyPr/>
          <a:lstStyle/>
          <a:p>
            <a:fld id="{B8268B5B-6F14-41EC-8548-EC690FBAE347}" type="slidenum">
              <a:rPr lang="en-US" smtClean="0"/>
              <a:t>53</a:t>
            </a:fld>
            <a:endParaRPr lang="en-US" dirty="0"/>
          </a:p>
        </p:txBody>
      </p:sp>
    </p:spTree>
    <p:extLst>
      <p:ext uri="{BB962C8B-B14F-4D97-AF65-F5344CB8AC3E}">
        <p14:creationId xmlns:p14="http://schemas.microsoft.com/office/powerpoint/2010/main" val="23420361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D55C-E3DC-F0FB-4BBC-B456EF5D67CB}"/>
              </a:ext>
            </a:extLst>
          </p:cNvPr>
          <p:cNvSpPr>
            <a:spLocks noGrp="1"/>
          </p:cNvSpPr>
          <p:nvPr>
            <p:ph type="title"/>
          </p:nvPr>
        </p:nvSpPr>
        <p:spPr/>
        <p:txBody>
          <a:bodyPr/>
          <a:lstStyle/>
          <a:p>
            <a:r>
              <a:rPr lang="en-US" dirty="0"/>
              <a:t>Liveness</a:t>
            </a:r>
          </a:p>
        </p:txBody>
      </p:sp>
      <p:sp>
        <p:nvSpPr>
          <p:cNvPr id="3" name="Content Placeholder 2">
            <a:extLst>
              <a:ext uri="{FF2B5EF4-FFF2-40B4-BE49-F238E27FC236}">
                <a16:creationId xmlns:a16="http://schemas.microsoft.com/office/drawing/2014/main" id="{12C14716-6F98-CB32-9F9A-7CFDDB9DEDC5}"/>
              </a:ext>
            </a:extLst>
          </p:cNvPr>
          <p:cNvSpPr>
            <a:spLocks noGrp="1"/>
          </p:cNvSpPr>
          <p:nvPr>
            <p:ph idx="1"/>
          </p:nvPr>
        </p:nvSpPr>
        <p:spPr/>
        <p:txBody>
          <a:bodyPr>
            <a:normAutofit fontScale="62500" lnSpcReduction="20000"/>
          </a:bodyPr>
          <a:lstStyle/>
          <a:p>
            <a:pPr>
              <a:lnSpc>
                <a:spcPct val="90000"/>
              </a:lnSpc>
              <a:tabLst>
                <a:tab pos="1882775" algn="ctr"/>
                <a:tab pos="4568825" algn="ctr"/>
              </a:tabLst>
            </a:pPr>
            <a:r>
              <a:rPr lang="en-US" altLang="en-US" dirty="0">
                <a:solidFill>
                  <a:schemeClr val="accent6">
                    <a:lumMod val="75000"/>
                  </a:schemeClr>
                </a:solidFill>
              </a:rPr>
              <a:t>Deadlock</a:t>
            </a:r>
            <a:r>
              <a:rPr lang="en-US" altLang="en-US" b="1" dirty="0">
                <a:solidFill>
                  <a:srgbClr val="3366FF"/>
                </a:solidFill>
              </a:rPr>
              <a:t> </a:t>
            </a:r>
            <a:r>
              <a:rPr lang="en-US" altLang="en-US" dirty="0"/>
              <a:t>– two or more processes are waiting indefinitely for an event that can be caused by only one of the waiting processes</a:t>
            </a:r>
          </a:p>
          <a:p>
            <a:pPr>
              <a:lnSpc>
                <a:spcPct val="90000"/>
              </a:lnSpc>
              <a:tabLst>
                <a:tab pos="1882775" algn="ctr"/>
                <a:tab pos="4568825" algn="ctr"/>
              </a:tabLst>
            </a:pPr>
            <a:r>
              <a:rPr lang="en-US" altLang="en-US" dirty="0">
                <a:solidFill>
                  <a:srgbClr val="000000"/>
                </a:solidFill>
              </a:rPr>
              <a:t>Let </a:t>
            </a:r>
            <a:r>
              <a:rPr lang="en-US" altLang="en-US" sz="3200" b="1" i="1" dirty="0">
                <a:solidFill>
                  <a:srgbClr val="000000"/>
                </a:solidFill>
              </a:rPr>
              <a:t>S</a:t>
            </a:r>
            <a:r>
              <a:rPr lang="en-US" altLang="en-US" dirty="0">
                <a:solidFill>
                  <a:srgbClr val="000000"/>
                </a:solidFill>
              </a:rPr>
              <a:t> and</a:t>
            </a:r>
            <a:r>
              <a:rPr lang="en-US" altLang="en-US" sz="2400" b="1" dirty="0">
                <a:solidFill>
                  <a:srgbClr val="000000"/>
                </a:solidFill>
              </a:rPr>
              <a:t> </a:t>
            </a:r>
            <a:r>
              <a:rPr lang="en-US" altLang="en-US" sz="3200" b="1" i="1" dirty="0">
                <a:solidFill>
                  <a:srgbClr val="000000"/>
                </a:solidFill>
              </a:rPr>
              <a:t>Q</a:t>
            </a:r>
            <a:r>
              <a:rPr lang="en-US" altLang="en-US" sz="2400" b="1" dirty="0">
                <a:solidFill>
                  <a:srgbClr val="000000"/>
                </a:solidFill>
              </a:rPr>
              <a:t> </a:t>
            </a:r>
            <a:r>
              <a:rPr lang="en-US" altLang="en-US" dirty="0">
                <a:solidFill>
                  <a:srgbClr val="000000"/>
                </a:solidFill>
              </a:rPr>
              <a:t>be </a:t>
            </a:r>
            <a:r>
              <a:rPr lang="en-US" altLang="en-US" dirty="0"/>
              <a:t>two semaphores initialized to 1</a:t>
            </a:r>
          </a:p>
          <a:p>
            <a:pPr>
              <a:lnSpc>
                <a:spcPct val="90000"/>
              </a:lnSpc>
              <a:buFont typeface="Monotype Sorts" pitchFamily="-84" charset="2"/>
              <a:buNone/>
              <a:tabLst>
                <a:tab pos="1882775" algn="ctr"/>
                <a:tab pos="4568825" algn="ctr"/>
              </a:tabLst>
            </a:pPr>
            <a:r>
              <a:rPr lang="en-US" altLang="en-US" i="1" dirty="0">
                <a:solidFill>
                  <a:srgbClr val="000000"/>
                </a:solidFill>
              </a:rPr>
              <a:t>    	                P</a:t>
            </a:r>
            <a:r>
              <a:rPr lang="en-US" altLang="en-US" baseline="-25000" dirty="0">
                <a:solidFill>
                  <a:srgbClr val="000000"/>
                </a:solidFill>
              </a:rPr>
              <a:t>0                                       </a:t>
            </a:r>
            <a:r>
              <a:rPr lang="en-US" altLang="en-US" i="1" dirty="0">
                <a:solidFill>
                  <a:srgbClr val="000000"/>
                </a:solidFill>
              </a:rPr>
              <a:t>P</a:t>
            </a:r>
            <a:r>
              <a:rPr lang="en-US" altLang="en-US" baseline="-25000" dirty="0">
                <a:solidFill>
                  <a:srgbClr val="000000"/>
                </a:solidFill>
              </a:rPr>
              <a:t>1</a:t>
            </a:r>
          </a:p>
          <a:p>
            <a:pPr>
              <a:lnSpc>
                <a:spcPct val="90000"/>
              </a:lnSpc>
              <a:buFont typeface="Monotype Sorts" pitchFamily="-84" charset="2"/>
              <a:buNone/>
              <a:tabLst>
                <a:tab pos="1882775" algn="ctr"/>
                <a:tab pos="4568825" algn="ctr"/>
              </a:tabLst>
            </a:pPr>
            <a:r>
              <a:rPr lang="en-US" altLang="en-US" b="1" dirty="0">
                <a:solidFill>
                  <a:srgbClr val="000000"/>
                </a:solidFill>
              </a:rPr>
              <a:t>	          wait(S); 	              wait(Q);</a:t>
            </a:r>
          </a:p>
          <a:p>
            <a:pPr>
              <a:lnSpc>
                <a:spcPct val="90000"/>
              </a:lnSpc>
              <a:buFont typeface="Monotype Sorts" pitchFamily="-84" charset="2"/>
              <a:buNone/>
              <a:tabLst>
                <a:tab pos="1882775" algn="ctr"/>
                <a:tab pos="4568825" algn="ctr"/>
              </a:tabLst>
            </a:pPr>
            <a:r>
              <a:rPr lang="en-US" altLang="en-US" b="1" dirty="0">
                <a:solidFill>
                  <a:srgbClr val="000000"/>
                </a:solidFill>
              </a:rPr>
              <a:t>	          wait(Q); 	             wait(S);</a:t>
            </a:r>
          </a:p>
          <a:p>
            <a:pPr>
              <a:lnSpc>
                <a:spcPct val="90000"/>
              </a:lnSpc>
              <a:buFont typeface="Monotype Sorts" pitchFamily="-84" charset="2"/>
              <a:buNone/>
              <a:tabLst>
                <a:tab pos="1882775" algn="ctr"/>
                <a:tab pos="4568825" algn="ctr"/>
              </a:tabLst>
            </a:pPr>
            <a:r>
              <a:rPr lang="en-US" altLang="en-US" sz="2400" b="1" dirty="0">
                <a:solidFill>
                  <a:srgbClr val="000000"/>
                </a:solidFill>
              </a:rPr>
              <a:t>                        ...                              ...</a:t>
            </a:r>
          </a:p>
          <a:p>
            <a:pPr>
              <a:lnSpc>
                <a:spcPct val="90000"/>
              </a:lnSpc>
              <a:buFont typeface="Monotype Sorts" pitchFamily="-84" charset="2"/>
              <a:buNone/>
              <a:tabLst>
                <a:tab pos="1882775" algn="ctr"/>
                <a:tab pos="4568825" algn="ctr"/>
              </a:tabLst>
            </a:pPr>
            <a:r>
              <a:rPr lang="en-US" altLang="en-US" sz="2900" b="1" dirty="0">
                <a:solidFill>
                  <a:srgbClr val="000000"/>
                </a:solidFill>
              </a:rPr>
              <a:t>	          signal(S);            signal(Q);</a:t>
            </a:r>
          </a:p>
          <a:p>
            <a:pPr>
              <a:lnSpc>
                <a:spcPct val="90000"/>
              </a:lnSpc>
              <a:buFont typeface="Monotype Sorts" pitchFamily="-84" charset="2"/>
              <a:buNone/>
              <a:tabLst>
                <a:tab pos="1882775" algn="ctr"/>
                <a:tab pos="4568825" algn="ctr"/>
              </a:tabLst>
            </a:pPr>
            <a:r>
              <a:rPr lang="en-US" altLang="en-US" sz="2900" b="1" dirty="0">
                <a:solidFill>
                  <a:srgbClr val="000000"/>
                </a:solidFill>
              </a:rPr>
              <a:t>              signal(</a:t>
            </a:r>
            <a:r>
              <a:rPr lang="en-US" altLang="en-US" sz="2900" b="1">
                <a:solidFill>
                  <a:srgbClr val="000000"/>
                </a:solidFill>
              </a:rPr>
              <a:t>Q);           </a:t>
            </a:r>
            <a:r>
              <a:rPr lang="en-US" altLang="en-US" sz="2900" b="1" dirty="0">
                <a:solidFill>
                  <a:srgbClr val="000000"/>
                </a:solidFill>
              </a:rPr>
              <a:t>signal(S);</a:t>
            </a:r>
          </a:p>
          <a:p>
            <a:pPr>
              <a:lnSpc>
                <a:spcPct val="90000"/>
              </a:lnSpc>
              <a:buFont typeface="Monotype Sorts" pitchFamily="-84" charset="2"/>
              <a:buNone/>
              <a:tabLst>
                <a:tab pos="1882775" algn="ctr"/>
                <a:tab pos="4568825" algn="ctr"/>
              </a:tabLst>
            </a:pPr>
            <a:endParaRPr lang="en-US" altLang="en-US" sz="2400" b="1" dirty="0">
              <a:solidFill>
                <a:srgbClr val="000000"/>
              </a:solidFill>
            </a:endParaRPr>
          </a:p>
          <a:p>
            <a:pPr>
              <a:lnSpc>
                <a:spcPct val="90000"/>
              </a:lnSpc>
              <a:tabLst>
                <a:tab pos="1882775" algn="ctr"/>
                <a:tab pos="4568825" algn="ctr"/>
              </a:tabLst>
            </a:pPr>
            <a:r>
              <a:rPr lang="en-US" altLang="en-US" dirty="0">
                <a:sym typeface="MT Extra" panose="05050102010205020202" pitchFamily="18" charset="2"/>
              </a:rPr>
              <a:t>Consider if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wait(S) 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wait(Q). When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wait(Q), it must wait until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executes signal(Q)</a:t>
            </a:r>
          </a:p>
          <a:p>
            <a:pPr>
              <a:lnSpc>
                <a:spcPct val="90000"/>
              </a:lnSpc>
              <a:tabLst>
                <a:tab pos="1882775" algn="ctr"/>
                <a:tab pos="4568825" algn="ctr"/>
              </a:tabLst>
            </a:pPr>
            <a:r>
              <a:rPr lang="en-US" altLang="en-US" dirty="0">
                <a:sym typeface="MT Extra" panose="05050102010205020202" pitchFamily="18" charset="2"/>
              </a:rPr>
              <a:t>However,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is waiting until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 signal(S).</a:t>
            </a:r>
          </a:p>
          <a:p>
            <a:pPr>
              <a:lnSpc>
                <a:spcPct val="90000"/>
              </a:lnSpc>
              <a:tabLst>
                <a:tab pos="1882775" algn="ctr"/>
                <a:tab pos="4568825" algn="ctr"/>
              </a:tabLst>
            </a:pPr>
            <a:r>
              <a:rPr lang="en-US" altLang="en-US" dirty="0">
                <a:sym typeface="MT Extra" panose="05050102010205020202" pitchFamily="18" charset="2"/>
              </a:rPr>
              <a:t>Since these signal() operations will never be executed, </a:t>
            </a:r>
            <a:r>
              <a:rPr lang="en-US" altLang="en-US" i="1" dirty="0">
                <a:solidFill>
                  <a:srgbClr val="000000"/>
                </a:solidFill>
              </a:rPr>
              <a:t>P</a:t>
            </a:r>
            <a:r>
              <a:rPr lang="en-US" altLang="en-US" baseline="-25000" dirty="0">
                <a:solidFill>
                  <a:srgbClr val="000000"/>
                </a:solidFill>
              </a:rPr>
              <a:t>0 </a:t>
            </a:r>
            <a:r>
              <a:rPr lang="en-US" altLang="en-US" dirty="0">
                <a:sym typeface="MT Extra" panose="05050102010205020202" pitchFamily="18" charset="2"/>
              </a:rPr>
              <a:t>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are </a:t>
            </a:r>
            <a:r>
              <a:rPr lang="en-US" altLang="en-US" b="1" dirty="0">
                <a:sym typeface="MT Extra" panose="05050102010205020202" pitchFamily="18" charset="2"/>
              </a:rPr>
              <a:t>deadlocked</a:t>
            </a:r>
            <a:r>
              <a:rPr lang="en-US" altLang="en-US" dirty="0">
                <a:sym typeface="MT Extra" panose="05050102010205020202" pitchFamily="18" charset="2"/>
              </a:rPr>
              <a:t>.</a:t>
            </a:r>
          </a:p>
        </p:txBody>
      </p:sp>
      <p:sp>
        <p:nvSpPr>
          <p:cNvPr id="4" name="Footer Placeholder 3">
            <a:extLst>
              <a:ext uri="{FF2B5EF4-FFF2-40B4-BE49-F238E27FC236}">
                <a16:creationId xmlns:a16="http://schemas.microsoft.com/office/drawing/2014/main" id="{5F8D86D4-4E88-4FA5-2A06-66A205C75E44}"/>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B72FB969-F504-5575-311D-5C2B94407241}"/>
              </a:ext>
            </a:extLst>
          </p:cNvPr>
          <p:cNvSpPr>
            <a:spLocks noGrp="1"/>
          </p:cNvSpPr>
          <p:nvPr>
            <p:ph type="sldNum" sz="quarter" idx="12"/>
          </p:nvPr>
        </p:nvSpPr>
        <p:spPr/>
        <p:txBody>
          <a:bodyPr/>
          <a:lstStyle/>
          <a:p>
            <a:fld id="{B8268B5B-6F14-41EC-8548-EC690FBAE347}" type="slidenum">
              <a:rPr lang="en-US" smtClean="0"/>
              <a:t>54</a:t>
            </a:fld>
            <a:endParaRPr lang="en-US" dirty="0"/>
          </a:p>
        </p:txBody>
      </p:sp>
    </p:spTree>
    <p:extLst>
      <p:ext uri="{BB962C8B-B14F-4D97-AF65-F5344CB8AC3E}">
        <p14:creationId xmlns:p14="http://schemas.microsoft.com/office/powerpoint/2010/main" val="28742618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5C1D-8FF2-BA70-87D3-E4F7B573205C}"/>
              </a:ext>
            </a:extLst>
          </p:cNvPr>
          <p:cNvSpPr>
            <a:spLocks noGrp="1"/>
          </p:cNvSpPr>
          <p:nvPr>
            <p:ph type="title"/>
          </p:nvPr>
        </p:nvSpPr>
        <p:spPr/>
        <p:txBody>
          <a:bodyPr/>
          <a:lstStyle/>
          <a:p>
            <a:r>
              <a:rPr lang="en-US" altLang="en-US" dirty="0"/>
              <a:t>Liveness</a:t>
            </a:r>
            <a:endParaRPr lang="en-US" dirty="0"/>
          </a:p>
        </p:txBody>
      </p:sp>
      <p:sp>
        <p:nvSpPr>
          <p:cNvPr id="3" name="Content Placeholder 2">
            <a:extLst>
              <a:ext uri="{FF2B5EF4-FFF2-40B4-BE49-F238E27FC236}">
                <a16:creationId xmlns:a16="http://schemas.microsoft.com/office/drawing/2014/main" id="{6BBA9C04-A02F-A0F0-E543-C0ADECD98FF4}"/>
              </a:ext>
            </a:extLst>
          </p:cNvPr>
          <p:cNvSpPr>
            <a:spLocks noGrp="1"/>
          </p:cNvSpPr>
          <p:nvPr>
            <p:ph idx="1"/>
          </p:nvPr>
        </p:nvSpPr>
        <p:spPr/>
        <p:txBody>
          <a:bodyPr/>
          <a:lstStyle/>
          <a:p>
            <a:pPr>
              <a:lnSpc>
                <a:spcPct val="90000"/>
              </a:lnSpc>
              <a:tabLst>
                <a:tab pos="1882775" algn="ctr"/>
                <a:tab pos="4568825" algn="ctr"/>
              </a:tabLst>
            </a:pPr>
            <a:r>
              <a:rPr lang="en-US" altLang="en-US" dirty="0"/>
              <a:t>Other forms of deadlock:</a:t>
            </a:r>
            <a:endParaRPr lang="en-US" altLang="en-US" sz="1600" dirty="0">
              <a:latin typeface="Courier New" panose="02070309020205020404" pitchFamily="49" charset="0"/>
            </a:endParaRPr>
          </a:p>
          <a:p>
            <a:pPr>
              <a:lnSpc>
                <a:spcPct val="90000"/>
              </a:lnSpc>
              <a:tabLst>
                <a:tab pos="1882775" algn="ctr"/>
                <a:tab pos="4568825" algn="ctr"/>
              </a:tabLst>
            </a:pPr>
            <a:r>
              <a:rPr lang="en-US" altLang="en-US" b="1" dirty="0">
                <a:sym typeface="MT Extra" panose="05050102010205020202" pitchFamily="18" charset="2"/>
              </a:rPr>
              <a:t>Starvation</a:t>
            </a:r>
            <a:r>
              <a:rPr lang="en-US" altLang="en-US" dirty="0">
                <a:sym typeface="MT Extra" panose="05050102010205020202" pitchFamily="18" charset="2"/>
              </a:rPr>
              <a:t> </a:t>
            </a:r>
            <a:r>
              <a:rPr lang="en-US" altLang="en-US" dirty="0"/>
              <a:t>– indefinite blocking  </a:t>
            </a:r>
          </a:p>
          <a:p>
            <a:pPr lvl="1">
              <a:lnSpc>
                <a:spcPct val="90000"/>
              </a:lnSpc>
              <a:tabLst>
                <a:tab pos="1882775" algn="ctr"/>
                <a:tab pos="4568825" algn="ctr"/>
              </a:tabLst>
            </a:pPr>
            <a:r>
              <a:rPr lang="en-US" altLang="en-US" dirty="0"/>
              <a:t>A process may never be removed from the semaphore queue in which it is suspended</a:t>
            </a:r>
          </a:p>
          <a:p>
            <a:pPr>
              <a:lnSpc>
                <a:spcPct val="90000"/>
              </a:lnSpc>
              <a:tabLst>
                <a:tab pos="1882775" algn="ctr"/>
                <a:tab pos="4568825" algn="ctr"/>
              </a:tabLst>
            </a:pPr>
            <a:r>
              <a:rPr lang="en-US" altLang="en-US" b="1" dirty="0"/>
              <a:t>Priority Inversion</a:t>
            </a:r>
            <a:r>
              <a:rPr lang="en-US" altLang="en-US" dirty="0"/>
              <a:t> – Scheduling problem when lower-priority process holds a lock needed by higher-priority process</a:t>
            </a:r>
          </a:p>
          <a:p>
            <a:pPr lvl="1">
              <a:tabLst>
                <a:tab pos="1882775" algn="ctr"/>
                <a:tab pos="4568825" algn="ctr"/>
              </a:tabLst>
            </a:pPr>
            <a:r>
              <a:rPr lang="en-US" altLang="en-US" dirty="0"/>
              <a:t>Solved via </a:t>
            </a:r>
            <a:r>
              <a:rPr lang="en-US" altLang="en-US" b="1" dirty="0"/>
              <a:t>priority-inheritance protocol</a:t>
            </a:r>
            <a:endParaRPr lang="en-US" dirty="0"/>
          </a:p>
        </p:txBody>
      </p:sp>
      <p:sp>
        <p:nvSpPr>
          <p:cNvPr id="4" name="Footer Placeholder 3">
            <a:extLst>
              <a:ext uri="{FF2B5EF4-FFF2-40B4-BE49-F238E27FC236}">
                <a16:creationId xmlns:a16="http://schemas.microsoft.com/office/drawing/2014/main" id="{95199972-D0AB-1AD1-00F5-5086980C99AC}"/>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D4A6A7BC-06D3-AD47-0482-A5E64065D573}"/>
              </a:ext>
            </a:extLst>
          </p:cNvPr>
          <p:cNvSpPr>
            <a:spLocks noGrp="1"/>
          </p:cNvSpPr>
          <p:nvPr>
            <p:ph type="sldNum" sz="quarter" idx="12"/>
          </p:nvPr>
        </p:nvSpPr>
        <p:spPr/>
        <p:txBody>
          <a:bodyPr/>
          <a:lstStyle/>
          <a:p>
            <a:fld id="{B8268B5B-6F14-41EC-8548-EC690FBAE347}" type="slidenum">
              <a:rPr lang="en-US" smtClean="0"/>
              <a:t>55</a:t>
            </a:fld>
            <a:endParaRPr lang="en-US" dirty="0"/>
          </a:p>
        </p:txBody>
      </p:sp>
    </p:spTree>
    <p:extLst>
      <p:ext uri="{BB962C8B-B14F-4D97-AF65-F5344CB8AC3E}">
        <p14:creationId xmlns:p14="http://schemas.microsoft.com/office/powerpoint/2010/main" val="394522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C730-9B6D-55BA-6FD7-67933218AC2D}"/>
              </a:ext>
            </a:extLst>
          </p:cNvPr>
          <p:cNvSpPr>
            <a:spLocks noGrp="1"/>
          </p:cNvSpPr>
          <p:nvPr>
            <p:ph type="title"/>
          </p:nvPr>
        </p:nvSpPr>
        <p:spPr/>
        <p:txBody>
          <a:bodyPr/>
          <a:lstStyle/>
          <a:p>
            <a:r>
              <a:rPr lang="en-US" dirty="0"/>
              <a:t>Background (contd.)</a:t>
            </a:r>
          </a:p>
        </p:txBody>
      </p:sp>
      <p:sp>
        <p:nvSpPr>
          <p:cNvPr id="3" name="Content Placeholder 2">
            <a:extLst>
              <a:ext uri="{FF2B5EF4-FFF2-40B4-BE49-F238E27FC236}">
                <a16:creationId xmlns:a16="http://schemas.microsoft.com/office/drawing/2014/main" id="{687CA680-F7A4-2B1B-455B-7EF972952BFB}"/>
              </a:ext>
            </a:extLst>
          </p:cNvPr>
          <p:cNvSpPr>
            <a:spLocks noGrp="1"/>
          </p:cNvSpPr>
          <p:nvPr>
            <p:ph idx="1"/>
          </p:nvPr>
        </p:nvSpPr>
        <p:spPr/>
        <p:txBody>
          <a:bodyPr>
            <a:normAutofit fontScale="92500" lnSpcReduction="10000"/>
          </a:bodyPr>
          <a:lstStyle/>
          <a:p>
            <a:pPr algn="l"/>
            <a:r>
              <a:rPr lang="en-US" sz="2400" dirty="0"/>
              <a:t>An example of interleaving (assume count == 5 currently):</a:t>
            </a:r>
          </a:p>
          <a:p>
            <a:pPr lvl="1"/>
            <a:r>
              <a:rPr lang="en-US" sz="2000" b="0" i="1" u="none" strike="noStrike" baseline="0" dirty="0">
                <a:latin typeface="PalatinoLTStd-Italic"/>
              </a:rPr>
              <a:t>T</a:t>
            </a:r>
            <a:r>
              <a:rPr lang="en-US" sz="2000" b="0" i="0" u="none" strike="noStrike" baseline="0" dirty="0">
                <a:latin typeface="PalatinoLTStd-Roman"/>
              </a:rPr>
              <a:t>0: </a:t>
            </a:r>
            <a:r>
              <a:rPr lang="en-US" sz="2000" b="0" i="1" u="none" strike="noStrike" baseline="0" dirty="0">
                <a:latin typeface="PalatinoLTStd-Italic"/>
              </a:rPr>
              <a:t>producer </a:t>
            </a:r>
            <a:r>
              <a:rPr lang="en-US" sz="2000" b="0" i="0" u="none" strike="noStrike" baseline="0" dirty="0">
                <a:latin typeface="PalatinoLTStd-Roman"/>
              </a:rPr>
              <a:t>execute </a:t>
            </a:r>
            <a:r>
              <a:rPr lang="en-US" sz="2000" b="0" i="1" u="none" strike="noStrike" baseline="0" dirty="0">
                <a:latin typeface="PalatinoLTStd-Italic"/>
              </a:rPr>
              <a:t>register</a:t>
            </a:r>
            <a:r>
              <a:rPr lang="en-US" sz="2000" b="0" i="0" u="none" strike="noStrike" baseline="0" dirty="0">
                <a:latin typeface="PalatinoLTStd-Roman"/>
              </a:rPr>
              <a:t>1 </a:t>
            </a:r>
            <a:r>
              <a:rPr lang="en-US" sz="2000" b="0" i="0" u="none" strike="noStrike" baseline="0" dirty="0">
                <a:latin typeface="STIXMath-Regular"/>
              </a:rPr>
              <a:t>= </a:t>
            </a:r>
            <a:r>
              <a:rPr lang="en-US" sz="2000" b="0" i="0" u="none" strike="noStrike" baseline="0" dirty="0">
                <a:latin typeface="CMTT10"/>
              </a:rPr>
              <a:t>count </a:t>
            </a:r>
            <a:r>
              <a:rPr lang="en-US" sz="2000" b="0" i="0" u="none" strike="noStrike" baseline="0" dirty="0">
                <a:latin typeface="PalatinoLTStd-Roman"/>
              </a:rPr>
              <a:t>{</a:t>
            </a:r>
            <a:r>
              <a:rPr lang="en-US" sz="2000" b="0" i="1" u="none" strike="noStrike" baseline="0" dirty="0">
                <a:latin typeface="PalatinoLTStd-Italic"/>
              </a:rPr>
              <a:t>register</a:t>
            </a:r>
            <a:r>
              <a:rPr lang="en-US" sz="2000" b="0" i="0" u="none" strike="noStrike" baseline="0" dirty="0">
                <a:latin typeface="PalatinoLTStd-Roman"/>
              </a:rPr>
              <a:t>1 </a:t>
            </a:r>
            <a:r>
              <a:rPr lang="en-US" sz="2000" b="0" i="0" u="none" strike="noStrike" baseline="0" dirty="0">
                <a:latin typeface="STIXMath-Regular"/>
              </a:rPr>
              <a:t>= </a:t>
            </a:r>
            <a:r>
              <a:rPr lang="en-US" sz="2000" b="0" i="0" u="none" strike="noStrike" baseline="0" dirty="0">
                <a:latin typeface="PalatinoLTStd-Roman"/>
              </a:rPr>
              <a:t>5}</a:t>
            </a:r>
          </a:p>
          <a:p>
            <a:pPr lvl="1"/>
            <a:r>
              <a:rPr lang="en-US" sz="2000" b="0" i="1" u="none" strike="noStrike" baseline="0" dirty="0">
                <a:latin typeface="PalatinoLTStd-Italic"/>
              </a:rPr>
              <a:t>T</a:t>
            </a:r>
            <a:r>
              <a:rPr lang="en-US" sz="2000" b="0" i="0" u="none" strike="noStrike" baseline="0" dirty="0">
                <a:latin typeface="PalatinoLTStd-Roman"/>
              </a:rPr>
              <a:t>1: </a:t>
            </a:r>
            <a:r>
              <a:rPr lang="en-US" sz="2000" b="0" i="1" u="none" strike="noStrike" baseline="0" dirty="0">
                <a:latin typeface="PalatinoLTStd-Italic"/>
              </a:rPr>
              <a:t>producer </a:t>
            </a:r>
            <a:r>
              <a:rPr lang="en-US" sz="2000" b="0" i="0" u="none" strike="noStrike" baseline="0" dirty="0">
                <a:latin typeface="PalatinoLTStd-Roman"/>
              </a:rPr>
              <a:t>execute </a:t>
            </a:r>
            <a:r>
              <a:rPr lang="en-US" sz="2000" b="0" i="1" u="none" strike="noStrike" baseline="0" dirty="0">
                <a:latin typeface="PalatinoLTStd-Italic"/>
              </a:rPr>
              <a:t>register</a:t>
            </a:r>
            <a:r>
              <a:rPr lang="en-US" sz="2000" b="0" i="0" u="none" strike="noStrike" baseline="0" dirty="0">
                <a:latin typeface="PalatinoLTStd-Roman"/>
              </a:rPr>
              <a:t>1 </a:t>
            </a:r>
            <a:r>
              <a:rPr lang="en-US" sz="2000" b="0" i="0" u="none" strike="noStrike" baseline="0" dirty="0">
                <a:latin typeface="STIXMath-Regular"/>
              </a:rPr>
              <a:t>= </a:t>
            </a:r>
            <a:r>
              <a:rPr lang="en-US" sz="2000" b="0" i="1" u="none" strike="noStrike" baseline="0" dirty="0">
                <a:latin typeface="PalatinoLTStd-Italic"/>
              </a:rPr>
              <a:t>register</a:t>
            </a:r>
            <a:r>
              <a:rPr lang="en-US" sz="2000" b="0" i="0" u="none" strike="noStrike" baseline="0" dirty="0">
                <a:latin typeface="PalatinoLTStd-Roman"/>
              </a:rPr>
              <a:t>1 </a:t>
            </a:r>
            <a:r>
              <a:rPr lang="en-US" sz="2000" b="0" i="0" u="none" strike="noStrike" baseline="0" dirty="0">
                <a:latin typeface="STIXMath-Regular"/>
              </a:rPr>
              <a:t>+</a:t>
            </a:r>
            <a:r>
              <a:rPr lang="en-US" sz="2000" b="0" i="0" u="none" strike="noStrike" baseline="0" dirty="0">
                <a:latin typeface="PalatinoLTStd-Roman"/>
              </a:rPr>
              <a:t>1 {</a:t>
            </a:r>
            <a:r>
              <a:rPr lang="en-US" sz="2000" b="0" i="1" u="none" strike="noStrike" baseline="0" dirty="0">
                <a:latin typeface="PalatinoLTStd-Italic"/>
              </a:rPr>
              <a:t>register</a:t>
            </a:r>
            <a:r>
              <a:rPr lang="en-US" sz="2000" b="0" i="0" u="none" strike="noStrike" baseline="0" dirty="0">
                <a:latin typeface="PalatinoLTStd-Roman"/>
              </a:rPr>
              <a:t>1 </a:t>
            </a:r>
            <a:r>
              <a:rPr lang="en-US" sz="2000" b="0" i="0" u="none" strike="noStrike" baseline="0" dirty="0">
                <a:latin typeface="STIXMath-Regular"/>
              </a:rPr>
              <a:t>= </a:t>
            </a:r>
            <a:r>
              <a:rPr lang="en-US" sz="2000" b="0" i="0" u="none" strike="noStrike" baseline="0" dirty="0">
                <a:latin typeface="PalatinoLTStd-Roman"/>
              </a:rPr>
              <a:t>6}</a:t>
            </a:r>
          </a:p>
          <a:p>
            <a:pPr lvl="1"/>
            <a:r>
              <a:rPr lang="en-US" sz="2000" b="0" i="1" u="none" strike="noStrike" baseline="0" dirty="0">
                <a:latin typeface="PalatinoLTStd-Italic"/>
              </a:rPr>
              <a:t>T</a:t>
            </a:r>
            <a:r>
              <a:rPr lang="en-US" sz="2000" b="0" i="0" u="none" strike="noStrike" baseline="0" dirty="0">
                <a:latin typeface="PalatinoLTStd-Roman"/>
              </a:rPr>
              <a:t>2: </a:t>
            </a:r>
            <a:r>
              <a:rPr lang="en-US" sz="2000" b="0" i="1" u="none" strike="noStrike" baseline="0" dirty="0">
                <a:latin typeface="PalatinoLTStd-Italic"/>
              </a:rPr>
              <a:t>consumer </a:t>
            </a:r>
            <a:r>
              <a:rPr lang="en-US" sz="2000" b="0" i="0" u="none" strike="noStrike" baseline="0" dirty="0">
                <a:latin typeface="PalatinoLTStd-Roman"/>
              </a:rPr>
              <a:t>execute </a:t>
            </a:r>
            <a:r>
              <a:rPr lang="en-US" sz="2000" b="0" i="1" u="none" strike="noStrike" baseline="0" dirty="0">
                <a:latin typeface="PalatinoLTStd-Italic"/>
              </a:rPr>
              <a:t>register</a:t>
            </a:r>
            <a:r>
              <a:rPr lang="en-US" sz="2000" b="0" i="0" u="none" strike="noStrike" baseline="0" dirty="0">
                <a:latin typeface="PalatinoLTStd-Roman"/>
              </a:rPr>
              <a:t>2 </a:t>
            </a:r>
            <a:r>
              <a:rPr lang="en-US" sz="2000" b="0" i="0" u="none" strike="noStrike" baseline="0" dirty="0">
                <a:latin typeface="STIXMath-Regular"/>
              </a:rPr>
              <a:t>= </a:t>
            </a:r>
            <a:r>
              <a:rPr lang="en-US" sz="2000" b="0" i="0" u="none" strike="noStrike" baseline="0" dirty="0">
                <a:latin typeface="CMTT10"/>
              </a:rPr>
              <a:t>count </a:t>
            </a:r>
            <a:r>
              <a:rPr lang="en-US" sz="2000" b="0" i="0" u="none" strike="noStrike" baseline="0" dirty="0">
                <a:latin typeface="PalatinoLTStd-Roman"/>
              </a:rPr>
              <a:t>{</a:t>
            </a:r>
            <a:r>
              <a:rPr lang="en-US" sz="2000" b="0" i="1" u="none" strike="noStrike" baseline="0" dirty="0">
                <a:latin typeface="PalatinoLTStd-Italic"/>
              </a:rPr>
              <a:t>register</a:t>
            </a:r>
            <a:r>
              <a:rPr lang="en-US" sz="2000" b="0" i="0" u="none" strike="noStrike" baseline="0" dirty="0">
                <a:latin typeface="PalatinoLTStd-Roman"/>
              </a:rPr>
              <a:t>2 </a:t>
            </a:r>
            <a:r>
              <a:rPr lang="en-US" sz="2000" b="0" i="0" u="none" strike="noStrike" baseline="0" dirty="0">
                <a:latin typeface="STIXMath-Regular"/>
              </a:rPr>
              <a:t>= </a:t>
            </a:r>
            <a:r>
              <a:rPr lang="en-US" sz="2000" b="0" i="0" u="none" strike="noStrike" baseline="0" dirty="0">
                <a:latin typeface="PalatinoLTStd-Roman"/>
              </a:rPr>
              <a:t>5}</a:t>
            </a:r>
          </a:p>
          <a:p>
            <a:pPr lvl="1"/>
            <a:r>
              <a:rPr lang="en-US" sz="2000" b="0" i="1" u="none" strike="noStrike" baseline="0" dirty="0">
                <a:latin typeface="PalatinoLTStd-Italic"/>
              </a:rPr>
              <a:t>T</a:t>
            </a:r>
            <a:r>
              <a:rPr lang="en-US" sz="2000" b="0" i="0" u="none" strike="noStrike" baseline="0" dirty="0">
                <a:latin typeface="PalatinoLTStd-Roman"/>
              </a:rPr>
              <a:t>3: </a:t>
            </a:r>
            <a:r>
              <a:rPr lang="en-US" sz="2000" b="0" i="1" u="none" strike="noStrike" baseline="0" dirty="0">
                <a:latin typeface="PalatinoLTStd-Italic"/>
              </a:rPr>
              <a:t>consumer </a:t>
            </a:r>
            <a:r>
              <a:rPr lang="en-US" sz="2000" b="0" i="0" u="none" strike="noStrike" baseline="0" dirty="0">
                <a:latin typeface="PalatinoLTStd-Roman"/>
              </a:rPr>
              <a:t>execute </a:t>
            </a:r>
            <a:r>
              <a:rPr lang="en-US" sz="2000" b="0" i="1" u="none" strike="noStrike" baseline="0" dirty="0">
                <a:latin typeface="PalatinoLTStd-Italic"/>
              </a:rPr>
              <a:t>register</a:t>
            </a:r>
            <a:r>
              <a:rPr lang="en-US" sz="2000" b="0" i="0" u="none" strike="noStrike" baseline="0" dirty="0">
                <a:latin typeface="PalatinoLTStd-Roman"/>
              </a:rPr>
              <a:t>2 </a:t>
            </a:r>
            <a:r>
              <a:rPr lang="en-US" sz="2000" b="0" i="0" u="none" strike="noStrike" baseline="0" dirty="0">
                <a:latin typeface="STIXMath-Regular"/>
              </a:rPr>
              <a:t>= </a:t>
            </a:r>
            <a:r>
              <a:rPr lang="en-US" sz="2000" b="0" i="1" u="none" strike="noStrike" baseline="0" dirty="0">
                <a:latin typeface="PalatinoLTStd-Italic"/>
              </a:rPr>
              <a:t>register</a:t>
            </a:r>
            <a:r>
              <a:rPr lang="en-US" sz="2000" b="0" i="0" u="none" strike="noStrike" baseline="0" dirty="0">
                <a:latin typeface="PalatinoLTStd-Roman"/>
              </a:rPr>
              <a:t>2 </a:t>
            </a:r>
            <a:r>
              <a:rPr lang="en-US" sz="2000" b="0" i="0" u="none" strike="noStrike" baseline="0" dirty="0">
                <a:latin typeface="STIXMath-Regular"/>
              </a:rPr>
              <a:t>−</a:t>
            </a:r>
            <a:r>
              <a:rPr lang="en-US" sz="2000" b="0" i="0" u="none" strike="noStrike" baseline="0" dirty="0">
                <a:latin typeface="PalatinoLTStd-Roman"/>
              </a:rPr>
              <a:t>1 {</a:t>
            </a:r>
            <a:r>
              <a:rPr lang="en-US" sz="2000" b="0" i="1" u="none" strike="noStrike" baseline="0" dirty="0">
                <a:latin typeface="PalatinoLTStd-Italic"/>
              </a:rPr>
              <a:t>register</a:t>
            </a:r>
            <a:r>
              <a:rPr lang="en-US" sz="2000" b="0" i="0" u="none" strike="noStrike" baseline="0" dirty="0">
                <a:latin typeface="PalatinoLTStd-Roman"/>
              </a:rPr>
              <a:t>2 </a:t>
            </a:r>
            <a:r>
              <a:rPr lang="en-US" sz="2000" b="0" i="0" u="none" strike="noStrike" baseline="0" dirty="0">
                <a:latin typeface="STIXMath-Regular"/>
              </a:rPr>
              <a:t>= </a:t>
            </a:r>
            <a:r>
              <a:rPr lang="en-US" sz="2000" b="0" i="0" u="none" strike="noStrike" baseline="0" dirty="0">
                <a:latin typeface="PalatinoLTStd-Roman"/>
              </a:rPr>
              <a:t>4}</a:t>
            </a:r>
          </a:p>
          <a:p>
            <a:pPr lvl="1"/>
            <a:r>
              <a:rPr lang="en-US" sz="2000" b="0" i="1" u="none" strike="noStrike" baseline="0" dirty="0">
                <a:latin typeface="PalatinoLTStd-Italic"/>
              </a:rPr>
              <a:t>T</a:t>
            </a:r>
            <a:r>
              <a:rPr lang="en-US" sz="2000" b="0" i="0" u="none" strike="noStrike" baseline="0" dirty="0">
                <a:latin typeface="PalatinoLTStd-Roman"/>
              </a:rPr>
              <a:t>4: </a:t>
            </a:r>
            <a:r>
              <a:rPr lang="en-US" sz="2000" b="0" i="1" u="none" strike="noStrike" baseline="0" dirty="0">
                <a:latin typeface="PalatinoLTStd-Italic"/>
              </a:rPr>
              <a:t>producer </a:t>
            </a:r>
            <a:r>
              <a:rPr lang="en-US" sz="2000" b="0" i="0" u="none" strike="noStrike" baseline="0" dirty="0">
                <a:latin typeface="PalatinoLTStd-Roman"/>
              </a:rPr>
              <a:t>execute </a:t>
            </a:r>
            <a:r>
              <a:rPr lang="en-US" sz="2000" b="0" i="0" u="none" strike="noStrike" baseline="0" dirty="0">
                <a:latin typeface="CMTT10"/>
              </a:rPr>
              <a:t>count </a:t>
            </a:r>
            <a:r>
              <a:rPr lang="en-US" sz="2000" b="0" i="0" u="none" strike="noStrike" baseline="0" dirty="0">
                <a:latin typeface="STIXMath-Regular"/>
              </a:rPr>
              <a:t>= </a:t>
            </a:r>
            <a:r>
              <a:rPr lang="en-US" sz="2000" b="0" i="1" u="none" strike="noStrike" baseline="0" dirty="0">
                <a:latin typeface="PalatinoLTStd-Italic"/>
              </a:rPr>
              <a:t>register</a:t>
            </a:r>
            <a:r>
              <a:rPr lang="en-US" sz="2000" b="0" i="0" u="none" strike="noStrike" baseline="0" dirty="0">
                <a:latin typeface="PalatinoLTStd-Roman"/>
              </a:rPr>
              <a:t>1 {</a:t>
            </a:r>
            <a:r>
              <a:rPr lang="en-US" sz="2000" b="0" i="1" u="none" strike="noStrike" baseline="0" dirty="0">
                <a:latin typeface="PalatinoLTStd-Italic"/>
              </a:rPr>
              <a:t>count </a:t>
            </a:r>
            <a:r>
              <a:rPr lang="en-US" sz="2000" b="0" i="0" u="none" strike="noStrike" baseline="0" dirty="0">
                <a:latin typeface="STIXMath-Regular"/>
              </a:rPr>
              <a:t>= </a:t>
            </a:r>
            <a:r>
              <a:rPr lang="en-US" sz="2000" b="0" i="0" u="none" strike="noStrike" baseline="0" dirty="0">
                <a:latin typeface="PalatinoLTStd-Roman"/>
              </a:rPr>
              <a:t>6}</a:t>
            </a:r>
          </a:p>
          <a:p>
            <a:pPr lvl="1"/>
            <a:r>
              <a:rPr lang="en-US" sz="2000" b="0" i="1" u="none" strike="noStrike" baseline="0" dirty="0">
                <a:latin typeface="PalatinoLTStd-Italic"/>
              </a:rPr>
              <a:t>T</a:t>
            </a:r>
            <a:r>
              <a:rPr lang="en-US" sz="2000" b="0" i="0" u="none" strike="noStrike" baseline="0" dirty="0">
                <a:latin typeface="PalatinoLTStd-Roman"/>
              </a:rPr>
              <a:t>5: </a:t>
            </a:r>
            <a:r>
              <a:rPr lang="en-US" sz="2000" b="0" i="1" u="none" strike="noStrike" baseline="0" dirty="0">
                <a:latin typeface="PalatinoLTStd-Italic"/>
              </a:rPr>
              <a:t>consumer </a:t>
            </a:r>
            <a:r>
              <a:rPr lang="en-US" sz="2000" b="0" i="0" u="none" strike="noStrike" baseline="0" dirty="0">
                <a:latin typeface="PalatinoLTStd-Roman"/>
              </a:rPr>
              <a:t>execute </a:t>
            </a:r>
            <a:r>
              <a:rPr lang="en-US" sz="2000" b="0" i="0" u="none" strike="noStrike" baseline="0" dirty="0">
                <a:latin typeface="CMTT10"/>
              </a:rPr>
              <a:t>count </a:t>
            </a:r>
            <a:r>
              <a:rPr lang="en-US" sz="2000" b="0" i="0" u="none" strike="noStrike" baseline="0" dirty="0">
                <a:latin typeface="STIXMath-Regular"/>
              </a:rPr>
              <a:t>= </a:t>
            </a:r>
            <a:r>
              <a:rPr lang="en-US" sz="2000" b="0" i="1" u="none" strike="noStrike" baseline="0" dirty="0">
                <a:latin typeface="PalatinoLTStd-Italic"/>
              </a:rPr>
              <a:t>register</a:t>
            </a:r>
            <a:r>
              <a:rPr lang="en-US" sz="2000" b="0" i="0" u="none" strike="noStrike" baseline="0" dirty="0">
                <a:latin typeface="PalatinoLTStd-Roman"/>
              </a:rPr>
              <a:t>2 {</a:t>
            </a:r>
            <a:r>
              <a:rPr lang="en-US" sz="2000" b="0" i="1" u="none" strike="noStrike" baseline="0" dirty="0">
                <a:latin typeface="PalatinoLTStd-Italic"/>
              </a:rPr>
              <a:t>count </a:t>
            </a:r>
            <a:r>
              <a:rPr lang="en-US" sz="2000" b="0" i="0" u="none" strike="noStrike" baseline="0" dirty="0">
                <a:latin typeface="STIXMath-Regular"/>
              </a:rPr>
              <a:t>= </a:t>
            </a:r>
            <a:r>
              <a:rPr lang="en-US" sz="2000" b="0" i="0" u="none" strike="noStrike" baseline="0" dirty="0">
                <a:latin typeface="PalatinoLTStd-Roman"/>
              </a:rPr>
              <a:t>4}</a:t>
            </a:r>
          </a:p>
          <a:p>
            <a:pPr lvl="1"/>
            <a:endParaRPr lang="en-US" sz="2000" dirty="0">
              <a:latin typeface="PalatinoLTStd-Roman"/>
            </a:endParaRPr>
          </a:p>
          <a:p>
            <a:pPr algn="l"/>
            <a:r>
              <a:rPr lang="en-US" sz="2400" b="0" i="0" u="none" strike="noStrike" baseline="0" dirty="0"/>
              <a:t>Notice that we have arrived at the incorrect state “count == 4”, indicating that four buffers are full, when, in fact, five buffers are full. </a:t>
            </a:r>
          </a:p>
          <a:p>
            <a:pPr algn="l"/>
            <a:r>
              <a:rPr lang="en-US" sz="2400" b="0" i="0" u="none" strike="noStrike" baseline="0" dirty="0"/>
              <a:t>If we reversed the order of the statements at </a:t>
            </a:r>
            <a:r>
              <a:rPr lang="en-US" sz="2400" b="0" i="1" u="none" strike="noStrike" baseline="0" dirty="0"/>
              <a:t>T</a:t>
            </a:r>
            <a:r>
              <a:rPr lang="en-US" sz="2400" b="0" i="0" u="none" strike="noStrike" baseline="0" dirty="0"/>
              <a:t>4 and </a:t>
            </a:r>
            <a:r>
              <a:rPr lang="en-US" sz="2400" b="0" i="1" u="none" strike="noStrike" baseline="0" dirty="0"/>
              <a:t>T</a:t>
            </a:r>
            <a:r>
              <a:rPr lang="en-US" sz="2400" b="0" i="0" u="none" strike="noStrike" baseline="0" dirty="0"/>
              <a:t>5, we would arrive at the incorrect state “count == 6”.</a:t>
            </a:r>
          </a:p>
          <a:p>
            <a:pPr algn="l"/>
            <a:r>
              <a:rPr lang="en-US" sz="2400" dirty="0"/>
              <a:t>Situation:</a:t>
            </a:r>
            <a:r>
              <a:rPr lang="en-US" sz="2400" dirty="0">
                <a:solidFill>
                  <a:schemeClr val="accent6">
                    <a:lumMod val="75000"/>
                  </a:schemeClr>
                </a:solidFill>
              </a:rPr>
              <a:t> Race condition.</a:t>
            </a:r>
            <a:endParaRPr lang="en-US" sz="2400" b="0" i="0" u="none" strike="noStrike" baseline="0" dirty="0">
              <a:solidFill>
                <a:schemeClr val="accent6">
                  <a:lumMod val="75000"/>
                </a:schemeClr>
              </a:solidFill>
            </a:endParaRPr>
          </a:p>
        </p:txBody>
      </p:sp>
      <p:sp>
        <p:nvSpPr>
          <p:cNvPr id="4" name="Footer Placeholder 3">
            <a:extLst>
              <a:ext uri="{FF2B5EF4-FFF2-40B4-BE49-F238E27FC236}">
                <a16:creationId xmlns:a16="http://schemas.microsoft.com/office/drawing/2014/main" id="{63D7F057-F595-2D29-A2F7-C0AFB6EA142C}"/>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D2372715-49C4-1A0E-231C-CF28DF1D47DC}"/>
              </a:ext>
            </a:extLst>
          </p:cNvPr>
          <p:cNvSpPr>
            <a:spLocks noGrp="1"/>
          </p:cNvSpPr>
          <p:nvPr>
            <p:ph type="sldNum" sz="quarter" idx="12"/>
          </p:nvPr>
        </p:nvSpPr>
        <p:spPr/>
        <p:txBody>
          <a:bodyPr/>
          <a:lstStyle/>
          <a:p>
            <a:fld id="{B8268B5B-6F14-41EC-8548-EC690FBAE347}" type="slidenum">
              <a:rPr lang="en-US" smtClean="0"/>
              <a:t>6</a:t>
            </a:fld>
            <a:endParaRPr lang="en-US" dirty="0"/>
          </a:p>
        </p:txBody>
      </p:sp>
    </p:spTree>
    <p:extLst>
      <p:ext uri="{BB962C8B-B14F-4D97-AF65-F5344CB8AC3E}">
        <p14:creationId xmlns:p14="http://schemas.microsoft.com/office/powerpoint/2010/main" val="2226162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491B4-850F-42F0-C882-773B07B3CC8D}"/>
              </a:ext>
            </a:extLst>
          </p:cNvPr>
          <p:cNvSpPr>
            <a:spLocks noGrp="1"/>
          </p:cNvSpPr>
          <p:nvPr>
            <p:ph type="title"/>
          </p:nvPr>
        </p:nvSpPr>
        <p:spPr/>
        <p:txBody>
          <a:bodyPr/>
          <a:lstStyle/>
          <a:p>
            <a:r>
              <a:rPr lang="en-US" altLang="en-US" dirty="0"/>
              <a:t>Critical Section Problem</a:t>
            </a:r>
            <a:endParaRPr lang="en-US" dirty="0"/>
          </a:p>
        </p:txBody>
      </p:sp>
      <p:sp>
        <p:nvSpPr>
          <p:cNvPr id="3" name="Content Placeholder 2">
            <a:extLst>
              <a:ext uri="{FF2B5EF4-FFF2-40B4-BE49-F238E27FC236}">
                <a16:creationId xmlns:a16="http://schemas.microsoft.com/office/drawing/2014/main" id="{56CE9811-8D00-37EB-2D8A-DFAD703CF010}"/>
              </a:ext>
            </a:extLst>
          </p:cNvPr>
          <p:cNvSpPr>
            <a:spLocks noGrp="1"/>
          </p:cNvSpPr>
          <p:nvPr>
            <p:ph idx="1"/>
          </p:nvPr>
        </p:nvSpPr>
        <p:spPr/>
        <p:txBody>
          <a:bodyPr>
            <a:normAutofit fontScale="92500" lnSpcReduction="10000"/>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endParaRPr lang="en-US" altLang="en-US" dirty="0"/>
          </a:p>
          <a:p>
            <a:r>
              <a:rPr lang="en-US" altLang="en-US" dirty="0"/>
              <a:t>Each process has </a:t>
            </a:r>
            <a:r>
              <a:rPr lang="en-US" altLang="en-US" dirty="0">
                <a:solidFill>
                  <a:schemeClr val="accent6">
                    <a:lumMod val="75000"/>
                  </a:schemeClr>
                </a:solidFill>
              </a:rPr>
              <a:t>critical section </a:t>
            </a:r>
            <a:r>
              <a:rPr lang="en-US" altLang="en-US" dirty="0"/>
              <a:t>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endParaRPr lang="en-US" altLang="en-US" b="1" i="1" dirty="0"/>
          </a:p>
          <a:p>
            <a:r>
              <a:rPr lang="en-US" altLang="en-US" b="1" i="1" dirty="0"/>
              <a:t>Critical section problem </a:t>
            </a:r>
            <a:r>
              <a:rPr lang="en-US" altLang="en-US" dirty="0"/>
              <a:t>is to design protocol to solve this</a:t>
            </a:r>
          </a:p>
          <a:p>
            <a:endParaRPr lang="en-US" altLang="en-US" dirty="0"/>
          </a:p>
          <a:p>
            <a:r>
              <a:rPr lang="en-US" altLang="en-US" dirty="0"/>
              <a:t>Each process must ask permission to enter critical section </a:t>
            </a:r>
            <a:r>
              <a:rPr lang="en-US" altLang="en-US" dirty="0">
                <a:solidFill>
                  <a:schemeClr val="accent6">
                    <a:lumMod val="75000"/>
                  </a:schemeClr>
                </a:solidFill>
              </a:rPr>
              <a:t>in entry section</a:t>
            </a:r>
            <a:r>
              <a:rPr lang="en-US" altLang="en-US" dirty="0"/>
              <a:t>, may follow critical section with </a:t>
            </a:r>
            <a:r>
              <a:rPr lang="en-US" altLang="en-US" dirty="0">
                <a:solidFill>
                  <a:schemeClr val="accent6">
                    <a:lumMod val="75000"/>
                  </a:schemeClr>
                </a:solidFill>
              </a:rPr>
              <a:t>exit section</a:t>
            </a:r>
            <a:r>
              <a:rPr lang="en-US" altLang="en-US" dirty="0"/>
              <a:t>, then </a:t>
            </a:r>
            <a:r>
              <a:rPr lang="en-US" altLang="en-US" dirty="0">
                <a:solidFill>
                  <a:schemeClr val="accent6">
                    <a:lumMod val="75000"/>
                  </a:schemeClr>
                </a:solidFill>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endParaRPr>
          </a:p>
          <a:p>
            <a:endParaRPr lang="en-US" dirty="0"/>
          </a:p>
        </p:txBody>
      </p:sp>
      <p:sp>
        <p:nvSpPr>
          <p:cNvPr id="4" name="Footer Placeholder 3">
            <a:extLst>
              <a:ext uri="{FF2B5EF4-FFF2-40B4-BE49-F238E27FC236}">
                <a16:creationId xmlns:a16="http://schemas.microsoft.com/office/drawing/2014/main" id="{3DE606CF-03CC-5499-3626-629B44B4205C}"/>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94FB767B-6CE8-CF40-F14A-5EE7F0ADD292}"/>
              </a:ext>
            </a:extLst>
          </p:cNvPr>
          <p:cNvSpPr>
            <a:spLocks noGrp="1"/>
          </p:cNvSpPr>
          <p:nvPr>
            <p:ph type="sldNum" sz="quarter" idx="12"/>
          </p:nvPr>
        </p:nvSpPr>
        <p:spPr/>
        <p:txBody>
          <a:bodyPr/>
          <a:lstStyle/>
          <a:p>
            <a:fld id="{B8268B5B-6F14-41EC-8548-EC690FBAE347}" type="slidenum">
              <a:rPr lang="en-US" smtClean="0"/>
              <a:t>7</a:t>
            </a:fld>
            <a:endParaRPr lang="en-US" dirty="0"/>
          </a:p>
        </p:txBody>
      </p:sp>
    </p:spTree>
    <p:extLst>
      <p:ext uri="{BB962C8B-B14F-4D97-AF65-F5344CB8AC3E}">
        <p14:creationId xmlns:p14="http://schemas.microsoft.com/office/powerpoint/2010/main" val="3891502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0313-1BEB-F302-8DA0-E88E790057DD}"/>
              </a:ext>
            </a:extLst>
          </p:cNvPr>
          <p:cNvSpPr>
            <a:spLocks noGrp="1"/>
          </p:cNvSpPr>
          <p:nvPr>
            <p:ph type="title"/>
          </p:nvPr>
        </p:nvSpPr>
        <p:spPr/>
        <p:txBody>
          <a:bodyPr/>
          <a:lstStyle/>
          <a:p>
            <a:r>
              <a:rPr lang="en-US" altLang="en-US" dirty="0"/>
              <a:t>Critical Section</a:t>
            </a:r>
            <a:endParaRPr lang="en-US" dirty="0"/>
          </a:p>
        </p:txBody>
      </p:sp>
      <p:sp>
        <p:nvSpPr>
          <p:cNvPr id="3" name="Content Placeholder 2">
            <a:extLst>
              <a:ext uri="{FF2B5EF4-FFF2-40B4-BE49-F238E27FC236}">
                <a16:creationId xmlns:a16="http://schemas.microsoft.com/office/drawing/2014/main" id="{394EE32C-946B-68A9-07E7-EA7C2FFC3EB6}"/>
              </a:ext>
            </a:extLst>
          </p:cNvPr>
          <p:cNvSpPr>
            <a:spLocks noGrp="1"/>
          </p:cNvSpPr>
          <p:nvPr>
            <p:ph idx="1"/>
          </p:nvPr>
        </p:nvSpPr>
        <p:spPr/>
        <p:txBody>
          <a:bodyPr/>
          <a:lstStyle/>
          <a:p>
            <a:r>
              <a:rPr lang="en-US" altLang="en-US" dirty="0"/>
              <a:t>General structure of process </a:t>
            </a:r>
            <a:r>
              <a:rPr lang="en-US" altLang="en-US" b="1" i="1" dirty="0"/>
              <a:t>P</a:t>
            </a:r>
            <a:r>
              <a:rPr lang="en-US" altLang="en-US" b="1" i="1" baseline="-25000" dirty="0"/>
              <a:t>i  </a:t>
            </a:r>
            <a:endParaRPr lang="en-US" altLang="en-US" dirty="0"/>
          </a:p>
          <a:p>
            <a:endParaRPr lang="en-US" dirty="0"/>
          </a:p>
        </p:txBody>
      </p:sp>
      <p:sp>
        <p:nvSpPr>
          <p:cNvPr id="4" name="Footer Placeholder 3">
            <a:extLst>
              <a:ext uri="{FF2B5EF4-FFF2-40B4-BE49-F238E27FC236}">
                <a16:creationId xmlns:a16="http://schemas.microsoft.com/office/drawing/2014/main" id="{AA466623-756D-E617-B7A1-C74C53F8E653}"/>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1CB39CDF-DF35-EFE0-9E4A-4AFD3E60EC2D}"/>
              </a:ext>
            </a:extLst>
          </p:cNvPr>
          <p:cNvSpPr>
            <a:spLocks noGrp="1"/>
          </p:cNvSpPr>
          <p:nvPr>
            <p:ph type="sldNum" sz="quarter" idx="12"/>
          </p:nvPr>
        </p:nvSpPr>
        <p:spPr>
          <a:xfrm>
            <a:off x="9632412" y="6446838"/>
            <a:ext cx="2050000" cy="365125"/>
          </a:xfrm>
        </p:spPr>
        <p:txBody>
          <a:bodyPr/>
          <a:lstStyle/>
          <a:p>
            <a:fld id="{B8268B5B-6F14-41EC-8548-EC690FBAE347}" type="slidenum">
              <a:rPr lang="en-US" smtClean="0"/>
              <a:t>8</a:t>
            </a:fld>
            <a:endParaRPr lang="en-US" dirty="0"/>
          </a:p>
        </p:txBody>
      </p:sp>
      <p:pic>
        <p:nvPicPr>
          <p:cNvPr id="6" name="Picture 5" descr="Text&#10;&#10;Description automatically generated">
            <a:extLst>
              <a:ext uri="{FF2B5EF4-FFF2-40B4-BE49-F238E27FC236}">
                <a16:creationId xmlns:a16="http://schemas.microsoft.com/office/drawing/2014/main" id="{F9D6CC36-8AAD-C168-F6E9-D6F56E558B2B}"/>
              </a:ext>
            </a:extLst>
          </p:cNvPr>
          <p:cNvPicPr>
            <a:picLocks noChangeAspect="1"/>
          </p:cNvPicPr>
          <p:nvPr/>
        </p:nvPicPr>
        <p:blipFill>
          <a:blip r:embed="rId2"/>
          <a:stretch>
            <a:fillRect/>
          </a:stretch>
        </p:blipFill>
        <p:spPr>
          <a:xfrm>
            <a:off x="3438805" y="2572712"/>
            <a:ext cx="3367647" cy="3268012"/>
          </a:xfrm>
          <a:prstGeom prst="rect">
            <a:avLst/>
          </a:prstGeom>
        </p:spPr>
      </p:pic>
    </p:spTree>
    <p:extLst>
      <p:ext uri="{BB962C8B-B14F-4D97-AF65-F5344CB8AC3E}">
        <p14:creationId xmlns:p14="http://schemas.microsoft.com/office/powerpoint/2010/main" val="2715836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116E-50BD-A8A7-6064-476B4C6CD975}"/>
              </a:ext>
            </a:extLst>
          </p:cNvPr>
          <p:cNvSpPr>
            <a:spLocks noGrp="1"/>
          </p:cNvSpPr>
          <p:nvPr>
            <p:ph type="title"/>
          </p:nvPr>
        </p:nvSpPr>
        <p:spPr/>
        <p:txBody>
          <a:bodyPr/>
          <a:lstStyle/>
          <a:p>
            <a:r>
              <a:rPr lang="en-US" altLang="en-US" dirty="0"/>
              <a:t>Critical-Section Problem (contd.)</a:t>
            </a:r>
            <a:endParaRPr lang="en-US" dirty="0"/>
          </a:p>
        </p:txBody>
      </p:sp>
      <p:sp>
        <p:nvSpPr>
          <p:cNvPr id="3" name="Content Placeholder 2">
            <a:extLst>
              <a:ext uri="{FF2B5EF4-FFF2-40B4-BE49-F238E27FC236}">
                <a16:creationId xmlns:a16="http://schemas.microsoft.com/office/drawing/2014/main" id="{046FE39A-581E-C767-9D41-A02BB0FC4E3F}"/>
              </a:ext>
            </a:extLst>
          </p:cNvPr>
          <p:cNvSpPr>
            <a:spLocks noGrp="1"/>
          </p:cNvSpPr>
          <p:nvPr>
            <p:ph idx="1"/>
          </p:nvPr>
        </p:nvSpPr>
        <p:spPr/>
        <p:txBody>
          <a:bodyPr>
            <a:normAutofit fontScale="92500"/>
          </a:bodyPr>
          <a:lstStyle/>
          <a:p>
            <a:r>
              <a:rPr lang="en-US" altLang="en-US" sz="2600" dirty="0"/>
              <a:t>Requirements for solution to critical-section problem</a:t>
            </a:r>
            <a:endParaRPr lang="en-US" sz="2600" dirty="0"/>
          </a:p>
          <a:p>
            <a:pPr marL="342900" indent="-342900">
              <a:buFont typeface="Monotype Sorts" pitchFamily="-84" charset="2"/>
              <a:buAutoNum type="arabicPeriod"/>
            </a:pPr>
            <a:r>
              <a:rPr lang="en-US" altLang="en-US" sz="2600" dirty="0">
                <a:solidFill>
                  <a:schemeClr val="accent6">
                    <a:lumMod val="75000"/>
                  </a:schemeClr>
                </a:solidFill>
              </a:rPr>
              <a:t>Mutual Exclusion </a:t>
            </a:r>
            <a:r>
              <a:rPr lang="en-US" altLang="en-US" sz="2600" dirty="0"/>
              <a:t>- If process </a:t>
            </a:r>
            <a:r>
              <a:rPr lang="en-US" altLang="en-US" sz="2600" b="1" i="1" dirty="0"/>
              <a:t>P</a:t>
            </a:r>
            <a:r>
              <a:rPr lang="en-US" altLang="en-US" sz="2600" b="1" i="1" baseline="-25000" dirty="0"/>
              <a:t>i</a:t>
            </a:r>
            <a:r>
              <a:rPr lang="en-US" altLang="en-US" sz="2600" b="1" dirty="0"/>
              <a:t> </a:t>
            </a:r>
            <a:r>
              <a:rPr lang="en-US" altLang="en-US" sz="2600" dirty="0"/>
              <a:t>is executing in its critical section, then no other processes can be executing in their critical sections</a:t>
            </a:r>
          </a:p>
          <a:p>
            <a:pPr marL="342900" indent="-342900">
              <a:buFont typeface="Monotype Sorts" pitchFamily="-84" charset="2"/>
              <a:buAutoNum type="arabicPeriod"/>
            </a:pPr>
            <a:endParaRPr lang="en-US" altLang="en-US" sz="2600" dirty="0">
              <a:solidFill>
                <a:schemeClr val="accent6">
                  <a:lumMod val="75000"/>
                </a:schemeClr>
              </a:solidFill>
            </a:endParaRPr>
          </a:p>
          <a:p>
            <a:pPr marL="342900" indent="-342900">
              <a:buFont typeface="Monotype Sorts" pitchFamily="-84" charset="2"/>
              <a:buAutoNum type="arabicPeriod"/>
            </a:pPr>
            <a:r>
              <a:rPr lang="en-US" altLang="en-US" sz="2600" dirty="0">
                <a:solidFill>
                  <a:schemeClr val="accent6">
                    <a:lumMod val="75000"/>
                  </a:schemeClr>
                </a:solidFill>
              </a:rPr>
              <a:t>Progress</a:t>
            </a:r>
            <a:r>
              <a:rPr lang="en-US" altLang="en-US" sz="2600" b="1" dirty="0"/>
              <a:t> </a:t>
            </a:r>
            <a:r>
              <a:rPr lang="en-US" altLang="en-US" sz="2600" dirty="0"/>
              <a:t>- If no process is executing in its critical section and there exists some processes that wish to enter their critical section, then the selection of the process that will enter the critical section next cannot be postponed indefinitely</a:t>
            </a:r>
          </a:p>
          <a:p>
            <a:pPr marL="342900" indent="-342900">
              <a:buFont typeface="Monotype Sorts" pitchFamily="-84" charset="2"/>
              <a:buAutoNum type="arabicPeriod"/>
            </a:pPr>
            <a:endParaRPr lang="en-US" altLang="en-US" sz="2600" dirty="0">
              <a:solidFill>
                <a:schemeClr val="accent6">
                  <a:lumMod val="75000"/>
                </a:schemeClr>
              </a:solidFill>
            </a:endParaRPr>
          </a:p>
          <a:p>
            <a:pPr marL="342900" indent="-342900">
              <a:buFont typeface="Monotype Sorts" pitchFamily="-84" charset="2"/>
              <a:buAutoNum type="arabicPeriod"/>
            </a:pPr>
            <a:r>
              <a:rPr lang="en-US" altLang="en-US" sz="2600" dirty="0">
                <a:solidFill>
                  <a:schemeClr val="accent6">
                    <a:lumMod val="75000"/>
                  </a:schemeClr>
                </a:solidFill>
              </a:rPr>
              <a:t>Bounded Waiting </a:t>
            </a:r>
            <a:r>
              <a:rPr lang="en-US" altLang="en-US" sz="2600" dirty="0"/>
              <a:t>- A bound, or limit, must exist on the number of times that other processes are allowed to enter their critical sections after a process has made a request to enter its critical section and before that request is granted</a:t>
            </a:r>
            <a:r>
              <a:rPr lang="en-US" altLang="en-US" sz="2600" dirty="0">
                <a:solidFill>
                  <a:srgbClr val="993300"/>
                </a:solidFill>
              </a:rPr>
              <a:t> </a:t>
            </a:r>
            <a:endParaRPr lang="en-US" altLang="en-US" sz="2600" dirty="0"/>
          </a:p>
          <a:p>
            <a:endParaRPr lang="en-US" dirty="0"/>
          </a:p>
        </p:txBody>
      </p:sp>
      <p:sp>
        <p:nvSpPr>
          <p:cNvPr id="4" name="Footer Placeholder 3">
            <a:extLst>
              <a:ext uri="{FF2B5EF4-FFF2-40B4-BE49-F238E27FC236}">
                <a16:creationId xmlns:a16="http://schemas.microsoft.com/office/drawing/2014/main" id="{87D8F2AC-EE82-F723-C56C-3F374A27EBC9}"/>
              </a:ext>
            </a:extLst>
          </p:cNvPr>
          <p:cNvSpPr>
            <a:spLocks noGrp="1"/>
          </p:cNvSpPr>
          <p:nvPr>
            <p:ph type="ftr" sz="quarter" idx="11"/>
          </p:nvPr>
        </p:nvSpPr>
        <p:spPr/>
        <p:txBody>
          <a:bodyPr/>
          <a:lstStyle/>
          <a:p>
            <a:r>
              <a:rPr lang="en-US"/>
              <a:t>CSCE 5640: Synchronization Tools	Silberschatz, Galvin and Gagne © 2018</a:t>
            </a:r>
            <a:endParaRPr lang="en-US" dirty="0"/>
          </a:p>
        </p:txBody>
      </p:sp>
      <p:sp>
        <p:nvSpPr>
          <p:cNvPr id="5" name="Slide Number Placeholder 4">
            <a:extLst>
              <a:ext uri="{FF2B5EF4-FFF2-40B4-BE49-F238E27FC236}">
                <a16:creationId xmlns:a16="http://schemas.microsoft.com/office/drawing/2014/main" id="{AFD6B1BE-EB58-2F64-586E-D09312AA9C38}"/>
              </a:ext>
            </a:extLst>
          </p:cNvPr>
          <p:cNvSpPr>
            <a:spLocks noGrp="1"/>
          </p:cNvSpPr>
          <p:nvPr>
            <p:ph type="sldNum" sz="quarter" idx="12"/>
          </p:nvPr>
        </p:nvSpPr>
        <p:spPr/>
        <p:txBody>
          <a:bodyPr/>
          <a:lstStyle/>
          <a:p>
            <a:fld id="{B8268B5B-6F14-41EC-8548-EC690FBAE347}" type="slidenum">
              <a:rPr lang="en-US" smtClean="0"/>
              <a:t>9</a:t>
            </a:fld>
            <a:endParaRPr lang="en-US" dirty="0"/>
          </a:p>
        </p:txBody>
      </p:sp>
    </p:spTree>
    <p:extLst>
      <p:ext uri="{BB962C8B-B14F-4D97-AF65-F5344CB8AC3E}">
        <p14:creationId xmlns:p14="http://schemas.microsoft.com/office/powerpoint/2010/main" val="3482371794"/>
      </p:ext>
    </p:extLst>
  </p:cSld>
  <p:clrMapOvr>
    <a:masterClrMapping/>
  </p:clrMapOvr>
</p:sld>
</file>

<file path=ppt/theme/theme1.xml><?xml version="1.0" encoding="utf-8"?>
<a:theme xmlns:a="http://schemas.openxmlformats.org/drawingml/2006/main" name="cours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urse-theme" id="{A2417636-098A-4AE8-8D10-D49F5140B225}" vid="{9A08585D-B688-4883-9D7C-94AA820D6B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7f4b8a2-ad4f-41b5-9a91-284d2cc38f56}" enabled="1" method="Privilege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emplate>course-theme</Template>
  <TotalTime>2119</TotalTime>
  <Words>6431</Words>
  <Application>Microsoft Macintosh PowerPoint</Application>
  <PresentationFormat>Widescreen</PresentationFormat>
  <Paragraphs>746</Paragraphs>
  <Slides>55</Slides>
  <Notes>53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55</vt:i4>
      </vt:variant>
    </vt:vector>
  </HeadingPairs>
  <TitlesOfParts>
    <vt:vector size="70" baseType="lpstr">
      <vt:lpstr>Arial</vt:lpstr>
      <vt:lpstr>Calibri</vt:lpstr>
      <vt:lpstr>Calibri Light</vt:lpstr>
      <vt:lpstr>Century Gothic</vt:lpstr>
      <vt:lpstr>CMTT10</vt:lpstr>
      <vt:lpstr>Courier New</vt:lpstr>
      <vt:lpstr>Monotype Sorts</vt:lpstr>
      <vt:lpstr>MT Extra</vt:lpstr>
      <vt:lpstr>PalatinoLTStd-Bold</vt:lpstr>
      <vt:lpstr>PalatinoLTStd-Italic</vt:lpstr>
      <vt:lpstr>PalatinoLTStd-Roman</vt:lpstr>
      <vt:lpstr>STIXMath-Regular</vt:lpstr>
      <vt:lpstr>Symbol</vt:lpstr>
      <vt:lpstr>Webdings</vt:lpstr>
      <vt:lpstr>course-theme</vt:lpstr>
      <vt:lpstr>CSCE 5640 Operating System Design  Synchronization Tools</vt:lpstr>
      <vt:lpstr>Outline</vt:lpstr>
      <vt:lpstr>Background</vt:lpstr>
      <vt:lpstr>Background (contd.)</vt:lpstr>
      <vt:lpstr>Background (contd.)</vt:lpstr>
      <vt:lpstr>Background (contd.)</vt:lpstr>
      <vt:lpstr>Critical Section Problem</vt:lpstr>
      <vt:lpstr>Critical Section</vt:lpstr>
      <vt:lpstr>Critical-Section Problem (contd.)</vt:lpstr>
      <vt:lpstr>Race Condition</vt:lpstr>
      <vt:lpstr>Interrupt-based Solution</vt:lpstr>
      <vt:lpstr>Peterson’s Solution</vt:lpstr>
      <vt:lpstr>Algorithm for Process Pi</vt:lpstr>
      <vt:lpstr>Correctness of Peterson’s Solution </vt:lpstr>
      <vt:lpstr>Peterson’s Solution and Modern Architecture</vt:lpstr>
      <vt:lpstr>Modern Architecture Example</vt:lpstr>
      <vt:lpstr>Modern Architecture Example (contd.)</vt:lpstr>
      <vt:lpstr>Peterson’s Solution Revisited</vt:lpstr>
      <vt:lpstr>Hardware Support for Synchronization</vt:lpstr>
      <vt:lpstr>Memory Barrier</vt:lpstr>
      <vt:lpstr>Memory Barrier Instructions</vt:lpstr>
      <vt:lpstr>Memory Barrier Example</vt:lpstr>
      <vt:lpstr>Hardware Instructions</vt:lpstr>
      <vt:lpstr>The test_and_set  Instruction </vt:lpstr>
      <vt:lpstr>Solution Using test_and_set()</vt:lpstr>
      <vt:lpstr>The compare_and_swap (CAS) Instruction </vt:lpstr>
      <vt:lpstr>Solution using compare_and_swap</vt:lpstr>
      <vt:lpstr>Bounded-waiting with compare-and-swap</vt:lpstr>
      <vt:lpstr>Atomic Variables</vt:lpstr>
      <vt:lpstr>increment()</vt:lpstr>
      <vt:lpstr>Mutex Locks</vt:lpstr>
      <vt:lpstr>Solution to CS Problem Using Mutex Locks</vt:lpstr>
      <vt:lpstr>Semaphore</vt:lpstr>
      <vt:lpstr>Semaphore (contd.)</vt:lpstr>
      <vt:lpstr>Semaphore Usage Example</vt:lpstr>
      <vt:lpstr>Semaphore Implementation</vt:lpstr>
      <vt:lpstr>Semaphore Implementation with no Busy waiting</vt:lpstr>
      <vt:lpstr>Implementation with no Busy waiting (contd.)</vt:lpstr>
      <vt:lpstr>Implementation with no Busy waiting (contd.)</vt:lpstr>
      <vt:lpstr>Semaphore Implementation</vt:lpstr>
      <vt:lpstr>Problems with Semaphores</vt:lpstr>
      <vt:lpstr>Monitors</vt:lpstr>
      <vt:lpstr>Schematic view of a Monitor</vt:lpstr>
      <vt:lpstr>Monitor Implementation Using Semaphores</vt:lpstr>
      <vt:lpstr>Condition Variables</vt:lpstr>
      <vt:lpstr> Monitor with Condition Variables</vt:lpstr>
      <vt:lpstr>Monitor Implementation Using Semaphores</vt:lpstr>
      <vt:lpstr> Implementation – Condition Variables</vt:lpstr>
      <vt:lpstr>Implementation (contd.)</vt:lpstr>
      <vt:lpstr>Resuming Processes within a Monitor</vt:lpstr>
      <vt:lpstr>A Monitor to Allocate Single Resource</vt:lpstr>
      <vt:lpstr>Single Resource Monitor (Cont.)</vt:lpstr>
      <vt:lpstr>Liveness</vt:lpstr>
      <vt:lpstr>Liveness</vt:lpstr>
      <vt:lpstr>Liveness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5640 Operating System Design  Synchronization Tools</dc:title>
  <dc:creator>Maharjan, Amar</dc:creator>
  <cp:lastModifiedBy>Zalavadia, Kishan Kumar</cp:lastModifiedBy>
  <cp:revision>186</cp:revision>
  <dcterms:created xsi:type="dcterms:W3CDTF">2022-10-29T00:19:36Z</dcterms:created>
  <dcterms:modified xsi:type="dcterms:W3CDTF">2024-11-26T20:08:44Z</dcterms:modified>
</cp:coreProperties>
</file>