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9" r:id="rId2"/>
    <p:sldId id="260" r:id="rId3"/>
    <p:sldId id="261" r:id="rId4"/>
    <p:sldId id="262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3" r:id="rId14"/>
    <p:sldId id="264" r:id="rId15"/>
    <p:sldId id="276" r:id="rId16"/>
    <p:sldId id="277" r:id="rId17"/>
    <p:sldId id="265" r:id="rId18"/>
    <p:sldId id="266" r:id="rId19"/>
    <p:sldId id="26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72196" autoAdjust="0"/>
  </p:normalViewPr>
  <p:slideViewPr>
    <p:cSldViewPr snapToGrid="0">
      <p:cViewPr varScale="1">
        <p:scale>
          <a:sx n="75" d="100"/>
          <a:sy n="75" d="100"/>
        </p:scale>
        <p:origin x="1376" y="184"/>
      </p:cViewPr>
      <p:guideLst/>
    </p:cSldViewPr>
  </p:slideViewPr>
  <p:notesTextViewPr>
    <p:cViewPr>
      <p:scale>
        <a:sx n="190" d="100"/>
        <a:sy n="19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rjan, Amar" userId="42288142-0c2e-46bf-9d89-edac47b8f1d2" providerId="ADAL" clId="{BDEFE15E-F2D7-4839-9F1E-32627A6B024C}"/>
    <pc:docChg chg="custSel modSld">
      <pc:chgData name="Maharjan, Amar" userId="42288142-0c2e-46bf-9d89-edac47b8f1d2" providerId="ADAL" clId="{BDEFE15E-F2D7-4839-9F1E-32627A6B024C}" dt="2023-08-19T22:59:37.658" v="1" actId="27636"/>
      <pc:docMkLst>
        <pc:docMk/>
      </pc:docMkLst>
      <pc:sldChg chg="modSp mod">
        <pc:chgData name="Maharjan, Amar" userId="42288142-0c2e-46bf-9d89-edac47b8f1d2" providerId="ADAL" clId="{BDEFE15E-F2D7-4839-9F1E-32627A6B024C}" dt="2023-08-19T22:59:37.658" v="1" actId="27636"/>
        <pc:sldMkLst>
          <pc:docMk/>
          <pc:sldMk cId="3201442386" sldId="259"/>
        </pc:sldMkLst>
        <pc:spChg chg="mod">
          <ac:chgData name="Maharjan, Amar" userId="42288142-0c2e-46bf-9d89-edac47b8f1d2" providerId="ADAL" clId="{BDEFE15E-F2D7-4839-9F1E-32627A6B024C}" dt="2023-08-19T22:59:37.658" v="1" actId="27636"/>
          <ac:spMkLst>
            <pc:docMk/>
            <pc:sldMk cId="3201442386" sldId="259"/>
            <ac:spMk id="3" creationId="{CCDB7042-56E9-8BB6-0DD8-E689EE5215DF}"/>
          </ac:spMkLst>
        </pc:spChg>
      </pc:sldChg>
    </pc:docChg>
  </pc:docChgLst>
  <pc:docChgLst>
    <pc:chgData name="Maharjan, Amar" userId="42288142-0c2e-46bf-9d89-edac47b8f1d2" providerId="ADAL" clId="{ADFE7D34-B94F-41CF-A744-227808B7AF60}"/>
    <pc:docChg chg="modSld">
      <pc:chgData name="Maharjan, Amar" userId="42288142-0c2e-46bf-9d89-edac47b8f1d2" providerId="ADAL" clId="{ADFE7D34-B94F-41CF-A744-227808B7AF60}" dt="2024-10-26T15:10:50.377" v="9" actId="6549"/>
      <pc:docMkLst>
        <pc:docMk/>
      </pc:docMkLst>
      <pc:sldChg chg="modSp mod">
        <pc:chgData name="Maharjan, Amar" userId="42288142-0c2e-46bf-9d89-edac47b8f1d2" providerId="ADAL" clId="{ADFE7D34-B94F-41CF-A744-227808B7AF60}" dt="2024-10-26T14:52:15.746" v="4" actId="114"/>
        <pc:sldMkLst>
          <pc:docMk/>
          <pc:sldMk cId="3644191090" sldId="265"/>
        </pc:sldMkLst>
        <pc:spChg chg="mod">
          <ac:chgData name="Maharjan, Amar" userId="42288142-0c2e-46bf-9d89-edac47b8f1d2" providerId="ADAL" clId="{ADFE7D34-B94F-41CF-A744-227808B7AF60}" dt="2024-10-26T14:52:15.746" v="4" actId="114"/>
          <ac:spMkLst>
            <pc:docMk/>
            <pc:sldMk cId="3644191090" sldId="265"/>
            <ac:spMk id="3" creationId="{5E172C2C-61F1-B8FB-A7EB-AD25169B2003}"/>
          </ac:spMkLst>
        </pc:spChg>
      </pc:sldChg>
      <pc:sldChg chg="modSp mod">
        <pc:chgData name="Maharjan, Amar" userId="42288142-0c2e-46bf-9d89-edac47b8f1d2" providerId="ADAL" clId="{ADFE7D34-B94F-41CF-A744-227808B7AF60}" dt="2024-10-26T05:22:21.762" v="0" actId="20577"/>
        <pc:sldMkLst>
          <pc:docMk/>
          <pc:sldMk cId="1019786267" sldId="275"/>
        </pc:sldMkLst>
        <pc:spChg chg="mod">
          <ac:chgData name="Maharjan, Amar" userId="42288142-0c2e-46bf-9d89-edac47b8f1d2" providerId="ADAL" clId="{ADFE7D34-B94F-41CF-A744-227808B7AF60}" dt="2024-10-26T05:22:21.762" v="0" actId="20577"/>
          <ac:spMkLst>
            <pc:docMk/>
            <pc:sldMk cId="1019786267" sldId="275"/>
            <ac:spMk id="3" creationId="{36193303-ED4A-3D5C-C0A4-584BA48B9119}"/>
          </ac:spMkLst>
        </pc:spChg>
      </pc:sldChg>
      <pc:sldChg chg="modSp mod">
        <pc:chgData name="Maharjan, Amar" userId="42288142-0c2e-46bf-9d89-edac47b8f1d2" providerId="ADAL" clId="{ADFE7D34-B94F-41CF-A744-227808B7AF60}" dt="2024-10-26T15:10:50.377" v="9" actId="6549"/>
        <pc:sldMkLst>
          <pc:docMk/>
          <pc:sldMk cId="1472346198" sldId="287"/>
        </pc:sldMkLst>
        <pc:spChg chg="mod">
          <ac:chgData name="Maharjan, Amar" userId="42288142-0c2e-46bf-9d89-edac47b8f1d2" providerId="ADAL" clId="{ADFE7D34-B94F-41CF-A744-227808B7AF60}" dt="2024-10-26T15:10:50.377" v="9" actId="6549"/>
          <ac:spMkLst>
            <pc:docMk/>
            <pc:sldMk cId="1472346198" sldId="287"/>
            <ac:spMk id="3" creationId="{1E04FA9D-7599-A15B-A340-44BF728A5278}"/>
          </ac:spMkLst>
        </pc:spChg>
      </pc:sldChg>
    </pc:docChg>
  </pc:docChgLst>
  <pc:docChgLst>
    <pc:chgData name="Maharjan, Amar" userId="42288142-0c2e-46bf-9d89-edac47b8f1d2" providerId="ADAL" clId="{E0CDE180-AA13-4F57-B3F1-4AFF307418EA}"/>
    <pc:docChg chg="undo custSel addSld modSld">
      <pc:chgData name="Maharjan, Amar" userId="42288142-0c2e-46bf-9d89-edac47b8f1d2" providerId="ADAL" clId="{E0CDE180-AA13-4F57-B3F1-4AFF307418EA}" dt="2022-11-07T22:15:20.182" v="1827" actId="27636"/>
      <pc:docMkLst>
        <pc:docMk/>
      </pc:docMkLst>
      <pc:sldChg chg="modSp mod">
        <pc:chgData name="Maharjan, Amar" userId="42288142-0c2e-46bf-9d89-edac47b8f1d2" providerId="ADAL" clId="{E0CDE180-AA13-4F57-B3F1-4AFF307418EA}" dt="2022-11-05T02:01:19.824" v="9" actId="20577"/>
        <pc:sldMkLst>
          <pc:docMk/>
          <pc:sldMk cId="576619695" sldId="260"/>
        </pc:sldMkLst>
        <pc:spChg chg="mod">
          <ac:chgData name="Maharjan, Amar" userId="42288142-0c2e-46bf-9d89-edac47b8f1d2" providerId="ADAL" clId="{E0CDE180-AA13-4F57-B3F1-4AFF307418EA}" dt="2022-11-05T02:01:14.019" v="6" actId="20577"/>
          <ac:spMkLst>
            <pc:docMk/>
            <pc:sldMk cId="576619695" sldId="260"/>
            <ac:spMk id="2" creationId="{55AD3C49-EAC0-E114-E3D7-C1465B17FB00}"/>
          </ac:spMkLst>
        </pc:spChg>
        <pc:spChg chg="mod">
          <ac:chgData name="Maharjan, Amar" userId="42288142-0c2e-46bf-9d89-edac47b8f1d2" providerId="ADAL" clId="{E0CDE180-AA13-4F57-B3F1-4AFF307418EA}" dt="2022-11-05T02:01:19.824" v="9" actId="20577"/>
          <ac:spMkLst>
            <pc:docMk/>
            <pc:sldMk cId="576619695" sldId="260"/>
            <ac:spMk id="3" creationId="{B0A18BB1-9BD7-D24E-7FCE-9D670B3C9251}"/>
          </ac:spMkLst>
        </pc:spChg>
      </pc:sldChg>
      <pc:sldChg chg="modSp mod modNotesTx">
        <pc:chgData name="Maharjan, Amar" userId="42288142-0c2e-46bf-9d89-edac47b8f1d2" providerId="ADAL" clId="{E0CDE180-AA13-4F57-B3F1-4AFF307418EA}" dt="2022-11-05T15:15:25.816" v="1564" actId="20577"/>
        <pc:sldMkLst>
          <pc:docMk/>
          <pc:sldMk cId="961389215" sldId="261"/>
        </pc:sldMkLst>
        <pc:spChg chg="mod">
          <ac:chgData name="Maharjan, Amar" userId="42288142-0c2e-46bf-9d89-edac47b8f1d2" providerId="ADAL" clId="{E0CDE180-AA13-4F57-B3F1-4AFF307418EA}" dt="2022-11-05T02:26:58.880" v="21" actId="20577"/>
          <ac:spMkLst>
            <pc:docMk/>
            <pc:sldMk cId="961389215" sldId="261"/>
            <ac:spMk id="2" creationId="{A7C222D6-E353-88AC-D0B6-341B4F32D764}"/>
          </ac:spMkLst>
        </pc:spChg>
        <pc:spChg chg="mod">
          <ac:chgData name="Maharjan, Amar" userId="42288142-0c2e-46bf-9d89-edac47b8f1d2" providerId="ADAL" clId="{E0CDE180-AA13-4F57-B3F1-4AFF307418EA}" dt="2022-11-05T15:14:33.678" v="1561" actId="20577"/>
          <ac:spMkLst>
            <pc:docMk/>
            <pc:sldMk cId="961389215" sldId="261"/>
            <ac:spMk id="3" creationId="{B25881EA-AE1E-6803-59FD-D01167FB5E60}"/>
          </ac:spMkLst>
        </pc:spChg>
      </pc:sldChg>
      <pc:sldChg chg="addSp delSp modSp mod">
        <pc:chgData name="Maharjan, Amar" userId="42288142-0c2e-46bf-9d89-edac47b8f1d2" providerId="ADAL" clId="{E0CDE180-AA13-4F57-B3F1-4AFF307418EA}" dt="2022-11-05T02:39:20.831" v="110" actId="1076"/>
        <pc:sldMkLst>
          <pc:docMk/>
          <pc:sldMk cId="1703874364" sldId="262"/>
        </pc:sldMkLst>
        <pc:spChg chg="mod">
          <ac:chgData name="Maharjan, Amar" userId="42288142-0c2e-46bf-9d89-edac47b8f1d2" providerId="ADAL" clId="{E0CDE180-AA13-4F57-B3F1-4AFF307418EA}" dt="2022-11-05T02:35:57.856" v="74" actId="20577"/>
          <ac:spMkLst>
            <pc:docMk/>
            <pc:sldMk cId="1703874364" sldId="262"/>
            <ac:spMk id="2" creationId="{92EEC62F-DD49-7481-46A7-39B6A840AFEC}"/>
          </ac:spMkLst>
        </pc:spChg>
        <pc:spChg chg="del">
          <ac:chgData name="Maharjan, Amar" userId="42288142-0c2e-46bf-9d89-edac47b8f1d2" providerId="ADAL" clId="{E0CDE180-AA13-4F57-B3F1-4AFF307418EA}" dt="2022-11-05T02:37:01.221" v="75" actId="22"/>
          <ac:spMkLst>
            <pc:docMk/>
            <pc:sldMk cId="1703874364" sldId="262"/>
            <ac:spMk id="3" creationId="{544D429B-0795-9C91-298C-FE95982465A5}"/>
          </ac:spMkLst>
        </pc:spChg>
        <pc:picChg chg="add mod ord">
          <ac:chgData name="Maharjan, Amar" userId="42288142-0c2e-46bf-9d89-edac47b8f1d2" providerId="ADAL" clId="{E0CDE180-AA13-4F57-B3F1-4AFF307418EA}" dt="2022-11-05T02:39:20.831" v="110" actId="1076"/>
          <ac:picMkLst>
            <pc:docMk/>
            <pc:sldMk cId="1703874364" sldId="262"/>
            <ac:picMk id="8" creationId="{B89F760E-D3C0-547D-C4EA-FC4553654A3F}"/>
          </ac:picMkLst>
        </pc:picChg>
        <pc:picChg chg="add del mod">
          <ac:chgData name="Maharjan, Amar" userId="42288142-0c2e-46bf-9d89-edac47b8f1d2" providerId="ADAL" clId="{E0CDE180-AA13-4F57-B3F1-4AFF307418EA}" dt="2022-11-05T02:38:15.863" v="88" actId="478"/>
          <ac:picMkLst>
            <pc:docMk/>
            <pc:sldMk cId="1703874364" sldId="262"/>
            <ac:picMk id="10" creationId="{0566727B-1A9B-45E9-3F33-644DAE0F5E53}"/>
          </ac:picMkLst>
        </pc:picChg>
        <pc:picChg chg="add mod">
          <ac:chgData name="Maharjan, Amar" userId="42288142-0c2e-46bf-9d89-edac47b8f1d2" providerId="ADAL" clId="{E0CDE180-AA13-4F57-B3F1-4AFF307418EA}" dt="2022-11-05T02:38:42.424" v="102" actId="1076"/>
          <ac:picMkLst>
            <pc:docMk/>
            <pc:sldMk cId="1703874364" sldId="262"/>
            <ac:picMk id="12" creationId="{9AF1D6B5-565D-B006-7E54-D2CFE2D5F102}"/>
          </ac:picMkLst>
        </pc:picChg>
        <pc:picChg chg="add mod">
          <ac:chgData name="Maharjan, Amar" userId="42288142-0c2e-46bf-9d89-edac47b8f1d2" providerId="ADAL" clId="{E0CDE180-AA13-4F57-B3F1-4AFF307418EA}" dt="2022-11-05T02:39:14.968" v="109" actId="1076"/>
          <ac:picMkLst>
            <pc:docMk/>
            <pc:sldMk cId="1703874364" sldId="262"/>
            <ac:picMk id="14" creationId="{91099869-78DF-D868-1DF3-1A8A6BEEC7B3}"/>
          </ac:picMkLst>
        </pc:picChg>
      </pc:sldChg>
      <pc:sldChg chg="modSp mod">
        <pc:chgData name="Maharjan, Amar" userId="42288142-0c2e-46bf-9d89-edac47b8f1d2" providerId="ADAL" clId="{E0CDE180-AA13-4F57-B3F1-4AFF307418EA}" dt="2022-11-05T03:26:22.967" v="602" actId="27636"/>
        <pc:sldMkLst>
          <pc:docMk/>
          <pc:sldMk cId="2479421618" sldId="263"/>
        </pc:sldMkLst>
        <pc:spChg chg="mod">
          <ac:chgData name="Maharjan, Amar" userId="42288142-0c2e-46bf-9d89-edac47b8f1d2" providerId="ADAL" clId="{E0CDE180-AA13-4F57-B3F1-4AFF307418EA}" dt="2022-11-05T03:26:10.650" v="597"/>
          <ac:spMkLst>
            <pc:docMk/>
            <pc:sldMk cId="2479421618" sldId="263"/>
            <ac:spMk id="2" creationId="{232A72C1-E63C-59E9-A962-CDA52E68AA49}"/>
          </ac:spMkLst>
        </pc:spChg>
        <pc:spChg chg="mod">
          <ac:chgData name="Maharjan, Amar" userId="42288142-0c2e-46bf-9d89-edac47b8f1d2" providerId="ADAL" clId="{E0CDE180-AA13-4F57-B3F1-4AFF307418EA}" dt="2022-11-05T03:26:22.967" v="602" actId="27636"/>
          <ac:spMkLst>
            <pc:docMk/>
            <pc:sldMk cId="2479421618" sldId="263"/>
            <ac:spMk id="3" creationId="{C0C1F16C-2BE0-3561-AE81-B1DEB4FC0AA3}"/>
          </ac:spMkLst>
        </pc:spChg>
      </pc:sldChg>
      <pc:sldChg chg="modSp mod">
        <pc:chgData name="Maharjan, Amar" userId="42288142-0c2e-46bf-9d89-edac47b8f1d2" providerId="ADAL" clId="{E0CDE180-AA13-4F57-B3F1-4AFF307418EA}" dt="2022-11-05T03:54:22.343" v="614" actId="27636"/>
        <pc:sldMkLst>
          <pc:docMk/>
          <pc:sldMk cId="1586723355" sldId="264"/>
        </pc:sldMkLst>
        <pc:spChg chg="mod">
          <ac:chgData name="Maharjan, Amar" userId="42288142-0c2e-46bf-9d89-edac47b8f1d2" providerId="ADAL" clId="{E0CDE180-AA13-4F57-B3F1-4AFF307418EA}" dt="2022-11-05T03:54:09.939" v="607" actId="20577"/>
          <ac:spMkLst>
            <pc:docMk/>
            <pc:sldMk cId="1586723355" sldId="264"/>
            <ac:spMk id="2" creationId="{E843343F-3DF9-7A1B-C2D7-FA44B0FDB4BE}"/>
          </ac:spMkLst>
        </pc:spChg>
        <pc:spChg chg="mod">
          <ac:chgData name="Maharjan, Amar" userId="42288142-0c2e-46bf-9d89-edac47b8f1d2" providerId="ADAL" clId="{E0CDE180-AA13-4F57-B3F1-4AFF307418EA}" dt="2022-11-05T03:54:22.343" v="614" actId="27636"/>
          <ac:spMkLst>
            <pc:docMk/>
            <pc:sldMk cId="1586723355" sldId="264"/>
            <ac:spMk id="3" creationId="{D57BD1FA-F036-A6CB-B2D3-9609F61830BE}"/>
          </ac:spMkLst>
        </pc:spChg>
      </pc:sldChg>
      <pc:sldChg chg="modSp mod">
        <pc:chgData name="Maharjan, Amar" userId="42288142-0c2e-46bf-9d89-edac47b8f1d2" providerId="ADAL" clId="{E0CDE180-AA13-4F57-B3F1-4AFF307418EA}" dt="2022-11-05T15:31:29.216" v="1599" actId="6549"/>
        <pc:sldMkLst>
          <pc:docMk/>
          <pc:sldMk cId="3644191090" sldId="265"/>
        </pc:sldMkLst>
        <pc:spChg chg="mod">
          <ac:chgData name="Maharjan, Amar" userId="42288142-0c2e-46bf-9d89-edac47b8f1d2" providerId="ADAL" clId="{E0CDE180-AA13-4F57-B3F1-4AFF307418EA}" dt="2022-11-05T04:40:12.267" v="662"/>
          <ac:spMkLst>
            <pc:docMk/>
            <pc:sldMk cId="3644191090" sldId="265"/>
            <ac:spMk id="2" creationId="{704A09F2-F974-E82A-F16D-DCAA2D07D931}"/>
          </ac:spMkLst>
        </pc:spChg>
        <pc:spChg chg="mod">
          <ac:chgData name="Maharjan, Amar" userId="42288142-0c2e-46bf-9d89-edac47b8f1d2" providerId="ADAL" clId="{E0CDE180-AA13-4F57-B3F1-4AFF307418EA}" dt="2022-11-05T15:31:29.216" v="1599" actId="6549"/>
          <ac:spMkLst>
            <pc:docMk/>
            <pc:sldMk cId="3644191090" sldId="265"/>
            <ac:spMk id="3" creationId="{5E172C2C-61F1-B8FB-A7EB-AD25169B2003}"/>
          </ac:spMkLst>
        </pc:spChg>
      </pc:sldChg>
      <pc:sldChg chg="modSp mod">
        <pc:chgData name="Maharjan, Amar" userId="42288142-0c2e-46bf-9d89-edac47b8f1d2" providerId="ADAL" clId="{E0CDE180-AA13-4F57-B3F1-4AFF307418EA}" dt="2022-11-05T04:43:44.140" v="673"/>
        <pc:sldMkLst>
          <pc:docMk/>
          <pc:sldMk cId="1949844887" sldId="266"/>
        </pc:sldMkLst>
        <pc:spChg chg="mod">
          <ac:chgData name="Maharjan, Amar" userId="42288142-0c2e-46bf-9d89-edac47b8f1d2" providerId="ADAL" clId="{E0CDE180-AA13-4F57-B3F1-4AFF307418EA}" dt="2022-11-05T04:43:41.021" v="672"/>
          <ac:spMkLst>
            <pc:docMk/>
            <pc:sldMk cId="1949844887" sldId="266"/>
            <ac:spMk id="2" creationId="{F9D9A55F-AD88-50DC-A202-5AFA118B59B5}"/>
          </ac:spMkLst>
        </pc:spChg>
        <pc:spChg chg="mod">
          <ac:chgData name="Maharjan, Amar" userId="42288142-0c2e-46bf-9d89-edac47b8f1d2" providerId="ADAL" clId="{E0CDE180-AA13-4F57-B3F1-4AFF307418EA}" dt="2022-11-05T04:43:44.140" v="673"/>
          <ac:spMkLst>
            <pc:docMk/>
            <pc:sldMk cId="1949844887" sldId="266"/>
            <ac:spMk id="3" creationId="{11ECF04B-AB10-0035-9594-D6143F9CC87D}"/>
          </ac:spMkLst>
        </pc:spChg>
      </pc:sldChg>
      <pc:sldChg chg="addSp delSp modSp mod">
        <pc:chgData name="Maharjan, Amar" userId="42288142-0c2e-46bf-9d89-edac47b8f1d2" providerId="ADAL" clId="{E0CDE180-AA13-4F57-B3F1-4AFF307418EA}" dt="2022-11-05T04:44:05.867" v="679" actId="1076"/>
        <pc:sldMkLst>
          <pc:docMk/>
          <pc:sldMk cId="1959057700" sldId="267"/>
        </pc:sldMkLst>
        <pc:spChg chg="mod">
          <ac:chgData name="Maharjan, Amar" userId="42288142-0c2e-46bf-9d89-edac47b8f1d2" providerId="ADAL" clId="{E0CDE180-AA13-4F57-B3F1-4AFF307418EA}" dt="2022-11-05T04:43:52.331" v="674"/>
          <ac:spMkLst>
            <pc:docMk/>
            <pc:sldMk cId="1959057700" sldId="267"/>
            <ac:spMk id="2" creationId="{3DBEF1E8-33D6-AC63-08F3-F0F96EF7842C}"/>
          </ac:spMkLst>
        </pc:spChg>
        <pc:spChg chg="del">
          <ac:chgData name="Maharjan, Amar" userId="42288142-0c2e-46bf-9d89-edac47b8f1d2" providerId="ADAL" clId="{E0CDE180-AA13-4F57-B3F1-4AFF307418EA}" dt="2022-11-05T04:43:55.649" v="675"/>
          <ac:spMkLst>
            <pc:docMk/>
            <pc:sldMk cId="1959057700" sldId="267"/>
            <ac:spMk id="3" creationId="{043004CB-AFAA-F36E-65D2-4A250125E42A}"/>
          </ac:spMkLst>
        </pc:spChg>
        <pc:picChg chg="add mod">
          <ac:chgData name="Maharjan, Amar" userId="42288142-0c2e-46bf-9d89-edac47b8f1d2" providerId="ADAL" clId="{E0CDE180-AA13-4F57-B3F1-4AFF307418EA}" dt="2022-11-05T04:44:05.867" v="679" actId="1076"/>
          <ac:picMkLst>
            <pc:docMk/>
            <pc:sldMk cId="1959057700" sldId="267"/>
            <ac:picMk id="7" creationId="{52522CB5-EA75-9E54-129E-58CD2D3E8051}"/>
          </ac:picMkLst>
        </pc:picChg>
      </pc:sldChg>
      <pc:sldChg chg="modSp new mod">
        <pc:chgData name="Maharjan, Amar" userId="42288142-0c2e-46bf-9d89-edac47b8f1d2" providerId="ADAL" clId="{E0CDE180-AA13-4F57-B3F1-4AFF307418EA}" dt="2022-11-05T15:18:34.009" v="1565" actId="20577"/>
        <pc:sldMkLst>
          <pc:docMk/>
          <pc:sldMk cId="898058147" sldId="268"/>
        </pc:sldMkLst>
        <pc:spChg chg="mod">
          <ac:chgData name="Maharjan, Amar" userId="42288142-0c2e-46bf-9d89-edac47b8f1d2" providerId="ADAL" clId="{E0CDE180-AA13-4F57-B3F1-4AFF307418EA}" dt="2022-11-05T02:39:36.928" v="119" actId="20577"/>
          <ac:spMkLst>
            <pc:docMk/>
            <pc:sldMk cId="898058147" sldId="268"/>
            <ac:spMk id="2" creationId="{5C1B06C0-F1B0-D001-9BB7-CAEBF970CDC7}"/>
          </ac:spMkLst>
        </pc:spChg>
        <pc:spChg chg="mod">
          <ac:chgData name="Maharjan, Amar" userId="42288142-0c2e-46bf-9d89-edac47b8f1d2" providerId="ADAL" clId="{E0CDE180-AA13-4F57-B3F1-4AFF307418EA}" dt="2022-11-05T15:18:34.009" v="1565" actId="20577"/>
          <ac:spMkLst>
            <pc:docMk/>
            <pc:sldMk cId="898058147" sldId="268"/>
            <ac:spMk id="3" creationId="{10E46304-5055-4CF0-0C6D-6A29CD394CB5}"/>
          </ac:spMkLst>
        </pc:spChg>
      </pc:sldChg>
      <pc:sldChg chg="modSp new mod">
        <pc:chgData name="Maharjan, Amar" userId="42288142-0c2e-46bf-9d89-edac47b8f1d2" providerId="ADAL" clId="{E0CDE180-AA13-4F57-B3F1-4AFF307418EA}" dt="2022-11-05T02:43:48.915" v="191" actId="27636"/>
        <pc:sldMkLst>
          <pc:docMk/>
          <pc:sldMk cId="1258990217" sldId="269"/>
        </pc:sldMkLst>
        <pc:spChg chg="mod">
          <ac:chgData name="Maharjan, Amar" userId="42288142-0c2e-46bf-9d89-edac47b8f1d2" providerId="ADAL" clId="{E0CDE180-AA13-4F57-B3F1-4AFF307418EA}" dt="2022-11-05T02:42:23.175" v="171"/>
          <ac:spMkLst>
            <pc:docMk/>
            <pc:sldMk cId="1258990217" sldId="269"/>
            <ac:spMk id="2" creationId="{380F9A9E-0884-8513-2094-3B4240A79714}"/>
          </ac:spMkLst>
        </pc:spChg>
        <pc:spChg chg="mod">
          <ac:chgData name="Maharjan, Amar" userId="42288142-0c2e-46bf-9d89-edac47b8f1d2" providerId="ADAL" clId="{E0CDE180-AA13-4F57-B3F1-4AFF307418EA}" dt="2022-11-05T02:43:48.915" v="191" actId="27636"/>
          <ac:spMkLst>
            <pc:docMk/>
            <pc:sldMk cId="1258990217" sldId="269"/>
            <ac:spMk id="3" creationId="{FA4FC805-80BD-85D0-4583-242C506A6B00}"/>
          </ac:spMkLst>
        </pc:spChg>
      </pc:sldChg>
      <pc:sldChg chg="modSp new mod">
        <pc:chgData name="Maharjan, Amar" userId="42288142-0c2e-46bf-9d89-edac47b8f1d2" providerId="ADAL" clId="{E0CDE180-AA13-4F57-B3F1-4AFF307418EA}" dt="2022-11-05T02:50:58.545" v="201" actId="20577"/>
        <pc:sldMkLst>
          <pc:docMk/>
          <pc:sldMk cId="3509094745" sldId="270"/>
        </pc:sldMkLst>
        <pc:spChg chg="mod">
          <ac:chgData name="Maharjan, Amar" userId="42288142-0c2e-46bf-9d89-edac47b8f1d2" providerId="ADAL" clId="{E0CDE180-AA13-4F57-B3F1-4AFF307418EA}" dt="2022-11-05T02:50:35.145" v="193"/>
          <ac:spMkLst>
            <pc:docMk/>
            <pc:sldMk cId="3509094745" sldId="270"/>
            <ac:spMk id="2" creationId="{7A39EEE8-DF12-DBB6-8B4D-4172A1B0CFD3}"/>
          </ac:spMkLst>
        </pc:spChg>
        <pc:spChg chg="mod">
          <ac:chgData name="Maharjan, Amar" userId="42288142-0c2e-46bf-9d89-edac47b8f1d2" providerId="ADAL" clId="{E0CDE180-AA13-4F57-B3F1-4AFF307418EA}" dt="2022-11-05T02:50:58.545" v="201" actId="20577"/>
          <ac:spMkLst>
            <pc:docMk/>
            <pc:sldMk cId="3509094745" sldId="270"/>
            <ac:spMk id="3" creationId="{00B0797E-D93B-0379-8386-F88B3267DD84}"/>
          </ac:spMkLst>
        </pc:spChg>
      </pc:sldChg>
      <pc:sldChg chg="addSp modSp new mod modClrScheme chgLayout">
        <pc:chgData name="Maharjan, Amar" userId="42288142-0c2e-46bf-9d89-edac47b8f1d2" providerId="ADAL" clId="{E0CDE180-AA13-4F57-B3F1-4AFF307418EA}" dt="2022-11-05T03:14:20.856" v="210" actId="1076"/>
        <pc:sldMkLst>
          <pc:docMk/>
          <pc:sldMk cId="307224079" sldId="271"/>
        </pc:sldMkLst>
        <pc:spChg chg="mod">
          <ac:chgData name="Maharjan, Amar" userId="42288142-0c2e-46bf-9d89-edac47b8f1d2" providerId="ADAL" clId="{E0CDE180-AA13-4F57-B3F1-4AFF307418EA}" dt="2022-11-05T03:14:15.327" v="209" actId="26606"/>
          <ac:spMkLst>
            <pc:docMk/>
            <pc:sldMk cId="307224079" sldId="271"/>
            <ac:spMk id="2" creationId="{B376CF13-1456-AE6F-007A-E182324D1CC6}"/>
          </ac:spMkLst>
        </pc:spChg>
        <pc:spChg chg="mod">
          <ac:chgData name="Maharjan, Amar" userId="42288142-0c2e-46bf-9d89-edac47b8f1d2" providerId="ADAL" clId="{E0CDE180-AA13-4F57-B3F1-4AFF307418EA}" dt="2022-11-05T03:14:15.327" v="209" actId="26606"/>
          <ac:spMkLst>
            <pc:docMk/>
            <pc:sldMk cId="307224079" sldId="271"/>
            <ac:spMk id="3" creationId="{66BDB166-5DCF-D21E-120D-8374A261565F}"/>
          </ac:spMkLst>
        </pc:spChg>
        <pc:spChg chg="mod">
          <ac:chgData name="Maharjan, Amar" userId="42288142-0c2e-46bf-9d89-edac47b8f1d2" providerId="ADAL" clId="{E0CDE180-AA13-4F57-B3F1-4AFF307418EA}" dt="2022-11-05T03:14:15.327" v="209" actId="26606"/>
          <ac:spMkLst>
            <pc:docMk/>
            <pc:sldMk cId="307224079" sldId="271"/>
            <ac:spMk id="4" creationId="{EA9FE73D-7242-CCF4-E161-2195B548B664}"/>
          </ac:spMkLst>
        </pc:spChg>
        <pc:spChg chg="mod">
          <ac:chgData name="Maharjan, Amar" userId="42288142-0c2e-46bf-9d89-edac47b8f1d2" providerId="ADAL" clId="{E0CDE180-AA13-4F57-B3F1-4AFF307418EA}" dt="2022-11-05T03:14:15.327" v="209" actId="26606"/>
          <ac:spMkLst>
            <pc:docMk/>
            <pc:sldMk cId="307224079" sldId="271"/>
            <ac:spMk id="5" creationId="{854B510B-70CD-D65C-B4BD-FCBEC78C0590}"/>
          </ac:spMkLst>
        </pc:spChg>
        <pc:spChg chg="mod">
          <ac:chgData name="Maharjan, Amar" userId="42288142-0c2e-46bf-9d89-edac47b8f1d2" providerId="ADAL" clId="{E0CDE180-AA13-4F57-B3F1-4AFF307418EA}" dt="2022-11-05T03:14:15.327" v="209" actId="26606"/>
          <ac:spMkLst>
            <pc:docMk/>
            <pc:sldMk cId="307224079" sldId="271"/>
            <ac:spMk id="6" creationId="{A86F1772-1417-E34C-D642-F21D79FF999C}"/>
          </ac:spMkLst>
        </pc:spChg>
        <pc:picChg chg="add mod ord">
          <ac:chgData name="Maharjan, Amar" userId="42288142-0c2e-46bf-9d89-edac47b8f1d2" providerId="ADAL" clId="{E0CDE180-AA13-4F57-B3F1-4AFF307418EA}" dt="2022-11-05T03:14:20.856" v="210" actId="1076"/>
          <ac:picMkLst>
            <pc:docMk/>
            <pc:sldMk cId="307224079" sldId="271"/>
            <ac:picMk id="7" creationId="{EBEE357E-7054-FC26-9903-15DF56A022CD}"/>
          </ac:picMkLst>
        </pc:picChg>
      </pc:sldChg>
      <pc:sldChg chg="addSp delSp modSp new mod">
        <pc:chgData name="Maharjan, Amar" userId="42288142-0c2e-46bf-9d89-edac47b8f1d2" providerId="ADAL" clId="{E0CDE180-AA13-4F57-B3F1-4AFF307418EA}" dt="2022-11-05T15:26:50.143" v="1598" actId="1076"/>
        <pc:sldMkLst>
          <pc:docMk/>
          <pc:sldMk cId="3523292098" sldId="272"/>
        </pc:sldMkLst>
        <pc:spChg chg="mod">
          <ac:chgData name="Maharjan, Amar" userId="42288142-0c2e-46bf-9d89-edac47b8f1d2" providerId="ADAL" clId="{E0CDE180-AA13-4F57-B3F1-4AFF307418EA}" dt="2022-11-05T03:14:29.064" v="212"/>
          <ac:spMkLst>
            <pc:docMk/>
            <pc:sldMk cId="3523292098" sldId="272"/>
            <ac:spMk id="2" creationId="{86845A12-CE50-DB9D-F5FB-0FB2E89114CC}"/>
          </ac:spMkLst>
        </pc:spChg>
        <pc:spChg chg="del">
          <ac:chgData name="Maharjan, Amar" userId="42288142-0c2e-46bf-9d89-edac47b8f1d2" providerId="ADAL" clId="{E0CDE180-AA13-4F57-B3F1-4AFF307418EA}" dt="2022-11-05T03:14:31.536" v="213"/>
          <ac:spMkLst>
            <pc:docMk/>
            <pc:sldMk cId="3523292098" sldId="272"/>
            <ac:spMk id="3" creationId="{618621DD-572A-A036-767D-AD3C859DDDEF}"/>
          </ac:spMkLst>
        </pc:spChg>
        <pc:spChg chg="add del mod">
          <ac:chgData name="Maharjan, Amar" userId="42288142-0c2e-46bf-9d89-edac47b8f1d2" providerId="ADAL" clId="{E0CDE180-AA13-4F57-B3F1-4AFF307418EA}" dt="2022-11-05T15:26:34.776" v="1592" actId="21"/>
          <ac:spMkLst>
            <pc:docMk/>
            <pc:sldMk cId="3523292098" sldId="272"/>
            <ac:spMk id="8" creationId="{4E075BDF-A52F-0ADB-457A-ACEF29B4A520}"/>
          </ac:spMkLst>
        </pc:spChg>
        <pc:picChg chg="add mod">
          <ac:chgData name="Maharjan, Amar" userId="42288142-0c2e-46bf-9d89-edac47b8f1d2" providerId="ADAL" clId="{E0CDE180-AA13-4F57-B3F1-4AFF307418EA}" dt="2022-11-05T15:26:50.143" v="1598" actId="1076"/>
          <ac:picMkLst>
            <pc:docMk/>
            <pc:sldMk cId="3523292098" sldId="272"/>
            <ac:picMk id="7" creationId="{EAE3C2CC-C355-0C4C-D2A1-E36EB6C1BE31}"/>
          </ac:picMkLst>
        </pc:picChg>
      </pc:sldChg>
      <pc:sldChg chg="addSp delSp modSp new mod">
        <pc:chgData name="Maharjan, Amar" userId="42288142-0c2e-46bf-9d89-edac47b8f1d2" providerId="ADAL" clId="{E0CDE180-AA13-4F57-B3F1-4AFF307418EA}" dt="2022-11-05T15:26:42.721" v="1595" actId="1076"/>
        <pc:sldMkLst>
          <pc:docMk/>
          <pc:sldMk cId="810653417" sldId="273"/>
        </pc:sldMkLst>
        <pc:spChg chg="mod">
          <ac:chgData name="Maharjan, Amar" userId="42288142-0c2e-46bf-9d89-edac47b8f1d2" providerId="ADAL" clId="{E0CDE180-AA13-4F57-B3F1-4AFF307418EA}" dt="2022-11-05T03:14:50.462" v="220"/>
          <ac:spMkLst>
            <pc:docMk/>
            <pc:sldMk cId="810653417" sldId="273"/>
            <ac:spMk id="2" creationId="{CFE9E630-2C6C-8546-B955-7926E92D71F0}"/>
          </ac:spMkLst>
        </pc:spChg>
        <pc:spChg chg="del">
          <ac:chgData name="Maharjan, Amar" userId="42288142-0c2e-46bf-9d89-edac47b8f1d2" providerId="ADAL" clId="{E0CDE180-AA13-4F57-B3F1-4AFF307418EA}" dt="2022-11-05T03:14:53.645" v="221"/>
          <ac:spMkLst>
            <pc:docMk/>
            <pc:sldMk cId="810653417" sldId="273"/>
            <ac:spMk id="3" creationId="{0C782471-230F-4884-3187-57678A9B6C08}"/>
          </ac:spMkLst>
        </pc:spChg>
        <pc:spChg chg="add mod">
          <ac:chgData name="Maharjan, Amar" userId="42288142-0c2e-46bf-9d89-edac47b8f1d2" providerId="ADAL" clId="{E0CDE180-AA13-4F57-B3F1-4AFF307418EA}" dt="2022-11-05T15:26:42.721" v="1595" actId="1076"/>
          <ac:spMkLst>
            <pc:docMk/>
            <pc:sldMk cId="810653417" sldId="273"/>
            <ac:spMk id="3" creationId="{851B749D-4087-30BD-6AEF-980489D53945}"/>
          </ac:spMkLst>
        </pc:spChg>
        <pc:picChg chg="add mod">
          <ac:chgData name="Maharjan, Amar" userId="42288142-0c2e-46bf-9d89-edac47b8f1d2" providerId="ADAL" clId="{E0CDE180-AA13-4F57-B3F1-4AFF307418EA}" dt="2022-11-05T15:26:37.840" v="1593" actId="1076"/>
          <ac:picMkLst>
            <pc:docMk/>
            <pc:sldMk cId="810653417" sldId="273"/>
            <ac:picMk id="7" creationId="{53DD0FC3-890C-1D13-76C3-3D982AC246CC}"/>
          </ac:picMkLst>
        </pc:picChg>
      </pc:sldChg>
      <pc:sldChg chg="modSp new mod">
        <pc:chgData name="Maharjan, Amar" userId="42288142-0c2e-46bf-9d89-edac47b8f1d2" providerId="ADAL" clId="{E0CDE180-AA13-4F57-B3F1-4AFF307418EA}" dt="2022-11-05T03:15:33.048" v="231"/>
        <pc:sldMkLst>
          <pc:docMk/>
          <pc:sldMk cId="1051579996" sldId="274"/>
        </pc:sldMkLst>
        <pc:spChg chg="mod">
          <ac:chgData name="Maharjan, Amar" userId="42288142-0c2e-46bf-9d89-edac47b8f1d2" providerId="ADAL" clId="{E0CDE180-AA13-4F57-B3F1-4AFF307418EA}" dt="2022-11-05T03:15:29.481" v="230"/>
          <ac:spMkLst>
            <pc:docMk/>
            <pc:sldMk cId="1051579996" sldId="274"/>
            <ac:spMk id="2" creationId="{A13BBF24-EC23-FA6D-4429-602D0D839522}"/>
          </ac:spMkLst>
        </pc:spChg>
        <pc:spChg chg="mod">
          <ac:chgData name="Maharjan, Amar" userId="42288142-0c2e-46bf-9d89-edac47b8f1d2" providerId="ADAL" clId="{E0CDE180-AA13-4F57-B3F1-4AFF307418EA}" dt="2022-11-05T03:15:33.048" v="231"/>
          <ac:spMkLst>
            <pc:docMk/>
            <pc:sldMk cId="1051579996" sldId="274"/>
            <ac:spMk id="3" creationId="{4BB4E40A-4572-A0F5-FA9E-82C2888A8A22}"/>
          </ac:spMkLst>
        </pc:spChg>
      </pc:sldChg>
      <pc:sldChg chg="modSp new mod">
        <pc:chgData name="Maharjan, Amar" userId="42288142-0c2e-46bf-9d89-edac47b8f1d2" providerId="ADAL" clId="{E0CDE180-AA13-4F57-B3F1-4AFF307418EA}" dt="2022-11-05T03:25:44.375" v="596" actId="6549"/>
        <pc:sldMkLst>
          <pc:docMk/>
          <pc:sldMk cId="1019786267" sldId="275"/>
        </pc:sldMkLst>
        <pc:spChg chg="mod">
          <ac:chgData name="Maharjan, Amar" userId="42288142-0c2e-46bf-9d89-edac47b8f1d2" providerId="ADAL" clId="{E0CDE180-AA13-4F57-B3F1-4AFF307418EA}" dt="2022-11-05T03:15:40.763" v="233"/>
          <ac:spMkLst>
            <pc:docMk/>
            <pc:sldMk cId="1019786267" sldId="275"/>
            <ac:spMk id="2" creationId="{3AB2BCAD-5B11-420D-4D07-DBDE95076A70}"/>
          </ac:spMkLst>
        </pc:spChg>
        <pc:spChg chg="mod">
          <ac:chgData name="Maharjan, Amar" userId="42288142-0c2e-46bf-9d89-edac47b8f1d2" providerId="ADAL" clId="{E0CDE180-AA13-4F57-B3F1-4AFF307418EA}" dt="2022-11-05T03:25:44.375" v="596" actId="6549"/>
          <ac:spMkLst>
            <pc:docMk/>
            <pc:sldMk cId="1019786267" sldId="275"/>
            <ac:spMk id="3" creationId="{36193303-ED4A-3D5C-C0A4-584BA48B9119}"/>
          </ac:spMkLst>
        </pc:spChg>
      </pc:sldChg>
      <pc:sldChg chg="addSp delSp modSp new mod">
        <pc:chgData name="Maharjan, Amar" userId="42288142-0c2e-46bf-9d89-edac47b8f1d2" providerId="ADAL" clId="{E0CDE180-AA13-4F57-B3F1-4AFF307418EA}" dt="2022-11-05T04:28:18.790" v="647" actId="478"/>
        <pc:sldMkLst>
          <pc:docMk/>
          <pc:sldMk cId="1890246013" sldId="276"/>
        </pc:sldMkLst>
        <pc:spChg chg="mod">
          <ac:chgData name="Maharjan, Amar" userId="42288142-0c2e-46bf-9d89-edac47b8f1d2" providerId="ADAL" clId="{E0CDE180-AA13-4F57-B3F1-4AFF307418EA}" dt="2022-11-05T04:25:14.219" v="615"/>
          <ac:spMkLst>
            <pc:docMk/>
            <pc:sldMk cId="1890246013" sldId="276"/>
            <ac:spMk id="2" creationId="{420E6A19-8BCE-CEC0-4C00-EB7B336CBCC8}"/>
          </ac:spMkLst>
        </pc:spChg>
        <pc:spChg chg="mod">
          <ac:chgData name="Maharjan, Amar" userId="42288142-0c2e-46bf-9d89-edac47b8f1d2" providerId="ADAL" clId="{E0CDE180-AA13-4F57-B3F1-4AFF307418EA}" dt="2022-11-05T04:26:40.444" v="631" actId="14100"/>
          <ac:spMkLst>
            <pc:docMk/>
            <pc:sldMk cId="1890246013" sldId="276"/>
            <ac:spMk id="3" creationId="{73148EB6-CE20-52C8-5605-3713BAD19557}"/>
          </ac:spMkLst>
        </pc:spChg>
        <pc:picChg chg="add mod">
          <ac:chgData name="Maharjan, Amar" userId="42288142-0c2e-46bf-9d89-edac47b8f1d2" providerId="ADAL" clId="{E0CDE180-AA13-4F57-B3F1-4AFF307418EA}" dt="2022-11-05T04:27:16.035" v="636" actId="1076"/>
          <ac:picMkLst>
            <pc:docMk/>
            <pc:sldMk cId="1890246013" sldId="276"/>
            <ac:picMk id="7" creationId="{0DEB5D7D-FC4B-53DA-9AE0-C44C6F11E9BD}"/>
          </ac:picMkLst>
        </pc:picChg>
        <pc:cxnChg chg="add del mod">
          <ac:chgData name="Maharjan, Amar" userId="42288142-0c2e-46bf-9d89-edac47b8f1d2" providerId="ADAL" clId="{E0CDE180-AA13-4F57-B3F1-4AFF307418EA}" dt="2022-11-05T04:28:18.790" v="647" actId="478"/>
          <ac:cxnSpMkLst>
            <pc:docMk/>
            <pc:sldMk cId="1890246013" sldId="276"/>
            <ac:cxnSpMk id="8" creationId="{ED12374B-B4BD-5B96-15E5-DA341B70D0BC}"/>
          </ac:cxnSpMkLst>
        </pc:cxnChg>
        <pc:cxnChg chg="add mod">
          <ac:chgData name="Maharjan, Amar" userId="42288142-0c2e-46bf-9d89-edac47b8f1d2" providerId="ADAL" clId="{E0CDE180-AA13-4F57-B3F1-4AFF307418EA}" dt="2022-11-05T04:28:16.803" v="646" actId="14100"/>
          <ac:cxnSpMkLst>
            <pc:docMk/>
            <pc:sldMk cId="1890246013" sldId="276"/>
            <ac:cxnSpMk id="12" creationId="{D2E00B46-0ABA-DDDD-59BC-81070589F485}"/>
          </ac:cxnSpMkLst>
        </pc:cxnChg>
      </pc:sldChg>
      <pc:sldChg chg="modSp new mod">
        <pc:chgData name="Maharjan, Amar" userId="42288142-0c2e-46bf-9d89-edac47b8f1d2" providerId="ADAL" clId="{E0CDE180-AA13-4F57-B3F1-4AFF307418EA}" dt="2022-11-05T04:36:23.749" v="661" actId="20577"/>
        <pc:sldMkLst>
          <pc:docMk/>
          <pc:sldMk cId="3727377229" sldId="277"/>
        </pc:sldMkLst>
        <pc:spChg chg="mod">
          <ac:chgData name="Maharjan, Amar" userId="42288142-0c2e-46bf-9d89-edac47b8f1d2" providerId="ADAL" clId="{E0CDE180-AA13-4F57-B3F1-4AFF307418EA}" dt="2022-11-05T04:28:58.716" v="649"/>
          <ac:spMkLst>
            <pc:docMk/>
            <pc:sldMk cId="3727377229" sldId="277"/>
            <ac:spMk id="2" creationId="{40FF934C-A9B6-A8F0-73C6-10A528118A49}"/>
          </ac:spMkLst>
        </pc:spChg>
        <pc:spChg chg="mod">
          <ac:chgData name="Maharjan, Amar" userId="42288142-0c2e-46bf-9d89-edac47b8f1d2" providerId="ADAL" clId="{E0CDE180-AA13-4F57-B3F1-4AFF307418EA}" dt="2022-11-05T04:36:23.749" v="661" actId="20577"/>
          <ac:spMkLst>
            <pc:docMk/>
            <pc:sldMk cId="3727377229" sldId="277"/>
            <ac:spMk id="3" creationId="{B7E1E01A-CA57-92F5-AFE2-7FF0299D4D01}"/>
          </ac:spMkLst>
        </pc:spChg>
      </pc:sldChg>
      <pc:sldChg chg="modSp new mod">
        <pc:chgData name="Maharjan, Amar" userId="42288142-0c2e-46bf-9d89-edac47b8f1d2" providerId="ADAL" clId="{E0CDE180-AA13-4F57-B3F1-4AFF307418EA}" dt="2022-11-05T04:44:23.249" v="682"/>
        <pc:sldMkLst>
          <pc:docMk/>
          <pc:sldMk cId="3310003737" sldId="278"/>
        </pc:sldMkLst>
        <pc:spChg chg="mod">
          <ac:chgData name="Maharjan, Amar" userId="42288142-0c2e-46bf-9d89-edac47b8f1d2" providerId="ADAL" clId="{E0CDE180-AA13-4F57-B3F1-4AFF307418EA}" dt="2022-11-05T04:44:19.310" v="681"/>
          <ac:spMkLst>
            <pc:docMk/>
            <pc:sldMk cId="3310003737" sldId="278"/>
            <ac:spMk id="2" creationId="{0ECE00CE-B55B-DBCA-F202-34D3922F8EDD}"/>
          </ac:spMkLst>
        </pc:spChg>
        <pc:spChg chg="mod">
          <ac:chgData name="Maharjan, Amar" userId="42288142-0c2e-46bf-9d89-edac47b8f1d2" providerId="ADAL" clId="{E0CDE180-AA13-4F57-B3F1-4AFF307418EA}" dt="2022-11-05T04:44:23.249" v="682"/>
          <ac:spMkLst>
            <pc:docMk/>
            <pc:sldMk cId="3310003737" sldId="278"/>
            <ac:spMk id="3" creationId="{3389F03D-03C1-651D-F0F0-12E1B07734C9}"/>
          </ac:spMkLst>
        </pc:spChg>
      </pc:sldChg>
      <pc:sldChg chg="modSp new mod">
        <pc:chgData name="Maharjan, Amar" userId="42288142-0c2e-46bf-9d89-edac47b8f1d2" providerId="ADAL" clId="{E0CDE180-AA13-4F57-B3F1-4AFF307418EA}" dt="2022-11-05T15:34:21.435" v="1600" actId="6549"/>
        <pc:sldMkLst>
          <pc:docMk/>
          <pc:sldMk cId="3781412275" sldId="279"/>
        </pc:sldMkLst>
        <pc:spChg chg="mod">
          <ac:chgData name="Maharjan, Amar" userId="42288142-0c2e-46bf-9d89-edac47b8f1d2" providerId="ADAL" clId="{E0CDE180-AA13-4F57-B3F1-4AFF307418EA}" dt="2022-11-05T05:10:34.173" v="684"/>
          <ac:spMkLst>
            <pc:docMk/>
            <pc:sldMk cId="3781412275" sldId="279"/>
            <ac:spMk id="2" creationId="{5D500CCA-9320-631B-4EA3-CE844CF54326}"/>
          </ac:spMkLst>
        </pc:spChg>
        <pc:spChg chg="mod">
          <ac:chgData name="Maharjan, Amar" userId="42288142-0c2e-46bf-9d89-edac47b8f1d2" providerId="ADAL" clId="{E0CDE180-AA13-4F57-B3F1-4AFF307418EA}" dt="2022-11-05T15:34:21.435" v="1600" actId="6549"/>
          <ac:spMkLst>
            <pc:docMk/>
            <pc:sldMk cId="3781412275" sldId="279"/>
            <ac:spMk id="3" creationId="{0317DC81-60ED-563B-CF6C-5A85CF9D4340}"/>
          </ac:spMkLst>
        </pc:spChg>
      </pc:sldChg>
      <pc:sldChg chg="addSp delSp modSp new mod">
        <pc:chgData name="Maharjan, Amar" userId="42288142-0c2e-46bf-9d89-edac47b8f1d2" providerId="ADAL" clId="{E0CDE180-AA13-4F57-B3F1-4AFF307418EA}" dt="2022-11-05T05:11:17.340" v="704" actId="1076"/>
        <pc:sldMkLst>
          <pc:docMk/>
          <pc:sldMk cId="3095198009" sldId="280"/>
        </pc:sldMkLst>
        <pc:spChg chg="mod">
          <ac:chgData name="Maharjan, Amar" userId="42288142-0c2e-46bf-9d89-edac47b8f1d2" providerId="ADAL" clId="{E0CDE180-AA13-4F57-B3F1-4AFF307418EA}" dt="2022-11-05T05:11:09.201" v="700"/>
          <ac:spMkLst>
            <pc:docMk/>
            <pc:sldMk cId="3095198009" sldId="280"/>
            <ac:spMk id="2" creationId="{312BC7AD-4B5C-7EDF-E4C9-FFEC8ADB3898}"/>
          </ac:spMkLst>
        </pc:spChg>
        <pc:spChg chg="del">
          <ac:chgData name="Maharjan, Amar" userId="42288142-0c2e-46bf-9d89-edac47b8f1d2" providerId="ADAL" clId="{E0CDE180-AA13-4F57-B3F1-4AFF307418EA}" dt="2022-11-05T05:11:12.050" v="701"/>
          <ac:spMkLst>
            <pc:docMk/>
            <pc:sldMk cId="3095198009" sldId="280"/>
            <ac:spMk id="3" creationId="{D31DDF6D-E1E5-2735-7AC9-80E382EB7F0E}"/>
          </ac:spMkLst>
        </pc:spChg>
        <pc:picChg chg="add mod">
          <ac:chgData name="Maharjan, Amar" userId="42288142-0c2e-46bf-9d89-edac47b8f1d2" providerId="ADAL" clId="{E0CDE180-AA13-4F57-B3F1-4AFF307418EA}" dt="2022-11-05T05:11:17.340" v="704" actId="1076"/>
          <ac:picMkLst>
            <pc:docMk/>
            <pc:sldMk cId="3095198009" sldId="280"/>
            <ac:picMk id="7" creationId="{6ED171E7-4318-CAE2-FEBF-8AD2D4266438}"/>
          </ac:picMkLst>
        </pc:picChg>
      </pc:sldChg>
      <pc:sldChg chg="addSp delSp modSp new mod">
        <pc:chgData name="Maharjan, Amar" userId="42288142-0c2e-46bf-9d89-edac47b8f1d2" providerId="ADAL" clId="{E0CDE180-AA13-4F57-B3F1-4AFF307418EA}" dt="2022-11-05T15:35:19.865" v="1604" actId="947"/>
        <pc:sldMkLst>
          <pc:docMk/>
          <pc:sldMk cId="1788352176" sldId="281"/>
        </pc:sldMkLst>
        <pc:spChg chg="mod">
          <ac:chgData name="Maharjan, Amar" userId="42288142-0c2e-46bf-9d89-edac47b8f1d2" providerId="ADAL" clId="{E0CDE180-AA13-4F57-B3F1-4AFF307418EA}" dt="2022-11-05T05:14:15.532" v="706"/>
          <ac:spMkLst>
            <pc:docMk/>
            <pc:sldMk cId="1788352176" sldId="281"/>
            <ac:spMk id="2" creationId="{2C8FD7D3-67B2-DD4D-0341-66FCD96EE5E6}"/>
          </ac:spMkLst>
        </pc:spChg>
        <pc:spChg chg="del">
          <ac:chgData name="Maharjan, Amar" userId="42288142-0c2e-46bf-9d89-edac47b8f1d2" providerId="ADAL" clId="{E0CDE180-AA13-4F57-B3F1-4AFF307418EA}" dt="2022-11-05T05:14:18.353" v="707"/>
          <ac:spMkLst>
            <pc:docMk/>
            <pc:sldMk cId="1788352176" sldId="281"/>
            <ac:spMk id="3" creationId="{599FF216-CDA9-C98D-EC1E-9CF9AE267F16}"/>
          </ac:spMkLst>
        </pc:spChg>
        <pc:spChg chg="add mod">
          <ac:chgData name="Maharjan, Amar" userId="42288142-0c2e-46bf-9d89-edac47b8f1d2" providerId="ADAL" clId="{E0CDE180-AA13-4F57-B3F1-4AFF307418EA}" dt="2022-11-05T15:35:19.865" v="1604" actId="947"/>
          <ac:spMkLst>
            <pc:docMk/>
            <pc:sldMk cId="1788352176" sldId="281"/>
            <ac:spMk id="8" creationId="{FF9D217B-2B6F-F9AC-1BF9-2336976F8DDB}"/>
          </ac:spMkLst>
        </pc:spChg>
        <pc:picChg chg="add mod">
          <ac:chgData name="Maharjan, Amar" userId="42288142-0c2e-46bf-9d89-edac47b8f1d2" providerId="ADAL" clId="{E0CDE180-AA13-4F57-B3F1-4AFF307418EA}" dt="2022-11-05T05:16:43.420" v="838" actId="1076"/>
          <ac:picMkLst>
            <pc:docMk/>
            <pc:sldMk cId="1788352176" sldId="281"/>
            <ac:picMk id="7" creationId="{0B7F1DAA-01C0-2F99-1133-76B7541BFFF3}"/>
          </ac:picMkLst>
        </pc:picChg>
      </pc:sldChg>
      <pc:sldChg chg="modSp new mod">
        <pc:chgData name="Maharjan, Amar" userId="42288142-0c2e-46bf-9d89-edac47b8f1d2" providerId="ADAL" clId="{E0CDE180-AA13-4F57-B3F1-4AFF307418EA}" dt="2022-11-05T05:17:34.024" v="846" actId="20577"/>
        <pc:sldMkLst>
          <pc:docMk/>
          <pc:sldMk cId="839275608" sldId="282"/>
        </pc:sldMkLst>
        <pc:spChg chg="mod">
          <ac:chgData name="Maharjan, Amar" userId="42288142-0c2e-46bf-9d89-edac47b8f1d2" providerId="ADAL" clId="{E0CDE180-AA13-4F57-B3F1-4AFF307418EA}" dt="2022-11-05T05:17:29.087" v="844"/>
          <ac:spMkLst>
            <pc:docMk/>
            <pc:sldMk cId="839275608" sldId="282"/>
            <ac:spMk id="2" creationId="{27B9E15A-94F4-F4CD-A583-8F4BBAF16FA3}"/>
          </ac:spMkLst>
        </pc:spChg>
        <pc:spChg chg="mod">
          <ac:chgData name="Maharjan, Amar" userId="42288142-0c2e-46bf-9d89-edac47b8f1d2" providerId="ADAL" clId="{E0CDE180-AA13-4F57-B3F1-4AFF307418EA}" dt="2022-11-05T05:17:34.024" v="846" actId="20577"/>
          <ac:spMkLst>
            <pc:docMk/>
            <pc:sldMk cId="839275608" sldId="282"/>
            <ac:spMk id="3" creationId="{5968B2EB-2490-77A3-A428-61D6279590E1}"/>
          </ac:spMkLst>
        </pc:spChg>
      </pc:sldChg>
      <pc:sldChg chg="modSp new mod modNotesTx">
        <pc:chgData name="Maharjan, Amar" userId="42288142-0c2e-46bf-9d89-edac47b8f1d2" providerId="ADAL" clId="{E0CDE180-AA13-4F57-B3F1-4AFF307418EA}" dt="2022-11-05T15:37:10.635" v="1627" actId="20577"/>
        <pc:sldMkLst>
          <pc:docMk/>
          <pc:sldMk cId="1484746079" sldId="283"/>
        </pc:sldMkLst>
        <pc:spChg chg="mod">
          <ac:chgData name="Maharjan, Amar" userId="42288142-0c2e-46bf-9d89-edac47b8f1d2" providerId="ADAL" clId="{E0CDE180-AA13-4F57-B3F1-4AFF307418EA}" dt="2022-11-05T05:17:49.661" v="848"/>
          <ac:spMkLst>
            <pc:docMk/>
            <pc:sldMk cId="1484746079" sldId="283"/>
            <ac:spMk id="2" creationId="{0371B701-6DA7-593E-3501-D085E41D2C71}"/>
          </ac:spMkLst>
        </pc:spChg>
        <pc:spChg chg="mod">
          <ac:chgData name="Maharjan, Amar" userId="42288142-0c2e-46bf-9d89-edac47b8f1d2" providerId="ADAL" clId="{E0CDE180-AA13-4F57-B3F1-4AFF307418EA}" dt="2022-11-05T15:37:10.635" v="1627" actId="20577"/>
          <ac:spMkLst>
            <pc:docMk/>
            <pc:sldMk cId="1484746079" sldId="283"/>
            <ac:spMk id="3" creationId="{5928A0EC-1D86-EB67-DDA8-C22086A7DC2D}"/>
          </ac:spMkLst>
        </pc:spChg>
      </pc:sldChg>
      <pc:sldChg chg="modSp new mod">
        <pc:chgData name="Maharjan, Amar" userId="42288142-0c2e-46bf-9d89-edac47b8f1d2" providerId="ADAL" clId="{E0CDE180-AA13-4F57-B3F1-4AFF307418EA}" dt="2022-11-05T15:49:40.269" v="1702" actId="20577"/>
        <pc:sldMkLst>
          <pc:docMk/>
          <pc:sldMk cId="659922261" sldId="284"/>
        </pc:sldMkLst>
        <pc:spChg chg="mod">
          <ac:chgData name="Maharjan, Amar" userId="42288142-0c2e-46bf-9d89-edac47b8f1d2" providerId="ADAL" clId="{E0CDE180-AA13-4F57-B3F1-4AFF307418EA}" dt="2022-11-05T05:33:02.176" v="864"/>
          <ac:spMkLst>
            <pc:docMk/>
            <pc:sldMk cId="659922261" sldId="284"/>
            <ac:spMk id="2" creationId="{00B69746-0EF6-9873-761A-45418C73AB50}"/>
          </ac:spMkLst>
        </pc:spChg>
        <pc:spChg chg="mod">
          <ac:chgData name="Maharjan, Amar" userId="42288142-0c2e-46bf-9d89-edac47b8f1d2" providerId="ADAL" clId="{E0CDE180-AA13-4F57-B3F1-4AFF307418EA}" dt="2022-11-05T15:49:40.269" v="1702" actId="20577"/>
          <ac:spMkLst>
            <pc:docMk/>
            <pc:sldMk cId="659922261" sldId="284"/>
            <ac:spMk id="3" creationId="{6839FCF1-32F4-C0FB-9BAA-2DCD4AD4AE19}"/>
          </ac:spMkLst>
        </pc:spChg>
      </pc:sldChg>
      <pc:sldChg chg="modSp new mod">
        <pc:chgData name="Maharjan, Amar" userId="42288142-0c2e-46bf-9d89-edac47b8f1d2" providerId="ADAL" clId="{E0CDE180-AA13-4F57-B3F1-4AFF307418EA}" dt="2022-11-05T15:39:20.714" v="1636" actId="6549"/>
        <pc:sldMkLst>
          <pc:docMk/>
          <pc:sldMk cId="1463611423" sldId="285"/>
        </pc:sldMkLst>
        <pc:spChg chg="mod">
          <ac:chgData name="Maharjan, Amar" userId="42288142-0c2e-46bf-9d89-edac47b8f1d2" providerId="ADAL" clId="{E0CDE180-AA13-4F57-B3F1-4AFF307418EA}" dt="2022-11-05T05:33:09.102" v="866"/>
          <ac:spMkLst>
            <pc:docMk/>
            <pc:sldMk cId="1463611423" sldId="285"/>
            <ac:spMk id="2" creationId="{8D0F5A76-B3DB-F654-9DCF-5178ED0C764D}"/>
          </ac:spMkLst>
        </pc:spChg>
        <pc:spChg chg="mod">
          <ac:chgData name="Maharjan, Amar" userId="42288142-0c2e-46bf-9d89-edac47b8f1d2" providerId="ADAL" clId="{E0CDE180-AA13-4F57-B3F1-4AFF307418EA}" dt="2022-11-05T15:39:20.714" v="1636" actId="6549"/>
          <ac:spMkLst>
            <pc:docMk/>
            <pc:sldMk cId="1463611423" sldId="285"/>
            <ac:spMk id="3" creationId="{921B4124-F115-034F-A9AE-2841F1E36110}"/>
          </ac:spMkLst>
        </pc:spChg>
      </pc:sldChg>
      <pc:sldChg chg="modSp new mod">
        <pc:chgData name="Maharjan, Amar" userId="42288142-0c2e-46bf-9d89-edac47b8f1d2" providerId="ADAL" clId="{E0CDE180-AA13-4F57-B3F1-4AFF307418EA}" dt="2022-11-05T15:41:28.398" v="1637" actId="6549"/>
        <pc:sldMkLst>
          <pc:docMk/>
          <pc:sldMk cId="628501775" sldId="286"/>
        </pc:sldMkLst>
        <pc:spChg chg="mod">
          <ac:chgData name="Maharjan, Amar" userId="42288142-0c2e-46bf-9d89-edac47b8f1d2" providerId="ADAL" clId="{E0CDE180-AA13-4F57-B3F1-4AFF307418EA}" dt="2022-11-05T05:50:34.354" v="872"/>
          <ac:spMkLst>
            <pc:docMk/>
            <pc:sldMk cId="628501775" sldId="286"/>
            <ac:spMk id="2" creationId="{4EBD12A9-020A-F0DB-D43D-9ACD6A0FFFF5}"/>
          </ac:spMkLst>
        </pc:spChg>
        <pc:spChg chg="mod">
          <ac:chgData name="Maharjan, Amar" userId="42288142-0c2e-46bf-9d89-edac47b8f1d2" providerId="ADAL" clId="{E0CDE180-AA13-4F57-B3F1-4AFF307418EA}" dt="2022-11-05T15:41:28.398" v="1637" actId="6549"/>
          <ac:spMkLst>
            <pc:docMk/>
            <pc:sldMk cId="628501775" sldId="286"/>
            <ac:spMk id="3" creationId="{58092349-44E0-CA48-2205-268ED98E9405}"/>
          </ac:spMkLst>
        </pc:spChg>
      </pc:sldChg>
      <pc:sldChg chg="modSp new mod">
        <pc:chgData name="Maharjan, Amar" userId="42288142-0c2e-46bf-9d89-edac47b8f1d2" providerId="ADAL" clId="{E0CDE180-AA13-4F57-B3F1-4AFF307418EA}" dt="2022-11-07T22:14:17.693" v="1824" actId="20577"/>
        <pc:sldMkLst>
          <pc:docMk/>
          <pc:sldMk cId="1472346198" sldId="287"/>
        </pc:sldMkLst>
        <pc:spChg chg="mod">
          <ac:chgData name="Maharjan, Amar" userId="42288142-0c2e-46bf-9d89-edac47b8f1d2" providerId="ADAL" clId="{E0CDE180-AA13-4F57-B3F1-4AFF307418EA}" dt="2022-11-05T05:50:56.766" v="877"/>
          <ac:spMkLst>
            <pc:docMk/>
            <pc:sldMk cId="1472346198" sldId="287"/>
            <ac:spMk id="2" creationId="{C25401AB-C87D-8F6A-7602-89F8F1AC8D7F}"/>
          </ac:spMkLst>
        </pc:spChg>
        <pc:spChg chg="mod">
          <ac:chgData name="Maharjan, Amar" userId="42288142-0c2e-46bf-9d89-edac47b8f1d2" providerId="ADAL" clId="{E0CDE180-AA13-4F57-B3F1-4AFF307418EA}" dt="2022-11-07T22:14:17.693" v="1824" actId="20577"/>
          <ac:spMkLst>
            <pc:docMk/>
            <pc:sldMk cId="1472346198" sldId="287"/>
            <ac:spMk id="3" creationId="{1E04FA9D-7599-A15B-A340-44BF728A5278}"/>
          </ac:spMkLst>
        </pc:spChg>
      </pc:sldChg>
      <pc:sldChg chg="addSp modSp new mod">
        <pc:chgData name="Maharjan, Amar" userId="42288142-0c2e-46bf-9d89-edac47b8f1d2" providerId="ADAL" clId="{E0CDE180-AA13-4F57-B3F1-4AFF307418EA}" dt="2022-11-05T15:47:27.600" v="1667" actId="1076"/>
        <pc:sldMkLst>
          <pc:docMk/>
          <pc:sldMk cId="1060125218" sldId="288"/>
        </pc:sldMkLst>
        <pc:spChg chg="mod">
          <ac:chgData name="Maharjan, Amar" userId="42288142-0c2e-46bf-9d89-edac47b8f1d2" providerId="ADAL" clId="{E0CDE180-AA13-4F57-B3F1-4AFF307418EA}" dt="2022-11-05T05:51:14.775" v="886" actId="20577"/>
          <ac:spMkLst>
            <pc:docMk/>
            <pc:sldMk cId="1060125218" sldId="288"/>
            <ac:spMk id="2" creationId="{7D9A97A1-D206-69B2-04FB-90840BE5F5BD}"/>
          </ac:spMkLst>
        </pc:spChg>
        <pc:spChg chg="mod">
          <ac:chgData name="Maharjan, Amar" userId="42288142-0c2e-46bf-9d89-edac47b8f1d2" providerId="ADAL" clId="{E0CDE180-AA13-4F57-B3F1-4AFF307418EA}" dt="2022-11-05T15:46:44.639" v="1664"/>
          <ac:spMkLst>
            <pc:docMk/>
            <pc:sldMk cId="1060125218" sldId="288"/>
            <ac:spMk id="3" creationId="{FCDCD783-B5D2-999C-225D-B39126911F83}"/>
          </ac:spMkLst>
        </pc:spChg>
        <pc:picChg chg="add mod">
          <ac:chgData name="Maharjan, Amar" userId="42288142-0c2e-46bf-9d89-edac47b8f1d2" providerId="ADAL" clId="{E0CDE180-AA13-4F57-B3F1-4AFF307418EA}" dt="2022-11-05T15:47:27.600" v="1667" actId="1076"/>
          <ac:picMkLst>
            <pc:docMk/>
            <pc:sldMk cId="1060125218" sldId="288"/>
            <ac:picMk id="8" creationId="{0FCB9257-5AB0-3788-5142-9A2CDB4FEB48}"/>
          </ac:picMkLst>
        </pc:picChg>
      </pc:sldChg>
      <pc:sldChg chg="modSp new mod">
        <pc:chgData name="Maharjan, Amar" userId="42288142-0c2e-46bf-9d89-edac47b8f1d2" providerId="ADAL" clId="{E0CDE180-AA13-4F57-B3F1-4AFF307418EA}" dt="2022-11-07T21:54:33.932" v="1774" actId="20577"/>
        <pc:sldMkLst>
          <pc:docMk/>
          <pc:sldMk cId="2227157688" sldId="289"/>
        </pc:sldMkLst>
        <pc:spChg chg="mod">
          <ac:chgData name="Maharjan, Amar" userId="42288142-0c2e-46bf-9d89-edac47b8f1d2" providerId="ADAL" clId="{E0CDE180-AA13-4F57-B3F1-4AFF307418EA}" dt="2022-11-05T15:52:18.812" v="1711" actId="6549"/>
          <ac:spMkLst>
            <pc:docMk/>
            <pc:sldMk cId="2227157688" sldId="289"/>
            <ac:spMk id="2" creationId="{04C938E3-F698-28CC-B0AF-382AE5736A8E}"/>
          </ac:spMkLst>
        </pc:spChg>
        <pc:spChg chg="mod">
          <ac:chgData name="Maharjan, Amar" userId="42288142-0c2e-46bf-9d89-edac47b8f1d2" providerId="ADAL" clId="{E0CDE180-AA13-4F57-B3F1-4AFF307418EA}" dt="2022-11-07T21:54:33.932" v="1774" actId="20577"/>
          <ac:spMkLst>
            <pc:docMk/>
            <pc:sldMk cId="2227157688" sldId="289"/>
            <ac:spMk id="3" creationId="{1B33D900-613F-2983-C917-7C09C5D43781}"/>
          </ac:spMkLst>
        </pc:spChg>
      </pc:sldChg>
      <pc:sldChg chg="modSp new mod">
        <pc:chgData name="Maharjan, Amar" userId="42288142-0c2e-46bf-9d89-edac47b8f1d2" providerId="ADAL" clId="{E0CDE180-AA13-4F57-B3F1-4AFF307418EA}" dt="2022-11-05T05:59:25.912" v="1250" actId="20577"/>
        <pc:sldMkLst>
          <pc:docMk/>
          <pc:sldMk cId="2183104427" sldId="290"/>
        </pc:sldMkLst>
        <pc:spChg chg="mod">
          <ac:chgData name="Maharjan, Amar" userId="42288142-0c2e-46bf-9d89-edac47b8f1d2" providerId="ADAL" clId="{E0CDE180-AA13-4F57-B3F1-4AFF307418EA}" dt="2022-11-05T05:51:46.750" v="899"/>
          <ac:spMkLst>
            <pc:docMk/>
            <pc:sldMk cId="2183104427" sldId="290"/>
            <ac:spMk id="2" creationId="{6488FC3C-F009-C7A8-EE44-320D6BE14718}"/>
          </ac:spMkLst>
        </pc:spChg>
        <pc:spChg chg="mod">
          <ac:chgData name="Maharjan, Amar" userId="42288142-0c2e-46bf-9d89-edac47b8f1d2" providerId="ADAL" clId="{E0CDE180-AA13-4F57-B3F1-4AFF307418EA}" dt="2022-11-05T05:59:25.912" v="1250" actId="20577"/>
          <ac:spMkLst>
            <pc:docMk/>
            <pc:sldMk cId="2183104427" sldId="290"/>
            <ac:spMk id="3" creationId="{E50CAA5A-34A8-A3ED-96E4-9C71990A7BEC}"/>
          </ac:spMkLst>
        </pc:spChg>
      </pc:sldChg>
      <pc:sldChg chg="modSp new mod">
        <pc:chgData name="Maharjan, Amar" userId="42288142-0c2e-46bf-9d89-edac47b8f1d2" providerId="ADAL" clId="{E0CDE180-AA13-4F57-B3F1-4AFF307418EA}" dt="2022-11-05T06:00:04.761" v="1259" actId="113"/>
        <pc:sldMkLst>
          <pc:docMk/>
          <pc:sldMk cId="4205504336" sldId="291"/>
        </pc:sldMkLst>
        <pc:spChg chg="mod">
          <ac:chgData name="Maharjan, Amar" userId="42288142-0c2e-46bf-9d89-edac47b8f1d2" providerId="ADAL" clId="{E0CDE180-AA13-4F57-B3F1-4AFF307418EA}" dt="2022-11-05T05:59:47.855" v="1255"/>
          <ac:spMkLst>
            <pc:docMk/>
            <pc:sldMk cId="4205504336" sldId="291"/>
            <ac:spMk id="2" creationId="{6857306A-4910-DDD4-8198-81DA24497A1C}"/>
          </ac:spMkLst>
        </pc:spChg>
        <pc:spChg chg="mod">
          <ac:chgData name="Maharjan, Amar" userId="42288142-0c2e-46bf-9d89-edac47b8f1d2" providerId="ADAL" clId="{E0CDE180-AA13-4F57-B3F1-4AFF307418EA}" dt="2022-11-05T06:00:04.761" v="1259" actId="113"/>
          <ac:spMkLst>
            <pc:docMk/>
            <pc:sldMk cId="4205504336" sldId="291"/>
            <ac:spMk id="3" creationId="{F49AD394-F318-7F5D-A093-AB7554825F89}"/>
          </ac:spMkLst>
        </pc:spChg>
      </pc:sldChg>
      <pc:sldChg chg="addSp delSp modSp new mod">
        <pc:chgData name="Maharjan, Amar" userId="42288142-0c2e-46bf-9d89-edac47b8f1d2" providerId="ADAL" clId="{E0CDE180-AA13-4F57-B3F1-4AFF307418EA}" dt="2022-11-05T15:56:35.836" v="1762" actId="6549"/>
        <pc:sldMkLst>
          <pc:docMk/>
          <pc:sldMk cId="3418853122" sldId="292"/>
        </pc:sldMkLst>
        <pc:spChg chg="mod">
          <ac:chgData name="Maharjan, Amar" userId="42288142-0c2e-46bf-9d89-edac47b8f1d2" providerId="ADAL" clId="{E0CDE180-AA13-4F57-B3F1-4AFF307418EA}" dt="2022-11-05T15:56:35.836" v="1762" actId="6549"/>
          <ac:spMkLst>
            <pc:docMk/>
            <pc:sldMk cId="3418853122" sldId="292"/>
            <ac:spMk id="2" creationId="{34E525D2-5E36-6795-045C-A86C255BD2D7}"/>
          </ac:spMkLst>
        </pc:spChg>
        <pc:spChg chg="del">
          <ac:chgData name="Maharjan, Amar" userId="42288142-0c2e-46bf-9d89-edac47b8f1d2" providerId="ADAL" clId="{E0CDE180-AA13-4F57-B3F1-4AFF307418EA}" dt="2022-11-05T06:05:55.010" v="1263"/>
          <ac:spMkLst>
            <pc:docMk/>
            <pc:sldMk cId="3418853122" sldId="292"/>
            <ac:spMk id="3" creationId="{B0F8C09E-380A-C0FB-AB31-C3DE95BB3550}"/>
          </ac:spMkLst>
        </pc:spChg>
        <pc:spChg chg="add del mod">
          <ac:chgData name="Maharjan, Amar" userId="42288142-0c2e-46bf-9d89-edac47b8f1d2" providerId="ADAL" clId="{E0CDE180-AA13-4F57-B3F1-4AFF307418EA}" dt="2022-11-05T06:06:24.442" v="1266" actId="22"/>
          <ac:spMkLst>
            <pc:docMk/>
            <pc:sldMk cId="3418853122" sldId="292"/>
            <ac:spMk id="8" creationId="{6802B0CD-A54F-EC38-CF73-D6C4F6876F74}"/>
          </ac:spMkLst>
        </pc:spChg>
        <pc:picChg chg="add del mod">
          <ac:chgData name="Maharjan, Amar" userId="42288142-0c2e-46bf-9d89-edac47b8f1d2" providerId="ADAL" clId="{E0CDE180-AA13-4F57-B3F1-4AFF307418EA}" dt="2022-11-05T06:06:23.222" v="1265" actId="478"/>
          <ac:picMkLst>
            <pc:docMk/>
            <pc:sldMk cId="3418853122" sldId="292"/>
            <ac:picMk id="7" creationId="{D866D02E-8BBE-FED6-EB9C-7DE7B223265F}"/>
          </ac:picMkLst>
        </pc:picChg>
        <pc:picChg chg="add mod ord">
          <ac:chgData name="Maharjan, Amar" userId="42288142-0c2e-46bf-9d89-edac47b8f1d2" providerId="ADAL" clId="{E0CDE180-AA13-4F57-B3F1-4AFF307418EA}" dt="2022-11-05T06:06:30.407" v="1269" actId="1076"/>
          <ac:picMkLst>
            <pc:docMk/>
            <pc:sldMk cId="3418853122" sldId="292"/>
            <ac:picMk id="10" creationId="{F7CA4E16-6906-0F49-095F-D52F73CF3ECE}"/>
          </ac:picMkLst>
        </pc:picChg>
      </pc:sldChg>
      <pc:sldChg chg="modSp new mod">
        <pc:chgData name="Maharjan, Amar" userId="42288142-0c2e-46bf-9d89-edac47b8f1d2" providerId="ADAL" clId="{E0CDE180-AA13-4F57-B3F1-4AFF307418EA}" dt="2022-11-05T06:06:49.402" v="1276" actId="20577"/>
        <pc:sldMkLst>
          <pc:docMk/>
          <pc:sldMk cId="4114543815" sldId="293"/>
        </pc:sldMkLst>
        <pc:spChg chg="mod">
          <ac:chgData name="Maharjan, Amar" userId="42288142-0c2e-46bf-9d89-edac47b8f1d2" providerId="ADAL" clId="{E0CDE180-AA13-4F57-B3F1-4AFF307418EA}" dt="2022-11-05T06:06:41.327" v="1271"/>
          <ac:spMkLst>
            <pc:docMk/>
            <pc:sldMk cId="4114543815" sldId="293"/>
            <ac:spMk id="2" creationId="{83D68435-6523-1550-497F-E9F12CA4CC57}"/>
          </ac:spMkLst>
        </pc:spChg>
        <pc:spChg chg="mod">
          <ac:chgData name="Maharjan, Amar" userId="42288142-0c2e-46bf-9d89-edac47b8f1d2" providerId="ADAL" clId="{E0CDE180-AA13-4F57-B3F1-4AFF307418EA}" dt="2022-11-05T06:06:49.402" v="1276" actId="20577"/>
          <ac:spMkLst>
            <pc:docMk/>
            <pc:sldMk cId="4114543815" sldId="293"/>
            <ac:spMk id="3" creationId="{27FA9957-2DBE-2B27-551C-1BAA64493F69}"/>
          </ac:spMkLst>
        </pc:spChg>
      </pc:sldChg>
      <pc:sldChg chg="modSp new mod modNotesTx">
        <pc:chgData name="Maharjan, Amar" userId="42288142-0c2e-46bf-9d89-edac47b8f1d2" providerId="ADAL" clId="{E0CDE180-AA13-4F57-B3F1-4AFF307418EA}" dt="2022-11-07T22:15:20.182" v="1827" actId="27636"/>
        <pc:sldMkLst>
          <pc:docMk/>
          <pc:sldMk cId="1178824327" sldId="294"/>
        </pc:sldMkLst>
        <pc:spChg chg="mod">
          <ac:chgData name="Maharjan, Amar" userId="42288142-0c2e-46bf-9d89-edac47b8f1d2" providerId="ADAL" clId="{E0CDE180-AA13-4F57-B3F1-4AFF307418EA}" dt="2022-11-05T06:21:29.870" v="1278"/>
          <ac:spMkLst>
            <pc:docMk/>
            <pc:sldMk cId="1178824327" sldId="294"/>
            <ac:spMk id="2" creationId="{893DF6F9-D5D7-C574-6A16-0F9CD0345019}"/>
          </ac:spMkLst>
        </pc:spChg>
        <pc:spChg chg="mod">
          <ac:chgData name="Maharjan, Amar" userId="42288142-0c2e-46bf-9d89-edac47b8f1d2" providerId="ADAL" clId="{E0CDE180-AA13-4F57-B3F1-4AFF307418EA}" dt="2022-11-07T22:15:20.182" v="1827" actId="27636"/>
          <ac:spMkLst>
            <pc:docMk/>
            <pc:sldMk cId="1178824327" sldId="294"/>
            <ac:spMk id="3" creationId="{F466317A-D584-9278-A0A0-5A52797349BE}"/>
          </ac:spMkLst>
        </pc:spChg>
      </pc:sldChg>
      <pc:sldChg chg="modSp new mod">
        <pc:chgData name="Maharjan, Amar" userId="42288142-0c2e-46bf-9d89-edac47b8f1d2" providerId="ADAL" clId="{E0CDE180-AA13-4F57-B3F1-4AFF307418EA}" dt="2022-11-07T22:13:54.523" v="1822" actId="20577"/>
        <pc:sldMkLst>
          <pc:docMk/>
          <pc:sldMk cId="401894271" sldId="295"/>
        </pc:sldMkLst>
        <pc:spChg chg="mod">
          <ac:chgData name="Maharjan, Amar" userId="42288142-0c2e-46bf-9d89-edac47b8f1d2" providerId="ADAL" clId="{E0CDE180-AA13-4F57-B3F1-4AFF307418EA}" dt="2022-11-05T06:23:10.897" v="1309"/>
          <ac:spMkLst>
            <pc:docMk/>
            <pc:sldMk cId="401894271" sldId="295"/>
            <ac:spMk id="2" creationId="{B173DDCB-8D96-0D93-1A97-5C18D6858AC9}"/>
          </ac:spMkLst>
        </pc:spChg>
        <pc:spChg chg="mod">
          <ac:chgData name="Maharjan, Amar" userId="42288142-0c2e-46bf-9d89-edac47b8f1d2" providerId="ADAL" clId="{E0CDE180-AA13-4F57-B3F1-4AFF307418EA}" dt="2022-11-07T22:13:54.523" v="1822" actId="20577"/>
          <ac:spMkLst>
            <pc:docMk/>
            <pc:sldMk cId="401894271" sldId="295"/>
            <ac:spMk id="3" creationId="{B1C487DE-67DA-2BE8-A342-D069E0DE84AA}"/>
          </ac:spMkLst>
        </pc:spChg>
      </pc:sldChg>
      <pc:sldChg chg="addSp modSp new mod">
        <pc:chgData name="Maharjan, Amar" userId="42288142-0c2e-46bf-9d89-edac47b8f1d2" providerId="ADAL" clId="{E0CDE180-AA13-4F57-B3F1-4AFF307418EA}" dt="2022-11-05T15:57:38.954" v="1766" actId="1076"/>
        <pc:sldMkLst>
          <pc:docMk/>
          <pc:sldMk cId="2286789614" sldId="296"/>
        </pc:sldMkLst>
        <pc:spChg chg="mod">
          <ac:chgData name="Maharjan, Amar" userId="42288142-0c2e-46bf-9d89-edac47b8f1d2" providerId="ADAL" clId="{E0CDE180-AA13-4F57-B3F1-4AFF307418EA}" dt="2022-11-05T06:25:04.744" v="1453" actId="20577"/>
          <ac:spMkLst>
            <pc:docMk/>
            <pc:sldMk cId="2286789614" sldId="296"/>
            <ac:spMk id="2" creationId="{7347B18A-3871-EF05-6114-B732CC477EA2}"/>
          </ac:spMkLst>
        </pc:spChg>
        <pc:spChg chg="mod">
          <ac:chgData name="Maharjan, Amar" userId="42288142-0c2e-46bf-9d89-edac47b8f1d2" providerId="ADAL" clId="{E0CDE180-AA13-4F57-B3F1-4AFF307418EA}" dt="2022-11-05T06:25:12.841" v="1457" actId="20577"/>
          <ac:spMkLst>
            <pc:docMk/>
            <pc:sldMk cId="2286789614" sldId="296"/>
            <ac:spMk id="3" creationId="{DD167972-336C-4AA8-2C71-FB3DAEAA6504}"/>
          </ac:spMkLst>
        </pc:spChg>
        <pc:picChg chg="add mod">
          <ac:chgData name="Maharjan, Amar" userId="42288142-0c2e-46bf-9d89-edac47b8f1d2" providerId="ADAL" clId="{E0CDE180-AA13-4F57-B3F1-4AFF307418EA}" dt="2022-11-05T15:57:38.954" v="1766" actId="1076"/>
          <ac:picMkLst>
            <pc:docMk/>
            <pc:sldMk cId="2286789614" sldId="296"/>
            <ac:picMk id="8" creationId="{AE7AB057-65D1-1613-30BE-B8B9DA50C31A}"/>
          </ac:picMkLst>
        </pc:picChg>
      </pc:sldChg>
      <pc:sldChg chg="modSp new mod">
        <pc:chgData name="Maharjan, Amar" userId="42288142-0c2e-46bf-9d89-edac47b8f1d2" providerId="ADAL" clId="{E0CDE180-AA13-4F57-B3F1-4AFF307418EA}" dt="2022-11-05T06:25:49.828" v="1460"/>
        <pc:sldMkLst>
          <pc:docMk/>
          <pc:sldMk cId="150357568" sldId="297"/>
        </pc:sldMkLst>
        <pc:spChg chg="mod">
          <ac:chgData name="Maharjan, Amar" userId="42288142-0c2e-46bf-9d89-edac47b8f1d2" providerId="ADAL" clId="{E0CDE180-AA13-4F57-B3F1-4AFF307418EA}" dt="2022-11-05T06:25:46.287" v="1459"/>
          <ac:spMkLst>
            <pc:docMk/>
            <pc:sldMk cId="150357568" sldId="297"/>
            <ac:spMk id="2" creationId="{45DFAA3E-9F04-7A64-C528-16FB729CEE25}"/>
          </ac:spMkLst>
        </pc:spChg>
        <pc:spChg chg="mod">
          <ac:chgData name="Maharjan, Amar" userId="42288142-0c2e-46bf-9d89-edac47b8f1d2" providerId="ADAL" clId="{E0CDE180-AA13-4F57-B3F1-4AFF307418EA}" dt="2022-11-05T06:25:49.828" v="1460"/>
          <ac:spMkLst>
            <pc:docMk/>
            <pc:sldMk cId="150357568" sldId="297"/>
            <ac:spMk id="3" creationId="{18327BDD-095D-9B14-726B-C4B1B770749A}"/>
          </ac:spMkLst>
        </pc:spChg>
      </pc:sldChg>
      <pc:sldChg chg="modSp new mod">
        <pc:chgData name="Maharjan, Amar" userId="42288142-0c2e-46bf-9d89-edac47b8f1d2" providerId="ADAL" clId="{E0CDE180-AA13-4F57-B3F1-4AFF307418EA}" dt="2022-11-05T06:32:11.097" v="1465" actId="6549"/>
        <pc:sldMkLst>
          <pc:docMk/>
          <pc:sldMk cId="2832092058" sldId="298"/>
        </pc:sldMkLst>
        <pc:spChg chg="mod">
          <ac:chgData name="Maharjan, Amar" userId="42288142-0c2e-46bf-9d89-edac47b8f1d2" providerId="ADAL" clId="{E0CDE180-AA13-4F57-B3F1-4AFF307418EA}" dt="2022-11-05T06:32:11.097" v="1465" actId="6549"/>
          <ac:spMkLst>
            <pc:docMk/>
            <pc:sldMk cId="2832092058" sldId="298"/>
            <ac:spMk id="2" creationId="{2E68D3BB-1979-7512-4D91-EE352BA08D72}"/>
          </ac:spMkLst>
        </pc:spChg>
        <pc:spChg chg="mod">
          <ac:chgData name="Maharjan, Amar" userId="42288142-0c2e-46bf-9d89-edac47b8f1d2" providerId="ADAL" clId="{E0CDE180-AA13-4F57-B3F1-4AFF307418EA}" dt="2022-11-05T06:30:38.358" v="1463"/>
          <ac:spMkLst>
            <pc:docMk/>
            <pc:sldMk cId="2832092058" sldId="298"/>
            <ac:spMk id="3" creationId="{F37BAD7D-726F-CB76-9F31-BEB15F3D145B}"/>
          </ac:spMkLst>
        </pc:spChg>
      </pc:sldChg>
      <pc:sldChg chg="modSp new mod">
        <pc:chgData name="Maharjan, Amar" userId="42288142-0c2e-46bf-9d89-edac47b8f1d2" providerId="ADAL" clId="{E0CDE180-AA13-4F57-B3F1-4AFF307418EA}" dt="2022-11-05T06:39:56.191" v="1479"/>
        <pc:sldMkLst>
          <pc:docMk/>
          <pc:sldMk cId="641540002" sldId="299"/>
        </pc:sldMkLst>
        <pc:spChg chg="mod">
          <ac:chgData name="Maharjan, Amar" userId="42288142-0c2e-46bf-9d89-edac47b8f1d2" providerId="ADAL" clId="{E0CDE180-AA13-4F57-B3F1-4AFF307418EA}" dt="2022-11-05T06:39:12.554" v="1470" actId="404"/>
          <ac:spMkLst>
            <pc:docMk/>
            <pc:sldMk cId="641540002" sldId="299"/>
            <ac:spMk id="2" creationId="{40792704-22F6-8A62-237C-AA98333C5B52}"/>
          </ac:spMkLst>
        </pc:spChg>
        <pc:spChg chg="mod">
          <ac:chgData name="Maharjan, Amar" userId="42288142-0c2e-46bf-9d89-edac47b8f1d2" providerId="ADAL" clId="{E0CDE180-AA13-4F57-B3F1-4AFF307418EA}" dt="2022-11-05T06:39:56.191" v="1479"/>
          <ac:spMkLst>
            <pc:docMk/>
            <pc:sldMk cId="641540002" sldId="299"/>
            <ac:spMk id="3" creationId="{98B423FC-EBAD-0155-0D35-E2B4707D7E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B7CD7-4F36-4E95-A1E5-DFDBBD86E14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6903B-D146-4BC5-83A5-1D1736C6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3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8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cycle is not compulsory to be in a deadlock.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is no deadlock here, even though we have a cycle.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97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 necessary conditions.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Avoidance: Collect information about the thread, we check the before granting the resource.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we grant the resource, then it will be in a deadlock we will not grant it. It's kind of a future prediction. For this, we need extra tentative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2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certain conditions, we can avoid mutual exclusion. Ex: If all the processes are reading the file, no process is writing.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5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break the circular wait in one particular instance.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assign the instances a unique number.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thread will require the resources in increasing order. They cannot get resources not in increasing order.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can implement this algorithm we can break the circular wait.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57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right program violates the increasing order of resource numbers. So, as a programmer, we should not write in this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01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25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T2 will execute with all the resources that it has and the resources that are released by T1 (After T1 has executed).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we identify the order? - &lt;T1, T2,…., Tn&gt;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35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93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48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2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45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Claim edge: Dotted 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May request resources in the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14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92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works only if each resource has only one instance.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T1 </a:t>
            </a:r>
            <a:r>
              <a:rPr lang="en-US" dirty="0">
                <a:sym typeface="Wingdings" pitchFamily="2" charset="2"/>
              </a:rPr>
              <a:t> R2 will not be granted because if it is granted then it will be a cycle and it will be in a deadlock.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51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1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name was chosen because the algorithm could be used in a banking system to ensure that the bank never allocated its available cash in such a way that it could no longer satisfy the needs of all its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should know how many resources are available, how many are allocated, how many are in demand,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need certain data types to hold all information. We will use a 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518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A[2] = 5; We have 5 instances of resource 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No of process, m </a:t>
            </a:r>
            <a:r>
              <a:rPr lang="en-US" dirty="0">
                <a:sym typeface="Wingdings" pitchFamily="2" charset="2"/>
              </a:rPr>
              <a:t> Number of resource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Max: Maximum demand for each process.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Allocated[</a:t>
            </a:r>
            <a:r>
              <a:rPr lang="en-US" dirty="0" err="1">
                <a:sym typeface="Wingdings" pitchFamily="2" charset="2"/>
              </a:rPr>
              <a:t>i,j</a:t>
            </a:r>
            <a:r>
              <a:rPr lang="en-US" dirty="0">
                <a:sym typeface="Wingdings" pitchFamily="2" charset="2"/>
              </a:rPr>
              <a:t>] = k; k instances are allocated of resource j to process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Need: How many are required to complete?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algorithm will be used by the banker’s algorithm.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grant the resource will there be safety or not? – Can we generate the sequence of not?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m: resources, n: number of processes.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finish is a </a:t>
            </a:r>
            <a:r>
              <a:rPr lang="en-US" dirty="0" err="1"/>
              <a:t>boolean</a:t>
            </a:r>
            <a:r>
              <a:rPr lang="en-US" dirty="0"/>
              <a:t> value: Finished or not?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main aim is to find the safe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55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banker’s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60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u="sng" dirty="0"/>
              <a:t>IMPORTANT FOR EXAM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Allocation + Available = Total 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6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Work = (3, 3, 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Finish = [F T F F F]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Work = (5, 3, 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Finish = [F T F T F]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Work = (7, 4, 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Finish = [F T F T T]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Work = (7, 4, 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Finish = [F T F T T]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Work = (7, 5, 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Finish = [T T F T T]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Work = (10, 5, 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Finish = [T T T T T]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Sequence </a:t>
            </a:r>
            <a:r>
              <a:rPr lang="en-US" dirty="0"/>
              <a:t>T1, T3, T4,, T0, T2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89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latinoLTStd-Roman"/>
              </a:rPr>
              <a:t>Examples are the </a:t>
            </a:r>
            <a:r>
              <a:rPr lang="en-US" sz="1800" b="0" i="0" u="none" strike="noStrike" baseline="0" dirty="0">
                <a:latin typeface="CMTT10"/>
              </a:rPr>
              <a:t>request() </a:t>
            </a:r>
            <a:r>
              <a:rPr lang="en-US" sz="1800" b="0" i="0" u="none" strike="noStrike" baseline="0" dirty="0">
                <a:latin typeface="PalatinoLTStd-Roman"/>
              </a:rPr>
              <a:t>and </a:t>
            </a:r>
            <a:r>
              <a:rPr lang="en-US" sz="1800" b="0" i="0" u="none" strike="noStrike" baseline="0" dirty="0">
                <a:latin typeface="CMTT10"/>
              </a:rPr>
              <a:t>release() </a:t>
            </a:r>
            <a:r>
              <a:rPr lang="en-US" sz="1800" b="0" i="0" u="none" strike="noStrike" baseline="0" dirty="0">
                <a:latin typeface="PalatinoLTStd-Roman"/>
              </a:rPr>
              <a:t>of a device, </a:t>
            </a:r>
            <a:r>
              <a:rPr lang="en-US" sz="1800" b="0" i="0" u="none" strike="noStrike" baseline="0" dirty="0">
                <a:latin typeface="CMTT10"/>
              </a:rPr>
              <a:t>open() </a:t>
            </a:r>
            <a:r>
              <a:rPr lang="en-US" sz="1800" b="0" i="0" u="none" strike="noStrike" baseline="0" dirty="0">
                <a:latin typeface="PalatinoLTStd-Roman"/>
              </a:rPr>
              <a:t>and </a:t>
            </a:r>
            <a:r>
              <a:rPr lang="en-US" sz="1800" b="0" i="0" u="none" strike="noStrike" baseline="0" dirty="0">
                <a:latin typeface="CMTT10"/>
              </a:rPr>
              <a:t>close() </a:t>
            </a:r>
            <a:r>
              <a:rPr lang="en-US" sz="1800" b="0" i="0" u="none" strike="noStrike" baseline="0" dirty="0">
                <a:latin typeface="PalatinoLTStd-Roman"/>
              </a:rPr>
              <a:t>of a file, and </a:t>
            </a:r>
            <a:r>
              <a:rPr lang="en-US" sz="1800" b="0" i="0" u="none" strike="noStrike" baseline="0" dirty="0">
                <a:latin typeface="CMTT10"/>
              </a:rPr>
              <a:t>allocate() </a:t>
            </a:r>
            <a:r>
              <a:rPr lang="en-US" sz="1800" b="0" i="0" u="none" strike="noStrike" baseline="0" dirty="0">
                <a:latin typeface="PalatinoLTStd-Roman"/>
              </a:rPr>
              <a:t>and </a:t>
            </a:r>
            <a:r>
              <a:rPr lang="en-US" sz="1800" b="0" i="0" u="none" strike="noStrike" baseline="0" dirty="0">
                <a:latin typeface="CMTT10"/>
              </a:rPr>
              <a:t>free() </a:t>
            </a:r>
            <a:r>
              <a:rPr lang="en-US" sz="1800" b="0" i="0" u="none" strike="noStrike" baseline="0" dirty="0">
                <a:latin typeface="PalatinoLTStd-Roman"/>
              </a:rPr>
              <a:t>memory system calls.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PalatinoLTStd-Roman"/>
              </a:rPr>
              <a:t>We have finite resources. Each resource type may have multiple instances, Ex, Printer -3, Memory space, Network instance-2, etc.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PalatinoLTStd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775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Yes, we can generate the sequence.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Ans 1: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Allocation: (0,0,2)+(3,3,0)=(3,3,2)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Need: (4,3,1)-(3,3,0)=(1,0,1)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Aval: (3,3,2)-(3,3,0)=(0,0,2)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 = Aval : (0,0,2)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Finish = [FFFFF]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T0: (7,4,3)&lt;=(0,0,2) : No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T1: (0,2,0)&lt;=(0,0,2) : No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T2: No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T3: No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T4: No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T5: No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generate. There are no enough resources. So this will not be granted.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Ans 2: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35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20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only works if we have only one instance of each resource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It's not easy to implement because it takes O(n</a:t>
            </a:r>
            <a:r>
              <a:rPr lang="en-US" baseline="30000" dirty="0"/>
              <a:t>2</a:t>
            </a:r>
            <a:r>
              <a:rPr lang="en-US" baseline="0" dirty="0"/>
              <a:t>).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064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Threads(T) and resources (R).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dot because there is only one instance of each resource.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 cycles: (T1, T2, T3, T4), and (T1, T2, T4)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least one cycle: So there is a deadlock.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032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the request is a collective request for all the processes, which is a matrix </a:t>
            </a:r>
            <a:r>
              <a:rPr lang="en-US" dirty="0" err="1"/>
              <a:t>nxm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08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dirty="0">
                <a:solidFill>
                  <a:srgbClr val="FF0066"/>
                </a:solidFill>
                <a:sym typeface="Symbol" panose="05050102010706020507" pitchFamily="18" charset="2"/>
              </a:rPr>
              <a:t>The algorithm requires an order of O(m x n2) operations to detect whether the system is in a deadlocked state.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b="0" dirty="0">
                <a:solidFill>
                  <a:srgbClr val="FF0066"/>
                </a:solidFill>
              </a:rPr>
              <a:t>Almost similar to the safety algorithm, but not completely the same.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b="0" dirty="0">
                <a:solidFill>
                  <a:srgbClr val="FF0066"/>
                </a:solidFill>
              </a:rPr>
              <a:t>If all </a:t>
            </a:r>
            <a:r>
              <a:rPr kumimoji="0" lang="en-US" altLang="en-US" b="0" dirty="0" err="1">
                <a:solidFill>
                  <a:srgbClr val="FF0066"/>
                </a:solidFill>
              </a:rPr>
              <a:t>Finsh</a:t>
            </a:r>
            <a:r>
              <a:rPr kumimoji="0" lang="en-US" altLang="en-US" b="0" dirty="0">
                <a:solidFill>
                  <a:srgbClr val="FF0066"/>
                </a:solidFill>
              </a:rPr>
              <a:t>[</a:t>
            </a:r>
            <a:r>
              <a:rPr kumimoji="0" lang="en-US" altLang="en-US" b="0" dirty="0" err="1">
                <a:solidFill>
                  <a:srgbClr val="FF0066"/>
                </a:solidFill>
              </a:rPr>
              <a:t>i</a:t>
            </a:r>
            <a:r>
              <a:rPr kumimoji="0" lang="en-US" altLang="en-US" b="0" dirty="0">
                <a:solidFill>
                  <a:srgbClr val="FF0066"/>
                </a:solidFill>
              </a:rPr>
              <a:t>] = true in the last step, then it's safe. If at least one is false, then there is a deadlock.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20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do we execute this algorithm? We don’t know, maybe every 5 minutes, we run to check for deadlock.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565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Arbitrarily means randomly.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recover from deadlock, we can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Kill the process – Which thread to kill?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Reclaim the resources that have been acquired by the processes which are in a deadlock situation.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455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Interactive: GUI thread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Batch: Background running thread.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33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Pthread_mutex_t</a:t>
            </a:r>
            <a:r>
              <a:rPr lang="en-US" dirty="0"/>
              <a:t>: Data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may or may not be in a deadlock; It depends on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97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It's not exactly deadlock, but it’s a kind of failure.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Threads, Tasks, and Process are interchangeable.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1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Arise when a certain condition is held.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don’t want any of these conditions, then we will not have a deadlock.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anyone is broken, then deadlock will not occur.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72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T: Set of processes.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 number of resources (R)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R1 can be a printer, which can be 1,2,3,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Ti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Rj</a:t>
            </a:r>
            <a:r>
              <a:rPr lang="en-US" dirty="0">
                <a:sym typeface="Wingdings" pitchFamily="2" charset="2"/>
              </a:rPr>
              <a:t>; Ti thread is trying to access one resource of </a:t>
            </a:r>
            <a:r>
              <a:rPr lang="en-US" dirty="0" err="1">
                <a:sym typeface="Wingdings" pitchFamily="2" charset="2"/>
              </a:rPr>
              <a:t>Rj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Rj</a:t>
            </a:r>
            <a:r>
              <a:rPr lang="en-US" dirty="0">
                <a:sym typeface="Wingdings" pitchFamily="2" charset="2"/>
              </a:rPr>
              <a:t> Ti: </a:t>
            </a:r>
            <a:r>
              <a:rPr lang="en-US" dirty="0" err="1">
                <a:sym typeface="Wingdings" pitchFamily="2" charset="2"/>
              </a:rPr>
              <a:t>Rj</a:t>
            </a:r>
            <a:r>
              <a:rPr lang="en-US" dirty="0">
                <a:sym typeface="Wingdings" pitchFamily="2" charset="2"/>
              </a:rPr>
              <a:t> has been assigned to thread Ti.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1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number of dots is the number of instances.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Nobody requested or has been assigned R4.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is no cycle.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6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we have a cycle; we have 2 cycles.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is a possibility of deadlock.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03B-D146-4BC5-83A5-1D1736C67B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4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A9ED-B2EB-40AC-9987-47C3AE207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CCC88-0286-4964-A6ED-0F25A7B92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D0DF8-9213-4C0B-8D56-950D080D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AF1E-3749-4A33-BB77-A62EDF773E7F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FAA27-E277-436D-A62B-FDB2899A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CEDD-2307-48C3-8842-FA9C6386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1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CBD0-1D44-4093-9EF6-D06F6EBD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370" y="365125"/>
            <a:ext cx="983343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3C3E0-2360-4E99-9F0A-D4D26B901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06DE5-76E2-4A37-A8DF-0A2BDC71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39E2-3E73-4D7A-8862-93264E7E6844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582C3-8AAE-4B7B-A065-BA3848CA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EDC71-14A5-4C8B-B3F7-3FD2F0FA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0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2D44E-83EB-4A47-ADBF-CE7FF2EAF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20B75-EDCD-45A3-BA1C-6E0BB5CC5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75397-39E2-4DDA-8CB1-6B42C636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F735-2F76-43A7-ADA6-F53E0CAC6A07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E7B1D-032F-4B9F-A0C9-B8A13970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8170B-8F87-4649-A02E-F613DDA0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9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332B-8B80-4A26-B1AD-AB0B1471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370" y="365125"/>
            <a:ext cx="983343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94D7-1883-4839-AFEE-995724C97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C1C07-A641-4A15-940E-85B23F8F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DB25-CA66-4263-9E24-AB0DF6B8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dirty="0"/>
              <a:t>CSCE 5640: Deadlocks                </a:t>
            </a:r>
            <a:r>
              <a:rPr lang="en-US" dirty="0" err="1"/>
              <a:t>Solberschatz</a:t>
            </a:r>
            <a:r>
              <a:rPr lang="en-US" dirty="0"/>
              <a:t>, Galvin and Gagne ©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39BD1-86F9-4B8A-9289-0962052A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rads-06-bg.jpg">
            <a:extLst>
              <a:ext uri="{FF2B5EF4-FFF2-40B4-BE49-F238E27FC236}">
                <a16:creationId xmlns:a16="http://schemas.microsoft.com/office/drawing/2014/main" id="{56EE73C9-1074-48D1-8421-4FBE80B4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10" y="428649"/>
            <a:ext cx="1178560" cy="11785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C2F99E-E421-41EC-BCEB-59E65C037C41}"/>
              </a:ext>
            </a:extLst>
          </p:cNvPr>
          <p:cNvCxnSpPr/>
          <p:nvPr/>
        </p:nvCxnSpPr>
        <p:spPr>
          <a:xfrm>
            <a:off x="838200" y="1696902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5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1DF6-0A10-47C1-8F7B-0AD2E2AA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06734-EED4-4956-B65B-DCC83E744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28EB4-EF90-4B93-84B0-ED89C8A2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C3C1-25D2-48F5-A9AD-6C1BF7EE2668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A4642-619E-4325-9047-4B384CFB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C146-AE06-473A-B19F-184210ED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8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CECD-9376-4BC3-A72C-BB92CB40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370" y="365125"/>
            <a:ext cx="983343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B31D-5DF7-4F96-80D5-54ED6F6CE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A0447-11BF-444D-9A5F-94868ED56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BEDD9-4806-4A3B-A1E0-540E58C9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98C1-10C3-446D-99A3-22DD7AAFA6C7}" type="datetime1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5BBA7-41E8-48B4-8A85-33302C27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91CB6-4492-4BB9-8E0F-51A32B3C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5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ACC9-E140-4A40-9273-B22D5C72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62B12-9A30-4907-B945-AD32D5A35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02101-05BE-492A-BC0F-F87EBC0B5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4A1F3-7A60-437D-807D-04A104ED5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21004-4978-4B09-B2A3-2B5CDBC55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7CD80-4EEE-4116-B3AF-950C4D57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7166-0847-49DF-A9A5-7BA8871D9B47}" type="datetime1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5FCB4-8109-4408-8398-E7397A1C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39CF1-2B5C-48F7-9C35-FAD5A85F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6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E561-F57C-4FA7-B20E-FA133D2A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370" y="365125"/>
            <a:ext cx="983343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8DEE2-2E71-4CFB-AB06-8E3C47D9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539F-7F52-457E-912D-13C105135F85}" type="datetime1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CA8D6-9566-4379-B09E-8D2A6196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57AC1-6A71-46D3-8B0E-FCD811A7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9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7CE7C-FC2F-4FBA-A484-53CDC8F0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8562-3F86-41EE-92F9-B3374F7CAA96}" type="datetime1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8A4ED-2E8C-4596-845C-FE72F258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B139E-A6F3-4974-BA79-D6D1A72D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6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0C7F-010B-40E8-9CBB-D3C3199F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14" y="457200"/>
            <a:ext cx="3424511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783C5-B622-40ED-BCCB-88099353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91642-3B78-45C6-A81F-A2810D9A9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4770D-9E56-4973-A0FF-272CA661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2C8C-3F75-4B89-9C4E-5A1D302B833C}" type="datetime1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ED70D-D683-4270-B18E-180C10CD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CDC01-C9AF-46A7-9802-E694BFAA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rads-06-bg.jpg">
            <a:extLst>
              <a:ext uri="{FF2B5EF4-FFF2-40B4-BE49-F238E27FC236}">
                <a16:creationId xmlns:a16="http://schemas.microsoft.com/office/drawing/2014/main" id="{6564355D-9886-4F1A-BE00-E646B2B8F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4" y="635443"/>
            <a:ext cx="1178560" cy="11785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D3CA9B-9150-4342-95DB-BB2E257590B8}"/>
              </a:ext>
            </a:extLst>
          </p:cNvPr>
          <p:cNvCxnSpPr>
            <a:cxnSpLocks/>
          </p:cNvCxnSpPr>
          <p:nvPr/>
        </p:nvCxnSpPr>
        <p:spPr>
          <a:xfrm>
            <a:off x="743722" y="1890633"/>
            <a:ext cx="4028303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6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6507-160E-4A83-ADF3-31367019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14" y="457200"/>
            <a:ext cx="3424511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7FFF8-95D0-43DB-9AAF-5B9F05990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74F0C-84B4-4C4E-A665-E4F3B3D5D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CD31F-0ABA-4564-9184-B8BECA89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02E1-4090-4D0F-AB90-55CC0C58D5E2}" type="datetime1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CBDB2-09BF-46C1-B8B1-7B49340F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D87A8-4834-4BFC-B504-D77E09B9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rads-06-bg.jpg">
            <a:extLst>
              <a:ext uri="{FF2B5EF4-FFF2-40B4-BE49-F238E27FC236}">
                <a16:creationId xmlns:a16="http://schemas.microsoft.com/office/drawing/2014/main" id="{D315E03D-FA1E-40FF-8EA9-DC16FF339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4" y="635443"/>
            <a:ext cx="1178560" cy="11785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F6C6BF-6A58-44E0-944D-CA2CEA878695}"/>
              </a:ext>
            </a:extLst>
          </p:cNvPr>
          <p:cNvCxnSpPr>
            <a:cxnSpLocks/>
          </p:cNvCxnSpPr>
          <p:nvPr/>
        </p:nvCxnSpPr>
        <p:spPr>
          <a:xfrm>
            <a:off x="743722" y="1890633"/>
            <a:ext cx="4028303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15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713C2-4EEB-47D1-A721-382F3F316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D52A7-B3D4-466E-8FC9-D9B57F281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71F97-688C-488A-B350-5B7EE02F2D44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FA88-34AF-44D5-AD96-A73AFED14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CSCE 5640: Deadlocks                Solberschatz, Galvin and Gagne ©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30053-B52F-40CF-A157-11DF898EA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83837-549E-4B74-AF57-E09A5A33C2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E447F40C-070A-4E1C-90F0-FB956822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5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5DE4-4C53-526B-B0EF-95C5B0A35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CSCE 5640</a:t>
            </a:r>
            <a:br>
              <a:rPr lang="en-US" sz="4400" dirty="0"/>
            </a:br>
            <a:r>
              <a:rPr lang="en-US" sz="4400" dirty="0"/>
              <a:t>Operating System Design</a:t>
            </a:r>
            <a:br>
              <a:rPr lang="en-US" sz="4400" dirty="0"/>
            </a:br>
            <a:br>
              <a:rPr lang="en-US" sz="4400" dirty="0"/>
            </a:br>
            <a:r>
              <a:rPr lang="en-US" sz="4400" i="1" dirty="0"/>
              <a:t>Deadlocks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B7042-56E9-8BB6-0DD8-E689EE521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3590"/>
            <a:ext cx="9144000" cy="1533698"/>
          </a:xfrm>
        </p:spPr>
        <p:txBody>
          <a:bodyPr>
            <a:normAutofit/>
          </a:bodyPr>
          <a:lstStyle/>
          <a:p>
            <a:r>
              <a:rPr lang="en-US" dirty="0"/>
              <a:t>Dr. Amar Maharjan</a:t>
            </a:r>
          </a:p>
          <a:p>
            <a:r>
              <a:rPr lang="en-US" dirty="0"/>
              <a:t>Computer Science and Engineering</a:t>
            </a:r>
          </a:p>
          <a:p>
            <a:r>
              <a:rPr lang="en-US" dirty="0"/>
              <a:t>University of </a:t>
            </a:r>
            <a:r>
              <a:rPr lang="en-US"/>
              <a:t>North Texas</a:t>
            </a:r>
            <a:endParaRPr lang="en-US" dirty="0"/>
          </a:p>
        </p:txBody>
      </p:sp>
      <p:pic>
        <p:nvPicPr>
          <p:cNvPr id="4" name="Picture 3" descr="trads-06-bg.jpg">
            <a:extLst>
              <a:ext uri="{FF2B5EF4-FFF2-40B4-BE49-F238E27FC236}">
                <a16:creationId xmlns:a16="http://schemas.microsoft.com/office/drawing/2014/main" id="{FC93FBD5-DCF1-91A6-D539-BA2219F78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9" y="5041454"/>
            <a:ext cx="1688148" cy="1688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2CB9E2-D823-28D9-885D-C3CBAC929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577" y="5250100"/>
            <a:ext cx="2209800" cy="714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AE7479-B8F9-01D8-4DEF-D89CDCA459DD}"/>
              </a:ext>
            </a:extLst>
          </p:cNvPr>
          <p:cNvSpPr txBox="1"/>
          <p:nvPr/>
        </p:nvSpPr>
        <p:spPr>
          <a:xfrm>
            <a:off x="2446736" y="5885528"/>
            <a:ext cx="7602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Slides (with some modifications) from: </a:t>
            </a:r>
          </a:p>
          <a:p>
            <a:r>
              <a:rPr lang="en-US" i="1" dirty="0"/>
              <a:t>Operating System Concepts 10 edition – </a:t>
            </a:r>
            <a:r>
              <a:rPr lang="en-US" i="1" dirty="0" err="1"/>
              <a:t>Silberschatz</a:t>
            </a:r>
            <a:r>
              <a:rPr lang="en-US" i="1" dirty="0"/>
              <a:t>, Galvin and Gagne © 2018</a:t>
            </a:r>
          </a:p>
        </p:txBody>
      </p:sp>
    </p:spTree>
    <p:extLst>
      <p:ext uri="{BB962C8B-B14F-4D97-AF65-F5344CB8AC3E}">
        <p14:creationId xmlns:p14="http://schemas.microsoft.com/office/powerpoint/2010/main" val="320144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E630-2C6C-8546-B955-7926E92D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 with a Cycle But no Deadlock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04D61-7817-4DC6-2420-BCC81FFA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46641-DC6B-935A-7051-F9517BBF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08569-70BD-DB33-F443-1DA30F9A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53DD0FC3-890C-1D13-76C3-3D982AC24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57" y="1927303"/>
            <a:ext cx="3281661" cy="419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1B749D-4087-30BD-6AEF-980489D53945}"/>
              </a:ext>
            </a:extLst>
          </p:cNvPr>
          <p:cNvSpPr txBox="1"/>
          <p:nvPr/>
        </p:nvSpPr>
        <p:spPr>
          <a:xfrm>
            <a:off x="838200" y="1927303"/>
            <a:ext cx="60943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There is no deadlock.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Observe that thread </a:t>
            </a:r>
            <a:r>
              <a:rPr lang="en-US" sz="2000" b="0" i="1" u="none" strike="noStrike" baseline="0" dirty="0"/>
              <a:t>T</a:t>
            </a:r>
            <a:r>
              <a:rPr lang="en-US" sz="2000" b="0" i="0" u="none" strike="noStrike" baseline="-25000" dirty="0"/>
              <a:t>4</a:t>
            </a:r>
            <a:r>
              <a:rPr lang="en-US" sz="2000" b="0" i="0" u="none" strike="noStrike" baseline="0" dirty="0"/>
              <a:t> may release its instance of resource type </a:t>
            </a:r>
            <a:r>
              <a:rPr lang="en-US" sz="2000" b="0" i="1" u="none" strike="noStrike" baseline="0" dirty="0"/>
              <a:t>R</a:t>
            </a:r>
            <a:r>
              <a:rPr lang="en-US" sz="2000" b="0" i="0" u="none" strike="noStrike" baseline="-25000" dirty="0"/>
              <a:t>2</a:t>
            </a:r>
            <a:r>
              <a:rPr lang="en-US" sz="2000" b="0" i="0" u="none" strike="noStrike" baseline="0" dirty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That resource can then be allocated to </a:t>
            </a:r>
            <a:r>
              <a:rPr lang="en-US" sz="2000" b="0" i="1" u="none" strike="noStrike" baseline="0" dirty="0"/>
              <a:t>T</a:t>
            </a:r>
            <a:r>
              <a:rPr lang="en-US" sz="2000" b="0" i="0" u="none" strike="noStrike" baseline="-25000" dirty="0"/>
              <a:t>3</a:t>
            </a:r>
            <a:r>
              <a:rPr lang="en-US" sz="2000" b="0" i="0" u="none" strike="noStrike" baseline="0" dirty="0"/>
              <a:t>, breaking the cycle.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065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BF24-EC23-FA6D-4429-602D0D83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Facts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E40A-4572-A0F5-FA9E-82C2888A8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7231-067F-FAB2-BD57-E678F45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D2C0D-9EA3-D6D8-E79A-C5549C41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B7C31-D050-EC0E-BC8B-41256F9A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7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BCAD-5B11-420D-4D07-DBDE9507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Methods for Handling Deadlocks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3303-ED4A-3D5C-C0A4-584BA48B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Ensure that the system will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prevention</a:t>
            </a:r>
          </a:p>
          <a:p>
            <a:pPr lvl="2"/>
            <a:r>
              <a:rPr lang="en-US" altLang="en-US" dirty="0"/>
              <a:t>Ensure that at least one of the necessary conditions cannot hold.</a:t>
            </a:r>
          </a:p>
          <a:p>
            <a:pPr lvl="1"/>
            <a:r>
              <a:rPr lang="en-US" altLang="en-US" dirty="0"/>
              <a:t>Deadlock avoidance</a:t>
            </a:r>
          </a:p>
          <a:p>
            <a:pPr lvl="2"/>
            <a:r>
              <a:rPr lang="en-US" altLang="en-US" dirty="0"/>
              <a:t>Requires that the OS be given additional information in advance concerning which resources a thread will request and use during its lifetime.</a:t>
            </a:r>
          </a:p>
          <a:p>
            <a:pPr lvl="2"/>
            <a:r>
              <a:rPr lang="en-US" altLang="en-US" dirty="0"/>
              <a:t>Then, the OS can decide for each request whether or not the thread should wait.</a:t>
            </a:r>
          </a:p>
          <a:p>
            <a:endParaRPr lang="en-US" altLang="en-US" dirty="0"/>
          </a:p>
          <a:p>
            <a:r>
              <a:rPr lang="en-US" altLang="en-US" dirty="0"/>
              <a:t>Allow the system to enter a deadlock state and then recover</a:t>
            </a:r>
          </a:p>
          <a:p>
            <a:endParaRPr lang="en-US" altLang="en-US" dirty="0"/>
          </a:p>
          <a:p>
            <a:r>
              <a:rPr lang="en-US" altLang="en-US" dirty="0"/>
              <a:t>Ignore the problem and pretend that deadlocks never occur in the system.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A0DDE-2204-B47A-51AB-903CDA23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D5BF5-FED6-CE49-C5EA-DC0AC287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625EE-65A2-6AD0-8563-7673F053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8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72C1-E63C-59E9-A962-CDA52E68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Deadlock Prevention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1F16C-2BE0-3561-AE81-B1DEB4FC0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en-US" altLang="en-US" dirty="0"/>
              <a:t>Invalidate one of the four necessary conditions for deadlock:</a:t>
            </a:r>
          </a:p>
          <a:p>
            <a:endParaRPr lang="en-US" dirty="0"/>
          </a:p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endParaRPr lang="en-US" altLang="en-US" b="1" dirty="0"/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thread requests a resource, it does not hold any other resources</a:t>
            </a:r>
          </a:p>
          <a:p>
            <a:pPr lvl="1"/>
            <a:r>
              <a:rPr lang="en-US" altLang="en-US" dirty="0"/>
              <a:t>Require threads to request and be allocated all its resources before it begins execution or allow thread to request resources only when the thread has none allocated to it.</a:t>
            </a:r>
          </a:p>
          <a:p>
            <a:pPr lvl="1"/>
            <a:r>
              <a:rPr lang="en-US" altLang="en-US" dirty="0"/>
              <a:t>Low resource utilization; starvation possible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616BC-F3E6-B7CB-5D5D-3C529704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A58B-F1B1-4648-8EAA-7DBC3E5E6D94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E9F4D-FEBA-E3D5-15B4-05287C64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0FC8-11CA-713B-C01D-99E5EDD9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2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343F-3DF9-7A1B-C2D7-FA44B0FD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Deadlock Prevention 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D1FA-F036-A6CB-B2D3-9609F618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/>
              <a:t>Preempted resources are added to the list of resources for which the thread is waiting</a:t>
            </a:r>
          </a:p>
          <a:p>
            <a:pPr lvl="1"/>
            <a:r>
              <a:rPr lang="en-US" altLang="en-US" dirty="0"/>
              <a:t>Thread will be restarted only when it can regain its old resources, as well as the new ones that it is requesting</a:t>
            </a:r>
          </a:p>
          <a:p>
            <a:endParaRPr lang="en-US" altLang="en-US" b="1" dirty="0"/>
          </a:p>
          <a:p>
            <a:r>
              <a:rPr lang="en-US" altLang="en-US" b="1" dirty="0"/>
              <a:t>Circular Wait:</a:t>
            </a:r>
          </a:p>
          <a:p>
            <a:pPr lvl="1"/>
            <a:r>
              <a:rPr lang="en-US" altLang="en-US" dirty="0"/>
              <a:t>Impose a total ordering of all resource types, and require that each thread requests resources in an increasing order of enumeration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EBEB7-64D4-2C3D-0C35-1454B5FD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522-0F41-417E-B0B9-42908F1D1B31}" type="datetime1">
              <a:rPr lang="en-US" smtClean="0"/>
              <a:t>11/26/24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371F9-4F61-FA27-F020-83376E00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16F76-8AAF-AFD9-A5C6-42770E5A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2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6A19-8BCE-CEC0-4C00-EB7B336C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Circular Wait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8EB6-CE20-52C8-5605-3713BAD19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802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Invalidating the circular wait condition is most common.</a:t>
            </a:r>
          </a:p>
          <a:p>
            <a:r>
              <a:rPr lang="en-US" altLang="en-US" dirty="0"/>
              <a:t>Simply assign each resource (i.e., mutex locks) a unique number.</a:t>
            </a:r>
          </a:p>
          <a:p>
            <a:r>
              <a:rPr lang="en-US" altLang="en-US" dirty="0"/>
              <a:t>Resources must be acquired in order.</a:t>
            </a:r>
          </a:p>
          <a:p>
            <a:r>
              <a:rPr lang="en-US" altLang="en-US" dirty="0"/>
              <a:t>If: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r>
              <a:rPr lang="en-US" altLang="en-US" dirty="0"/>
              <a:t>code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dirty="0"/>
              <a:t> could not be </a:t>
            </a:r>
            <a:br>
              <a:rPr lang="en-US" altLang="en-US" dirty="0"/>
            </a:br>
            <a:r>
              <a:rPr lang="en-US" altLang="en-US" dirty="0"/>
              <a:t>written as follows: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50F6-B4F9-3394-205E-8C153567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1517A-6104-A5F3-5882-A88B4FE4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C2796-0234-4B00-A430-EADC06C1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15</a:t>
            </a:fld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DEB5D7D-FC4B-53DA-9AE0-C44C6F11E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92" y="1886827"/>
            <a:ext cx="3464112" cy="437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2E00B46-0ABA-DDDD-59BC-81070589F485}"/>
              </a:ext>
            </a:extLst>
          </p:cNvPr>
          <p:cNvCxnSpPr>
            <a:cxnSpLocks/>
          </p:cNvCxnSpPr>
          <p:nvPr/>
        </p:nvCxnSpPr>
        <p:spPr>
          <a:xfrm flipV="1">
            <a:off x="3871732" y="4888130"/>
            <a:ext cx="3984102" cy="1032321"/>
          </a:xfrm>
          <a:prstGeom prst="bentConnector3">
            <a:avLst>
              <a:gd name="adj1" fmla="val 624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24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934C-A9B6-A8F0-73C6-10A52811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Deadlock Avoidance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1E01A-CA57-92F5-AFE2-7FF0299D4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  <a:p>
            <a:endParaRPr kumimoji="0" lang="en-US" altLang="en-US" dirty="0"/>
          </a:p>
          <a:p>
            <a:r>
              <a:rPr lang="en-US" altLang="en-US" dirty="0"/>
              <a:t>Simplest and most useful model requires that each thread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b="1" i="1" dirty="0"/>
              <a:t>state</a:t>
            </a:r>
            <a:r>
              <a:rPr lang="en-US" altLang="en-US" dirty="0"/>
              <a:t> is defined by the number of available and allocated resources, and the maximum demands of the threads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620C-8BBC-752D-C0A3-D5BC391E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C5529-D2F4-13BF-E7D1-BD8DA614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0AEA0-CA1A-E4E8-D4AA-9573CD53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7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09F2-F974-E82A-F16D-DCAA2D07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Safe 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72C2C-61F1-B8FB-A7EB-AD25169B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When a thread requests an available resource, system must decide if immediate allocation leaves the system in a safe state</a:t>
            </a:r>
          </a:p>
          <a:p>
            <a:endParaRPr lang="en-US" altLang="en-US" dirty="0"/>
          </a:p>
          <a:p>
            <a:r>
              <a:rPr lang="en-US" altLang="en-US" dirty="0"/>
              <a:t>System is in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safe state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T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T</a:t>
            </a:r>
            <a:r>
              <a:rPr lang="en-US" altLang="en-US" i="1" baseline="-25000" dirty="0"/>
              <a:t>n</a:t>
            </a:r>
            <a:r>
              <a:rPr lang="en-US" altLang="en-US" dirty="0"/>
              <a:t>&gt; of ALL the threads  in the systems such that for each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, the resources that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terminates,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A2F7E-65D2-2779-AECE-15C8E7AA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899A-E7C2-4909-AF99-B85D9C3AC79D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92CA-B470-3CCE-601C-9E4C6523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C62B7-4D21-29ED-9180-14720369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91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A55F-AD88-50DC-A202-5AFA118B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Facts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CF04B-AB10-0035-9594-D6143F9CC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FA565-7B34-A4DC-9BD2-6F18EC1D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8EFB-E66F-4045-8C08-994D7A7A025A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33C9F-4D6C-EDEA-A0CE-604B2F37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68A46-C1DC-07DC-DA99-6FDCBFF4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44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F1E8-33D6-AC63-08F3-F0F96EF7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Safe, Unsafe, Deadlock State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1A50E-9018-8FA6-CF66-197C51D7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3D4E-9221-4BC5-8CE7-DD5043E85DB1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873C8-3E68-ABD1-739B-88BCFB4E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444F-9C46-B539-0EDD-B0DAE49E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52522CB5-EA75-9E54-129E-58CD2D3E8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294" y="1912295"/>
            <a:ext cx="4222448" cy="422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05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3C49-EAC0-E114-E3D7-C1465B17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8BB1-9BD7-D24E-7FCE-9D670B3C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System Model</a:t>
            </a:r>
          </a:p>
          <a:p>
            <a:r>
              <a:rPr lang="en-US" altLang="en-US" dirty="0"/>
              <a:t>Deadlock Characterization</a:t>
            </a:r>
          </a:p>
          <a:p>
            <a:r>
              <a:rPr lang="en-US" altLang="en-US" dirty="0"/>
              <a:t>Methods for Handling Deadlocks</a:t>
            </a:r>
          </a:p>
          <a:p>
            <a:r>
              <a:rPr lang="en-US" altLang="en-US" dirty="0"/>
              <a:t>Deadlock Prevention</a:t>
            </a:r>
          </a:p>
          <a:p>
            <a:r>
              <a:rPr lang="en-US" altLang="en-US" dirty="0"/>
              <a:t>Deadlock Avoidance</a:t>
            </a:r>
          </a:p>
          <a:p>
            <a:r>
              <a:rPr lang="en-US" altLang="en-US" dirty="0"/>
              <a:t>Deadlock Detection </a:t>
            </a:r>
          </a:p>
          <a:p>
            <a:r>
              <a:rPr lang="en-US" altLang="en-US" dirty="0"/>
              <a:t>Recovery from Deadlock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12D36-A661-1930-738B-C95D8C10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46C7-A626-40E9-99A7-631D88853550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F487B-1FB0-673F-FAA7-47620D2B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7C44-B25C-AB95-75D6-0D6E3927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19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00CE-B55B-DBCA-F202-34D3922F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Avoidance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F03D-03C1-651D-F0F0-12E1B077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 instance of a resource type</a:t>
            </a:r>
          </a:p>
          <a:p>
            <a:pPr lvl="1"/>
            <a:r>
              <a:rPr lang="en-US" altLang="en-US" dirty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Multiple instances of a resource type</a:t>
            </a:r>
          </a:p>
          <a:p>
            <a:pPr lvl="1"/>
            <a:r>
              <a:rPr lang="en-US" altLang="en-US" dirty="0"/>
              <a:t> 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EBFB7-B7FA-8CBB-E1B3-500A1B13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D010B-555F-16AA-560B-8F659FED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C07B9-8EA1-65DB-6A4B-F4A8C0C2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03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0CCA-9320-631B-4EA3-CE844CF5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Resource-Allocation Graph Scheme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7DC81-60ED-563B-CF6C-5A85CF9D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Claim edge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; represented by a dashed line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Claim edge converts to request edge when a </a:t>
            </a:r>
            <a:r>
              <a:rPr lang="en-US" altLang="en-US" dirty="0"/>
              <a:t>thread</a:t>
            </a:r>
            <a:r>
              <a:rPr lang="en-US" altLang="en-US" dirty="0">
                <a:sym typeface="Symbol" panose="05050102010706020507" pitchFamily="18" charset="2"/>
              </a:rPr>
              <a:t> requests a resource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Request edge converted to an assignment edge when the resource is allocated to the </a:t>
            </a:r>
            <a:r>
              <a:rPr lang="en-US" altLang="en-US" dirty="0"/>
              <a:t>thread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</a:t>
            </a:r>
            <a:r>
              <a:rPr lang="en-US" altLang="en-US" dirty="0"/>
              <a:t> thread</a:t>
            </a:r>
            <a:r>
              <a:rPr lang="en-US" altLang="en-US" dirty="0">
                <a:sym typeface="Symbol" panose="05050102010706020507" pitchFamily="18" charset="2"/>
              </a:rPr>
              <a:t>, assignment edge reconverts to a claim edge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2E0E-A74A-AE43-80AA-D7F3E919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E634-CF25-215F-4FBF-A3E1676E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BBD98-FF63-0370-32D9-B9C47458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12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C7AD-4B5C-7EDF-E4C9-FFEC8ADB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Resource-Allocation Graph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25CBE-A528-EA1D-3918-E2B726E2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2E06B-6BEB-2610-96BB-72F98DDA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EB904-225F-3206-CD8A-7CBB4767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6ED171E7-4318-CAE2-FEBF-8AD2D4266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216" y="1861210"/>
            <a:ext cx="4274639" cy="430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198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D7D3-67B2-DD4D-0341-66FCD96E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Unsafe State In Resource-Allocation Graph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2EBD1-AD74-A4ED-E8DA-70CA55A4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C4D01-6623-6D92-DF8E-61F856B1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261C-BA94-28F0-02A6-199C5B9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0B7F1DAA-01C0-2F99-1133-76B7541BF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270" y="1793006"/>
            <a:ext cx="4342476" cy="43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9D217B-2B6F-F9AC-1BF9-2336976F8DDB}"/>
              </a:ext>
            </a:extLst>
          </p:cNvPr>
          <p:cNvSpPr txBox="1"/>
          <p:nvPr/>
        </p:nvSpPr>
        <p:spPr>
          <a:xfrm>
            <a:off x="838200" y="2104529"/>
            <a:ext cx="6014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Suppose T</a:t>
            </a:r>
            <a:r>
              <a:rPr lang="en-US" sz="2400" baseline="-25000" dirty="0"/>
              <a:t>2</a:t>
            </a:r>
            <a:r>
              <a:rPr lang="en-US" sz="2400" dirty="0"/>
              <a:t> requests R</a:t>
            </a:r>
            <a:r>
              <a:rPr lang="en-US" sz="2400" baseline="-25000" dirty="0"/>
              <a:t>2</a:t>
            </a:r>
            <a:r>
              <a:rPr lang="en-US" sz="2400" dirty="0"/>
              <a:t> and allocated, and T</a:t>
            </a:r>
            <a:r>
              <a:rPr lang="en-US" sz="2400" baseline="-25000" dirty="0"/>
              <a:t>1</a:t>
            </a:r>
            <a:r>
              <a:rPr lang="en-US" sz="2400" dirty="0"/>
              <a:t> requests R</a:t>
            </a:r>
            <a:r>
              <a:rPr lang="en-US" sz="2400" baseline="-25000" dirty="0"/>
              <a:t>2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will create a deadlock.</a:t>
            </a:r>
          </a:p>
        </p:txBody>
      </p:sp>
    </p:spTree>
    <p:extLst>
      <p:ext uri="{BB962C8B-B14F-4D97-AF65-F5344CB8AC3E}">
        <p14:creationId xmlns:p14="http://schemas.microsoft.com/office/powerpoint/2010/main" val="1788352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E15A-94F4-F4CD-A583-8F4BBAF1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Resource-Allocation Graph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B2EB-2490-77A3-A428-61D627959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Suppose that thread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F209E-59AA-2C5D-3692-9F40212A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5D089-2780-C205-459B-AD174C75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77B05-9FDC-9BA2-11C6-28D3D069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75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B701-6DA7-593E-3501-D085E41D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Banker’s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A0EC-1D86-EB67-DDA8-C22086A7D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Multiple instances of resources</a:t>
            </a:r>
          </a:p>
          <a:p>
            <a:endParaRPr lang="en-US" altLang="en-US" dirty="0"/>
          </a:p>
          <a:p>
            <a:r>
              <a:rPr lang="en-US" altLang="en-US" dirty="0"/>
              <a:t>Each thread must declare a priori claim of maximum use</a:t>
            </a:r>
          </a:p>
          <a:p>
            <a:endParaRPr lang="en-US" altLang="en-US" dirty="0"/>
          </a:p>
          <a:p>
            <a:r>
              <a:rPr lang="en-US" altLang="en-US" dirty="0"/>
              <a:t>When a thread requests a resource, it may have to wait  </a:t>
            </a:r>
          </a:p>
          <a:p>
            <a:endParaRPr lang="en-US" altLang="en-US" dirty="0"/>
          </a:p>
          <a:p>
            <a:r>
              <a:rPr lang="en-US" altLang="en-US" dirty="0"/>
              <a:t>When a thread gets all its resources it must return them in a finite amount of time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9206E-B8D9-048F-4E46-6B11243B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10708-02A6-D713-8539-98BF94CE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74FB9-B19F-9300-B277-34CF8764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46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9746-0EF6-9873-761A-45418C73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Structures for the Banker</a:t>
            </a:r>
            <a:r>
              <a:rPr lang="ja-JP" altLang="en-US" sz="4400" dirty="0"/>
              <a:t>’</a:t>
            </a:r>
            <a:r>
              <a:rPr lang="en-US" altLang="ja-JP" sz="4400" dirty="0"/>
              <a:t>s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FCF1-32F4-C0FB-9BAA-2DCD4AD4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0" lang="en-US" altLang="en-US" sz="2200" dirty="0"/>
              <a:t>Let </a:t>
            </a:r>
            <a:r>
              <a:rPr kumimoji="0" lang="en-US" altLang="en-US" sz="2200" i="1" dirty="0"/>
              <a:t>n</a:t>
            </a:r>
            <a:r>
              <a:rPr kumimoji="0" lang="en-US" altLang="en-US" sz="2200" dirty="0"/>
              <a:t> = number of processes, and </a:t>
            </a:r>
            <a:r>
              <a:rPr kumimoji="0" lang="en-US" altLang="en-US" sz="2200" i="1" dirty="0"/>
              <a:t>m </a:t>
            </a:r>
            <a:r>
              <a:rPr kumimoji="0" lang="en-US" altLang="en-US" sz="2200" dirty="0"/>
              <a:t>= number of resources types. </a:t>
            </a:r>
          </a:p>
          <a:p>
            <a:endParaRPr lang="en-US" altLang="en-US" sz="2200" b="1" dirty="0"/>
          </a:p>
          <a:p>
            <a:r>
              <a:rPr lang="en-US" altLang="en-US" sz="2200" b="1" dirty="0"/>
              <a:t>Available</a:t>
            </a:r>
            <a:r>
              <a:rPr lang="en-US" altLang="en-US" sz="2200" i="1" dirty="0"/>
              <a:t>:</a:t>
            </a:r>
            <a:r>
              <a:rPr lang="en-US" altLang="en-US" sz="2200" dirty="0"/>
              <a:t>  Vector of length </a:t>
            </a:r>
            <a:r>
              <a:rPr lang="en-US" altLang="en-US" sz="2200" i="1" dirty="0"/>
              <a:t>m</a:t>
            </a:r>
            <a:r>
              <a:rPr lang="en-US" altLang="en-US" sz="2200" dirty="0"/>
              <a:t>. If Available[</a:t>
            </a:r>
            <a:r>
              <a:rPr lang="en-US" altLang="en-US" sz="2200" i="1" dirty="0"/>
              <a:t>j</a:t>
            </a:r>
            <a:r>
              <a:rPr lang="en-US" altLang="en-US" sz="2200" dirty="0"/>
              <a:t>] = </a:t>
            </a:r>
            <a:r>
              <a:rPr lang="en-US" altLang="en-US" sz="2200" i="1" dirty="0"/>
              <a:t>k</a:t>
            </a:r>
            <a:r>
              <a:rPr lang="en-US" altLang="en-US" sz="2200" dirty="0"/>
              <a:t>, there are</a:t>
            </a:r>
            <a:r>
              <a:rPr lang="en-US" altLang="en-US" sz="2200" i="1" dirty="0"/>
              <a:t> k</a:t>
            </a:r>
            <a:r>
              <a:rPr lang="en-US" altLang="en-US" sz="2200" dirty="0"/>
              <a:t> instances of resource type </a:t>
            </a:r>
            <a:r>
              <a:rPr lang="en-US" altLang="en-US" sz="2200" i="1" dirty="0" err="1"/>
              <a:t>R</a:t>
            </a:r>
            <a:r>
              <a:rPr lang="en-US" altLang="en-US" sz="2200" i="1" baseline="-25000" dirty="0" err="1"/>
              <a:t>j</a:t>
            </a:r>
            <a:r>
              <a:rPr lang="en-US" altLang="en-US" sz="2200" baseline="-25000" dirty="0"/>
              <a:t>  </a:t>
            </a:r>
            <a:r>
              <a:rPr lang="en-US" altLang="en-US" sz="2200" dirty="0"/>
              <a:t>available</a:t>
            </a:r>
          </a:p>
          <a:p>
            <a:r>
              <a:rPr lang="en-US" altLang="en-US" sz="2200" b="1" dirty="0">
                <a:solidFill>
                  <a:srgbClr val="000000"/>
                </a:solidFill>
              </a:rPr>
              <a:t>Max</a:t>
            </a:r>
            <a:r>
              <a:rPr lang="en-US" altLang="en-US" sz="2200" i="1" dirty="0"/>
              <a:t>: n x m</a:t>
            </a:r>
            <a:r>
              <a:rPr lang="en-US" altLang="en-US" sz="2200" dirty="0"/>
              <a:t> matrix.  If </a:t>
            </a:r>
            <a:r>
              <a:rPr lang="en-US" altLang="en-US" sz="2200" i="1" dirty="0"/>
              <a:t>Max</a:t>
            </a:r>
            <a:r>
              <a:rPr lang="en-US" altLang="en-US" sz="2200" dirty="0"/>
              <a:t>[</a:t>
            </a:r>
            <a:r>
              <a:rPr lang="en-US" altLang="en-US" sz="2200" i="1" dirty="0" err="1"/>
              <a:t>i,j</a:t>
            </a:r>
            <a:r>
              <a:rPr lang="en-US" altLang="en-US" sz="2200" dirty="0"/>
              <a:t>] = </a:t>
            </a:r>
            <a:r>
              <a:rPr lang="en-US" altLang="en-US" sz="2200" i="1" dirty="0"/>
              <a:t>k</a:t>
            </a:r>
            <a:r>
              <a:rPr lang="en-US" altLang="en-US" sz="2200" dirty="0"/>
              <a:t>, then process 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i="1" dirty="0"/>
              <a:t> </a:t>
            </a:r>
            <a:r>
              <a:rPr lang="en-US" altLang="en-US" sz="2200" dirty="0"/>
              <a:t>may request at most</a:t>
            </a:r>
            <a:r>
              <a:rPr lang="en-US" altLang="en-US" sz="2200" i="1" dirty="0"/>
              <a:t> k </a:t>
            </a:r>
            <a:r>
              <a:rPr lang="en-US" altLang="en-US" sz="2200" dirty="0"/>
              <a:t>instances of resource type </a:t>
            </a:r>
            <a:r>
              <a:rPr lang="en-US" altLang="en-US" sz="2200" i="1" dirty="0" err="1"/>
              <a:t>R</a:t>
            </a:r>
            <a:r>
              <a:rPr lang="en-US" altLang="en-US" sz="2200" i="1" baseline="-25000" dirty="0" err="1"/>
              <a:t>j</a:t>
            </a:r>
            <a:endParaRPr lang="en-US" altLang="en-US" sz="2200" i="1" baseline="-25000" dirty="0"/>
          </a:p>
          <a:p>
            <a:r>
              <a:rPr lang="en-US" altLang="en-US" sz="2200" b="1" dirty="0">
                <a:solidFill>
                  <a:srgbClr val="000000"/>
                </a:solidFill>
              </a:rPr>
              <a:t>Allocation</a:t>
            </a:r>
            <a:r>
              <a:rPr lang="en-US" altLang="en-US" sz="2200" i="1" dirty="0"/>
              <a:t>:  n </a:t>
            </a:r>
            <a:r>
              <a:rPr lang="en-US" altLang="en-US" sz="2200" dirty="0"/>
              <a:t>x</a:t>
            </a:r>
            <a:r>
              <a:rPr lang="en-US" altLang="en-US" sz="2200" i="1" dirty="0"/>
              <a:t> m</a:t>
            </a:r>
            <a:r>
              <a:rPr lang="en-US" altLang="en-US" sz="2200" dirty="0"/>
              <a:t> matrix.  If Allocation[</a:t>
            </a:r>
            <a:r>
              <a:rPr lang="en-US" altLang="en-US" sz="2200" i="1" dirty="0" err="1"/>
              <a:t>i,j</a:t>
            </a:r>
            <a:r>
              <a:rPr lang="en-US" altLang="en-US" sz="2200" dirty="0"/>
              <a:t>] = </a:t>
            </a:r>
            <a:r>
              <a:rPr lang="en-US" altLang="en-US" sz="2200" i="1" dirty="0"/>
              <a:t>k</a:t>
            </a:r>
            <a:r>
              <a:rPr lang="en-US" altLang="en-US" sz="2200" dirty="0"/>
              <a:t> then</a:t>
            </a:r>
            <a:r>
              <a:rPr lang="en-US" altLang="en-US" sz="2200" i="1" dirty="0"/>
              <a:t> 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dirty="0"/>
              <a:t> is currently allocated </a:t>
            </a:r>
            <a:r>
              <a:rPr lang="en-US" altLang="en-US" sz="2200" i="1" dirty="0"/>
              <a:t>k</a:t>
            </a:r>
            <a:r>
              <a:rPr lang="en-US" altLang="en-US" sz="2200" dirty="0"/>
              <a:t> instances of </a:t>
            </a:r>
            <a:r>
              <a:rPr lang="en-US" altLang="en-US" sz="2200" i="1" dirty="0" err="1"/>
              <a:t>R</a:t>
            </a:r>
            <a:r>
              <a:rPr lang="en-US" altLang="en-US" sz="2200" i="1" baseline="-25000" dirty="0" err="1"/>
              <a:t>j</a:t>
            </a:r>
            <a:endParaRPr lang="en-US" altLang="en-US" sz="2200" i="1" baseline="-25000" dirty="0"/>
          </a:p>
          <a:p>
            <a:r>
              <a:rPr lang="en-US" altLang="en-US" sz="2200" b="1" dirty="0">
                <a:solidFill>
                  <a:srgbClr val="000000"/>
                </a:solidFill>
              </a:rPr>
              <a:t>Need</a:t>
            </a:r>
            <a:r>
              <a:rPr lang="en-US" altLang="en-US" sz="2200" i="1" dirty="0"/>
              <a:t>:  n </a:t>
            </a:r>
            <a:r>
              <a:rPr lang="en-US" altLang="en-US" sz="2200" dirty="0"/>
              <a:t>x</a:t>
            </a:r>
            <a:r>
              <a:rPr lang="en-US" altLang="en-US" sz="2200" i="1" dirty="0"/>
              <a:t> m</a:t>
            </a:r>
            <a:r>
              <a:rPr lang="en-US" altLang="en-US" sz="2200" dirty="0"/>
              <a:t> matrix. If </a:t>
            </a:r>
            <a:r>
              <a:rPr lang="en-US" altLang="en-US" sz="2200" i="1" dirty="0"/>
              <a:t>Need</a:t>
            </a:r>
            <a:r>
              <a:rPr lang="en-US" altLang="en-US" sz="2200" dirty="0"/>
              <a:t>[</a:t>
            </a:r>
            <a:r>
              <a:rPr lang="en-US" altLang="en-US" sz="2200" i="1" dirty="0" err="1"/>
              <a:t>i,j</a:t>
            </a:r>
            <a:r>
              <a:rPr lang="en-US" altLang="en-US" sz="2200" dirty="0"/>
              <a:t>] =</a:t>
            </a:r>
            <a:r>
              <a:rPr lang="en-US" altLang="en-US" sz="2200" i="1" dirty="0"/>
              <a:t> k</a:t>
            </a:r>
            <a:r>
              <a:rPr lang="en-US" altLang="en-US" sz="2200" dirty="0"/>
              <a:t>, then</a:t>
            </a:r>
            <a:r>
              <a:rPr lang="en-US" altLang="en-US" sz="2200" i="1" dirty="0"/>
              <a:t> 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dirty="0"/>
              <a:t> may need </a:t>
            </a:r>
            <a:r>
              <a:rPr lang="en-US" altLang="en-US" sz="2200" i="1" dirty="0"/>
              <a:t>k</a:t>
            </a:r>
            <a:r>
              <a:rPr lang="en-US" altLang="en-US" sz="2200" dirty="0"/>
              <a:t> more instances of </a:t>
            </a:r>
            <a:r>
              <a:rPr lang="en-US" altLang="en-US" sz="2200" i="1" dirty="0" err="1"/>
              <a:t>R</a:t>
            </a:r>
            <a:r>
              <a:rPr lang="en-US" altLang="en-US" sz="2200" i="1" baseline="-25000" dirty="0" err="1"/>
              <a:t>j</a:t>
            </a:r>
            <a:r>
              <a:rPr lang="en-US" altLang="en-US" sz="2200" baseline="-25000" dirty="0"/>
              <a:t> </a:t>
            </a:r>
            <a:r>
              <a:rPr lang="en-US" altLang="en-US" sz="2200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900" i="1" dirty="0"/>
              <a:t>Need</a:t>
            </a:r>
            <a:r>
              <a:rPr lang="en-US" altLang="en-US" sz="1900" dirty="0"/>
              <a:t> [</a:t>
            </a:r>
            <a:r>
              <a:rPr lang="en-US" altLang="en-US" sz="1900" i="1" dirty="0" err="1"/>
              <a:t>i,j</a:t>
            </a:r>
            <a:r>
              <a:rPr lang="en-US" altLang="en-US" sz="1900" i="1" dirty="0"/>
              <a:t>]</a:t>
            </a:r>
            <a:r>
              <a:rPr lang="en-US" altLang="en-US" sz="1900" dirty="0"/>
              <a:t> = </a:t>
            </a:r>
            <a:r>
              <a:rPr lang="en-US" altLang="en-US" sz="1900" i="1" dirty="0"/>
              <a:t>Max</a:t>
            </a:r>
            <a:r>
              <a:rPr lang="en-US" altLang="en-US" sz="1900" dirty="0"/>
              <a:t>[</a:t>
            </a:r>
            <a:r>
              <a:rPr lang="en-US" altLang="en-US" sz="1900" i="1" dirty="0" err="1"/>
              <a:t>i,j</a:t>
            </a:r>
            <a:r>
              <a:rPr lang="en-US" altLang="en-US" sz="1900" dirty="0"/>
              <a:t>] – </a:t>
            </a:r>
            <a:r>
              <a:rPr lang="en-US" altLang="en-US" sz="1900" i="1" dirty="0"/>
              <a:t>Allocation</a:t>
            </a:r>
            <a:r>
              <a:rPr lang="en-US" altLang="en-US" sz="1900" dirty="0"/>
              <a:t> [</a:t>
            </a:r>
            <a:r>
              <a:rPr lang="en-US" altLang="en-US" sz="1900" i="1" dirty="0" err="1"/>
              <a:t>i,j</a:t>
            </a:r>
            <a:r>
              <a:rPr lang="en-US" altLang="en-US" sz="1900" dirty="0"/>
              <a:t>]</a:t>
            </a:r>
          </a:p>
          <a:p>
            <a:pPr lvl="2">
              <a:buFont typeface="Webdings" panose="05030102010509060703" pitchFamily="18" charset="2"/>
              <a:buNone/>
            </a:pPr>
            <a:endParaRPr lang="en-US" altLang="en-US" sz="1900" dirty="0"/>
          </a:p>
          <a:p>
            <a:pPr algn="l"/>
            <a:r>
              <a:rPr lang="en-US" sz="1900" b="0" i="0" u="none" strike="noStrike" baseline="0" dirty="0"/>
              <a:t>Let </a:t>
            </a:r>
            <a:r>
              <a:rPr lang="en-US" sz="1900" b="0" i="1" u="none" strike="noStrike" baseline="0" dirty="0"/>
              <a:t>X </a:t>
            </a:r>
            <a:r>
              <a:rPr lang="en-US" sz="1900" b="0" i="0" u="none" strike="noStrike" baseline="0" dirty="0"/>
              <a:t>and </a:t>
            </a:r>
            <a:r>
              <a:rPr lang="en-US" sz="1900" b="0" i="1" u="none" strike="noStrike" baseline="0" dirty="0"/>
              <a:t>Y </a:t>
            </a:r>
            <a:r>
              <a:rPr lang="en-US" sz="1900" b="0" i="0" u="none" strike="noStrike" baseline="0" dirty="0"/>
              <a:t>be vectors of length </a:t>
            </a:r>
            <a:r>
              <a:rPr lang="en-US" sz="1900" b="0" i="1" u="none" strike="noStrike" baseline="0" dirty="0"/>
              <a:t>n. </a:t>
            </a:r>
            <a:r>
              <a:rPr lang="en-US" sz="1900" b="0" i="0" u="none" strike="noStrike" baseline="0" dirty="0"/>
              <a:t>We say that </a:t>
            </a:r>
            <a:r>
              <a:rPr lang="en-US" sz="1900" b="0" i="1" u="none" strike="noStrike" baseline="0" dirty="0"/>
              <a:t>X </a:t>
            </a:r>
            <a:r>
              <a:rPr lang="en-US" sz="1900" b="0" i="0" u="none" strike="noStrike" baseline="0" dirty="0"/>
              <a:t>≤ </a:t>
            </a:r>
            <a:r>
              <a:rPr lang="en-US" sz="1900" b="0" i="1" u="none" strike="noStrike" baseline="0" dirty="0"/>
              <a:t>Y </a:t>
            </a:r>
            <a:r>
              <a:rPr lang="en-US" sz="1900" b="0" i="0" u="none" strike="noStrike" baseline="0" dirty="0"/>
              <a:t>if and only if </a:t>
            </a:r>
            <a:r>
              <a:rPr lang="en-US" sz="1900" b="0" i="1" u="none" strike="noStrike" baseline="0" dirty="0"/>
              <a:t>X</a:t>
            </a:r>
            <a:r>
              <a:rPr lang="en-US" sz="1900" b="0" i="0" u="none" strike="noStrike" baseline="0" dirty="0"/>
              <a:t>[</a:t>
            </a:r>
            <a:r>
              <a:rPr lang="en-US" sz="1900" b="0" i="1" u="none" strike="noStrike" baseline="0" dirty="0"/>
              <a:t>i</a:t>
            </a:r>
            <a:r>
              <a:rPr lang="en-US" sz="1900" b="0" i="0" u="none" strike="noStrike" baseline="0" dirty="0"/>
              <a:t>] ≤ </a:t>
            </a:r>
            <a:r>
              <a:rPr lang="en-US" sz="1900" b="0" i="1" u="none" strike="noStrike" baseline="0" dirty="0"/>
              <a:t>Y</a:t>
            </a:r>
            <a:r>
              <a:rPr lang="en-US" sz="1900" b="0" i="0" u="none" strike="noStrike" baseline="0" dirty="0"/>
              <a:t>[</a:t>
            </a:r>
            <a:r>
              <a:rPr lang="en-US" sz="1900" b="0" i="1" u="none" strike="noStrike" baseline="0" dirty="0"/>
              <a:t>i</a:t>
            </a:r>
            <a:r>
              <a:rPr lang="en-US" sz="1900" b="0" i="0" u="none" strike="noStrike" baseline="0" dirty="0"/>
              <a:t>] for all </a:t>
            </a:r>
            <a:r>
              <a:rPr lang="en-US" sz="1900" b="0" i="1" u="none" strike="noStrike" baseline="0" dirty="0"/>
              <a:t>i </a:t>
            </a:r>
            <a:r>
              <a:rPr lang="en-US" sz="1900" b="0" i="0" u="none" strike="noStrike" baseline="0" dirty="0"/>
              <a:t>= 1, 2, ..., </a:t>
            </a:r>
            <a:r>
              <a:rPr lang="en-US" sz="1900" b="0" i="1" u="none" strike="noStrike" baseline="0" dirty="0"/>
              <a:t>n. </a:t>
            </a:r>
            <a:r>
              <a:rPr lang="en-US" sz="1900" b="0" i="0" u="none" strike="noStrike" baseline="0" dirty="0"/>
              <a:t>For example, if </a:t>
            </a:r>
            <a:r>
              <a:rPr lang="en-US" sz="1900" b="0" i="1" u="none" strike="noStrike" baseline="0" dirty="0"/>
              <a:t>X </a:t>
            </a:r>
            <a:r>
              <a:rPr lang="en-US" sz="1900" b="0" i="0" u="none" strike="noStrike" baseline="0" dirty="0"/>
              <a:t>= (1,7,3,2) and </a:t>
            </a:r>
            <a:r>
              <a:rPr lang="en-US" sz="1900" b="0" i="1" u="none" strike="noStrike" baseline="0" dirty="0"/>
              <a:t>Y </a:t>
            </a:r>
            <a:r>
              <a:rPr lang="en-US" sz="1900" b="0" i="0" u="none" strike="noStrike" baseline="0" dirty="0"/>
              <a:t>= (0,3,2,1), then </a:t>
            </a:r>
            <a:r>
              <a:rPr lang="en-US" sz="1900" b="0" i="1" u="none" strike="noStrike" baseline="0" dirty="0"/>
              <a:t>Y </a:t>
            </a:r>
            <a:r>
              <a:rPr lang="en-US" sz="1900" b="0" i="0" u="none" strike="noStrike" baseline="0" dirty="0"/>
              <a:t>≤ </a:t>
            </a:r>
            <a:r>
              <a:rPr lang="en-US" sz="1900" b="0" i="1" u="none" strike="noStrike" baseline="0" dirty="0"/>
              <a:t>X. </a:t>
            </a:r>
            <a:r>
              <a:rPr lang="en-US" sz="1900" b="0" i="0" u="none" strike="noStrike" baseline="0" dirty="0"/>
              <a:t>In addition, </a:t>
            </a:r>
            <a:r>
              <a:rPr lang="en-US" sz="1900" b="0" i="1" u="none" strike="noStrike" baseline="0" dirty="0"/>
              <a:t>Y &lt; X </a:t>
            </a:r>
            <a:r>
              <a:rPr lang="en-US" sz="1900" b="0" i="0" u="none" strike="noStrike" baseline="0" dirty="0"/>
              <a:t>if </a:t>
            </a:r>
            <a:r>
              <a:rPr lang="en-US" sz="1900" b="0" i="1" u="none" strike="noStrike" baseline="0" dirty="0"/>
              <a:t>Y </a:t>
            </a:r>
            <a:r>
              <a:rPr lang="en-US" sz="1900" b="0" i="0" u="none" strike="noStrike" baseline="0" dirty="0"/>
              <a:t>≤ </a:t>
            </a:r>
            <a:r>
              <a:rPr lang="en-US" sz="1900" b="0" i="1" u="none" strike="noStrike" baseline="0" dirty="0"/>
              <a:t>X </a:t>
            </a:r>
            <a:r>
              <a:rPr lang="en-US" sz="1900" b="0" i="0" u="none" strike="noStrike" baseline="0" dirty="0"/>
              <a:t>and </a:t>
            </a:r>
            <a:r>
              <a:rPr lang="en-US" sz="1900" b="0" i="1" u="none" strike="noStrike" baseline="0" dirty="0"/>
              <a:t>Y </a:t>
            </a:r>
            <a:r>
              <a:rPr lang="en-US" sz="1900" b="0" i="0" u="none" strike="noStrike" baseline="0" dirty="0"/>
              <a:t>≠ </a:t>
            </a:r>
            <a:r>
              <a:rPr lang="en-US" sz="1900" b="0" i="1" u="none" strike="noStrike" baseline="0" dirty="0"/>
              <a:t>X.</a:t>
            </a:r>
            <a:endParaRPr lang="en-US" altLang="en-US" sz="1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C1BF4-4AA6-C729-E76D-5E500DA9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8674-400D-690C-EBE6-35B8F270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1689D-A72B-FE65-0983-9787CBBC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22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5A76-B3DB-F654-9DCF-5178ED0C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Safety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4124-F115-034F-A9AE-2841F1E36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br>
              <a:rPr lang="en-US" altLang="en-US" b="1" dirty="0"/>
            </a:br>
            <a:r>
              <a:rPr lang="en-US" altLang="en-US" b="1" dirty="0"/>
              <a:t>  </a:t>
            </a:r>
            <a:r>
              <a:rPr lang="en-US" altLang="en-US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altLang="en-US" sz="7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1BE69-7E56-B893-A921-B3ACFE4F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EA82D-5DD9-8FD6-2763-5E5EBC92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F27CD-B9AA-E162-A279-B7FEF91F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11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12A9-020A-F0DB-D43D-9ACD6A0F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Resource-Request Algorithm for Process </a:t>
            </a:r>
            <a:r>
              <a:rPr lang="en-US" altLang="en-US" sz="4400" i="1" dirty="0"/>
              <a:t>P</a:t>
            </a:r>
            <a:r>
              <a:rPr lang="en-US" altLang="en-US" sz="4400" i="1" baseline="-25000" dirty="0"/>
              <a:t>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2349-44E0-CA48-2205-268ED98E9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.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Otherwise,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US" altLang="en-US" b="1" i="1" dirty="0">
                <a:sym typeface="Symbol" panose="05050102010706020507" pitchFamily="18" charset="2"/>
              </a:rPr>
              <a:t>Available  </a:t>
            </a:r>
            <a:r>
              <a:rPr lang="en-US" altLang="en-US" b="1" dirty="0">
                <a:sym typeface="Symbol" panose="05050102010706020507" pitchFamily="18" charset="2"/>
              </a:rPr>
              <a:t>–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–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endParaRPr lang="en-US" altLang="en-US" b="1" i="1" baseline="-25000" dirty="0">
              <a:sym typeface="Symbol" panose="05050102010706020507" pitchFamily="18" charset="2"/>
            </a:endParaRP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AD3AD-A86A-F3BB-B0DE-FC630CDC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00CA0-FAAD-5024-4BE7-E03FF9C0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34E8C-FC49-3186-4266-78F1ADC0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01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01AB-C87D-8F6A-7602-89F8F1AC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FA9D-7599-A15B-A340-44BF728A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threads </a:t>
            </a:r>
            <a:r>
              <a:rPr lang="en-US" altLang="en-US" i="1" dirty="0"/>
              <a:t>T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 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of the current state of the system: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      </a:t>
            </a:r>
            <a:r>
              <a:rPr lang="en-US" altLang="en-US" i="1" u="sng" dirty="0"/>
              <a:t>Max</a:t>
            </a:r>
            <a:r>
              <a:rPr lang="en-US" altLang="en-US" i="1" dirty="0"/>
              <a:t>	    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 A B C 	    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7 5 3 	   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4 3 3  	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6160A-802F-E320-367D-108A84A8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83D54-1549-20D3-B062-A80A412B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99EC0-8699-D617-E46E-24689AA6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4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22D6-E353-88AC-D0B6-341B4F32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81EA-AE1E-6803-59FD-D01167FB5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System consists of a finite number of resources to be distributed among a number of competing threads.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1"/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8F563-F580-C11B-9B8D-5BB64B00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8E4F-7178-45FE-9A0F-08F9921C5B18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135F4-4A46-2958-AC0B-707AA38B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ACAB5-D8B7-264A-34C1-BED81D61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89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97A1-D206-69B2-04FB-90840BE5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D783-B5D2-999C-225D-B3912691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  <a:endParaRPr lang="en-US" altLang="en-US" baseline="-25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07D0-E9DE-EECF-6D34-4C48F780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AA62E-4A8B-C114-966F-51BECBC2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F34E-D130-CAD5-8689-3136E72A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CB9257-5AB0-3788-5142-9A2CDB4FE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715" y="2543792"/>
            <a:ext cx="4429743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25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38E3-F698-28CC-B0AF-382AE573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Request (1,0,2)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D900-613F-2983-C917-7C09C5D4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4333" cy="4895850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            2 3 0</a:t>
            </a:r>
            <a:r>
              <a:rPr lang="en-US" altLang="en-US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(3,3,2)</a:t>
            </a:r>
            <a:endParaRPr lang="en-US" altLang="en-US" strike="sngStrike" dirty="0">
              <a:solidFill>
                <a:srgbClr val="FF0000"/>
              </a:solidFill>
            </a:endParaRP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	        3 0 2</a:t>
            </a:r>
            <a:r>
              <a:rPr lang="en-US" altLang="en-US" strike="sngStrike" dirty="0">
                <a:solidFill>
                  <a:srgbClr val="FF0000"/>
                </a:solidFill>
              </a:rPr>
              <a:t>(2,0,0)</a:t>
            </a:r>
            <a:r>
              <a:rPr lang="en-US" altLang="en-US" dirty="0"/>
              <a:t>   0 2 0 </a:t>
            </a:r>
            <a:r>
              <a:rPr lang="en-US" altLang="en-US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(1,2,2)</a:t>
            </a:r>
            <a:endParaRPr lang="en-US" altLang="en-US" strike="sngStrike" dirty="0">
              <a:solidFill>
                <a:srgbClr val="FF0000"/>
              </a:solidFill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105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105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105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216B1-2679-7304-0FD8-5D9275D0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882E6-18A8-B6E0-C2DF-9ACAECB0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4606A-DA59-9F2F-39F4-CED92A21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57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FC3C-F009-C7A8-EE44-320D6BE1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Deadlock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AA5A-34A8-A3ED-96E4-9C71990A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a system does not employ either a deadlock-prevention or a deadlock-avoidance algorithm, then a deadlock may occur. </a:t>
            </a:r>
          </a:p>
          <a:p>
            <a:endParaRPr lang="en-US" altLang="en-US" dirty="0"/>
          </a:p>
          <a:p>
            <a:r>
              <a:rPr lang="en-US" altLang="en-US" dirty="0"/>
              <a:t>In this situation:</a:t>
            </a:r>
          </a:p>
          <a:p>
            <a:pPr lvl="1"/>
            <a:r>
              <a:rPr lang="en-US" altLang="en-US" dirty="0"/>
              <a:t>An algorithm that examines the state of the system to determine whether a deadlock has occurred</a:t>
            </a:r>
          </a:p>
          <a:p>
            <a:pPr lvl="1"/>
            <a:r>
              <a:rPr lang="en-US" altLang="en-US" dirty="0"/>
              <a:t>An algorithm to recover from the deadlock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12FDA-7AD2-C5C0-ECD4-1FCA9626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4B3EC-1002-138A-7D82-00093753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9B916-1690-BF31-B766-105A031E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04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306A-4910-DDD4-8198-81DA2449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Single Instance of Each Resource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D394-F318-7F5D-A093-AB755482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Maintain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wait-for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graph</a:t>
            </a:r>
          </a:p>
          <a:p>
            <a:pPr lvl="1"/>
            <a:r>
              <a:rPr lang="en-US" altLang="en-US" dirty="0"/>
              <a:t>Nodes are threads</a:t>
            </a:r>
          </a:p>
          <a:p>
            <a:pPr lvl="1"/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i="1" dirty="0">
              <a:sym typeface="Symbol" panose="05050102010706020507" pitchFamily="18" charset="2"/>
            </a:endParaRPr>
          </a:p>
          <a:p>
            <a:r>
              <a:rPr lang="en-US" altLang="en-US" dirty="0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CE4E4-BDE2-899B-8F26-5933A2E9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BCFDA-D0BA-A9DB-8D6A-9B03C4D9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567DD-CD67-19E1-6F16-66D5940F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04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25D2-5E36-6795-045C-A86C255B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Resource-Allocation Graph and Wait-for Graph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AC52-5CEF-571D-BD8E-BA4148C6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C017-0FED-1D52-383E-EA9F8839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5E171-7756-3D5A-E659-8B54E02F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34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CA4E16-6906-0F49-095F-D52F73CF3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4575" y="1862338"/>
            <a:ext cx="5878170" cy="4322362"/>
          </a:xfrm>
        </p:spPr>
      </p:pic>
    </p:spTree>
    <p:extLst>
      <p:ext uri="{BB962C8B-B14F-4D97-AF65-F5344CB8AC3E}">
        <p14:creationId xmlns:p14="http://schemas.microsoft.com/office/powerpoint/2010/main" val="3418853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8435-6523-1550-497F-E9F12CA4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Several Instances of a Resource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9957-2DBE-2B27-551C-1BAA64493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endParaRPr lang="en-US" altLang="en-US" b="1" dirty="0">
              <a:solidFill>
                <a:srgbClr val="000000"/>
              </a:solidFill>
            </a:endParaRPr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defines the number of resources of each type currently allocated to each thread.</a:t>
            </a:r>
          </a:p>
          <a:p>
            <a:endParaRPr lang="en-US" altLang="en-US" b="1" dirty="0">
              <a:solidFill>
                <a:srgbClr val="000000"/>
              </a:solidFill>
            </a:endParaRPr>
          </a:p>
          <a:p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 of each thread.  If </a:t>
            </a:r>
            <a:r>
              <a:rPr lang="en-US" altLang="en-US" b="1" i="1" dirty="0"/>
              <a:t>Request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thread</a:t>
            </a:r>
            <a:r>
              <a:rPr lang="en-US" altLang="en-US" i="1" dirty="0"/>
              <a:t>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FD918-EA22-3015-61FD-3992F12C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66FAA-882C-A3F8-4ED9-C1E3D187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4D4F4-B62F-49C8-17D9-DAB3AFD3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3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F6F9-D5D7-C574-6A16-0F9CD03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Detection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317A-D584-9278-A0A0-5A5279734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dirty="0"/>
              <a:t> For </a:t>
            </a:r>
            <a:r>
              <a:rPr lang="en-US" altLang="en-US" b="1" i="1" dirty="0"/>
              <a:t>i</a:t>
            </a:r>
            <a:r>
              <a:rPr lang="en-US" altLang="en-US" b="1" dirty="0"/>
              <a:t> = 0,1,2, …,</a:t>
            </a:r>
            <a:r>
              <a:rPr lang="en-US" altLang="en-US" b="1" i="1" dirty="0"/>
              <a:t> n-1</a:t>
            </a:r>
            <a:r>
              <a:rPr lang="en-US" altLang="en-US" dirty="0"/>
              <a:t>,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 0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</a:t>
            </a:r>
            <a:r>
              <a:rPr lang="en-US" altLang="en-US" b="1" i="1" dirty="0">
                <a:sym typeface="Symbol" panose="05050102010706020507" pitchFamily="18" charset="2"/>
              </a:rPr>
              <a:t>= false</a:t>
            </a:r>
            <a:r>
              <a:rPr lang="en-US" altLang="en-US" dirty="0">
                <a:sym typeface="Symbol" panose="05050102010706020507" pitchFamily="18" charset="2"/>
              </a:rPr>
              <a:t>; otherwise,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= </a:t>
            </a:r>
            <a:r>
              <a:rPr lang="en-US" altLang="en-US" b="1" i="1" dirty="0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457200" lvl="1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dirty="0"/>
              <a:t>go to step 2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dirty="0"/>
              <a:t>If </a:t>
            </a:r>
            <a:r>
              <a:rPr lang="en-US" altLang="en-US" b="1" i="1" dirty="0"/>
              <a:t>Finish[i] == false</a:t>
            </a:r>
            <a:r>
              <a:rPr lang="en-US" altLang="en-US" dirty="0"/>
              <a:t>, for some </a:t>
            </a:r>
            <a:r>
              <a:rPr lang="en-US" altLang="en-US" b="1" i="1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 </a:t>
            </a:r>
            <a:r>
              <a:rPr lang="en-US" altLang="en-US" b="1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then the system is in deadlock state. Moreover, if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== </a:t>
            </a:r>
            <a:r>
              <a:rPr lang="en-US" altLang="en-US" b="1" i="1" dirty="0">
                <a:sym typeface="Symbol" panose="05050102010706020507" pitchFamily="18" charset="2"/>
              </a:rPr>
              <a:t>false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is deadlocked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E90F-3537-D3AF-26E2-83E8CB1C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9A673-D5B9-D18B-9571-EAC63172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D2AEC-3433-2753-3BA4-B7C5767F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24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DDCB-8D96-0D93-1A97-5C18D685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Detection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87DE-67DA-2BE8-A342-D069E0DE8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threads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</a:p>
          <a:p>
            <a:pPr lvl="1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of the current state of the system: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          </a:t>
            </a:r>
            <a:r>
              <a:rPr lang="en-US" altLang="en-US" i="1" dirty="0"/>
              <a:t>A B C           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0 1 0             0 0 0                0 0 0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2 0 0             2 0 2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3</a:t>
            </a:r>
            <a:r>
              <a:rPr lang="en-US" altLang="en-US" dirty="0"/>
              <a:t>	          2 1 1             1 0 0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</a:t>
            </a:r>
            <a:r>
              <a:rPr lang="en-US" altLang="en-US" i="1" dirty="0"/>
              <a:t>T</a:t>
            </a:r>
            <a:r>
              <a:rPr lang="en-US" altLang="en-US" baseline="-25000" dirty="0"/>
              <a:t>4	               </a:t>
            </a:r>
            <a:r>
              <a:rPr lang="en-US" altLang="en-US" dirty="0"/>
              <a:t>0 0 2             0 0 2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T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79209-C51B-E968-64A5-60531F00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B09C6-A12C-B46B-5780-D676B0C2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D82EA-469D-9AF4-8CCC-9DC32F84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4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B18A-3871-EF05-6114-B732CC47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7972-336C-4AA8-2C71-FB3DAEAA6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thread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3DE62-00AC-F3B8-CBD0-2E2C0C3F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1AD5-5567-CC1F-010A-7F09434C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ABAC6-A78A-A8F3-337D-887ACF7A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7AB057-65D1-1613-30BE-B8B9DA50C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92" y="2159762"/>
            <a:ext cx="5221416" cy="25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89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AA3E-9F04-7A64-C528-16FB729C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Detection-Algorithm Usage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7BDD-095D-9B14-726B-C4B1B7707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When, and how often, to invoke depends on:</a:t>
            </a:r>
          </a:p>
          <a:p>
            <a:pPr lvl="1"/>
            <a:r>
              <a:rPr lang="en-US" altLang="en-US" dirty="0"/>
              <a:t>How often a deadlock is likely to occur?</a:t>
            </a:r>
          </a:p>
          <a:p>
            <a:pPr lvl="1"/>
            <a:r>
              <a:rPr lang="en-US" altLang="en-US" dirty="0"/>
              <a:t>How many processes will need to be rolled back?</a:t>
            </a:r>
          </a:p>
          <a:p>
            <a:pPr lvl="2"/>
            <a:r>
              <a:rPr lang="en-US" altLang="en-US" dirty="0"/>
              <a:t>one for each disjoint cycle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detection algorithm is invoked arbitrarily, there may be many cycles in the resource graph and so we would not be able to tell which of the many deadlocked threads </a:t>
            </a:r>
            <a:r>
              <a:rPr lang="ja-JP" altLang="en-US" dirty="0"/>
              <a:t>“</a:t>
            </a:r>
            <a:r>
              <a:rPr lang="en-US" altLang="ja-JP" dirty="0"/>
              <a:t>caused</a:t>
            </a:r>
            <a:r>
              <a:rPr lang="ja-JP" altLang="en-US" dirty="0"/>
              <a:t>”</a:t>
            </a:r>
            <a:r>
              <a:rPr lang="en-US" altLang="ja-JP" dirty="0"/>
              <a:t> the deadlock.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A8B0-AD4C-D723-4131-5596B5B3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F97B-5FA6-714F-630C-8FCE3D96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8F5EA-AF53-87E5-971D-A06F32D2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C62F-DD49-7481-46A7-39B6A840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in Multithreaded Applications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9F760E-D3C0-547D-C4EA-FC4553654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2593" y="1854665"/>
            <a:ext cx="3807038" cy="105502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EB5B8-6518-9AD7-6FC6-EA149B74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E494-9443-44D8-BD75-E73F0CDD3D28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C6854-76A3-FA2E-20E3-5E93B2E9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B447D-CEE2-C799-596F-C767B9D9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F1D6B5-565D-B006-7E54-D2CFE2D5F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73" y="3165828"/>
            <a:ext cx="4129879" cy="29343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099869-78DF-D868-1DF3-1A8A6BEEC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938" y="3110558"/>
            <a:ext cx="4114800" cy="294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74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D3BB-1979-7512-4D91-EE352BA0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Recovery from Deadlock: Process Termination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AD7D-726F-CB76-9F31-BEB15F3D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Abort all deadlocked threads</a:t>
            </a:r>
          </a:p>
          <a:p>
            <a:r>
              <a:rPr lang="en-US" altLang="en-US" dirty="0"/>
              <a:t>Abort one process at a time until the deadlock cycle is eliminated</a:t>
            </a:r>
          </a:p>
          <a:p>
            <a:r>
              <a:rPr lang="en-US" altLang="en-US" dirty="0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Priority of the thread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long has the thread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that the thread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that the thread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many threads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Is the thread interactive or batch?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E8F42-8B3E-EB16-3D64-E8E385D3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EA47-FDC8-2CEB-B2B8-23DE7F70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C241-84DE-C793-423B-19E4D07E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92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2704-22F6-8A62-237C-AA98333C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Recovery from Deadlock:  Resource Preemption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423FC-EBAD-0155-0D35-E2B4707D7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Selecting a victim </a:t>
            </a:r>
            <a:r>
              <a:rPr lang="en-US" altLang="en-US" dirty="0"/>
              <a:t>– minimize cost</a:t>
            </a:r>
          </a:p>
          <a:p>
            <a:pPr lvl="1"/>
            <a:r>
              <a:rPr lang="en-US" altLang="en-US"/>
              <a:t>Cost factors may include such parameters as the number of resources a deadlocked process is holding and the amount of time the process has thus far consumed.</a:t>
            </a:r>
            <a:endParaRPr lang="en-US" altLang="en-US" dirty="0"/>
          </a:p>
          <a:p>
            <a:endParaRPr lang="en-US" altLang="en-US" b="1" dirty="0"/>
          </a:p>
          <a:p>
            <a:r>
              <a:rPr lang="en-US" altLang="en-US" b="1" dirty="0"/>
              <a:t>Rollback</a:t>
            </a:r>
            <a:r>
              <a:rPr lang="en-US" altLang="en-US" dirty="0"/>
              <a:t> – return to some safe state, restart the thread for that state</a:t>
            </a:r>
          </a:p>
          <a:p>
            <a:endParaRPr lang="en-US" altLang="en-US" b="1" dirty="0"/>
          </a:p>
          <a:p>
            <a:r>
              <a:rPr lang="en-US" altLang="en-US" b="1" dirty="0"/>
              <a:t>Starvation</a:t>
            </a:r>
            <a:r>
              <a:rPr lang="en-US" altLang="en-US" dirty="0"/>
              <a:t> –  same thread may always be picked as victim, include number of rollback in cost factor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FD824-D8C8-2D08-C1D8-2CF22DDA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8F887-753E-F35B-5281-821E8500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83A3-840D-7C6F-3FAC-E88F8724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4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06C0-F1B0-D001-9BB7-CAEBF970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6304-5055-4CF0-0C6D-6A29CD394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Another form of liveness failure. It is similar to deadlock; both prevent two or more threads from proceeding, but the threads are unable to proceed for different reasons.</a:t>
            </a:r>
          </a:p>
          <a:p>
            <a:pPr lvl="1"/>
            <a:r>
              <a:rPr lang="en-US" dirty="0"/>
              <a:t>Occurs when a thread continuously attempts an action that fails.</a:t>
            </a:r>
          </a:p>
          <a:p>
            <a:endParaRPr lang="en-US" dirty="0"/>
          </a:p>
          <a:p>
            <a:r>
              <a:rPr lang="en-US" dirty="0" err="1"/>
              <a:t>Livelock</a:t>
            </a:r>
            <a:r>
              <a:rPr lang="en-US" dirty="0"/>
              <a:t> is similar to what sometimes happens when two people attempt to pass in a hallway: </a:t>
            </a:r>
          </a:p>
          <a:p>
            <a:pPr lvl="1"/>
            <a:r>
              <a:rPr lang="en-US" dirty="0"/>
              <a:t>One moves to his right, the other to her left, still obstructing each other’s progress. </a:t>
            </a:r>
          </a:p>
          <a:p>
            <a:pPr lvl="1"/>
            <a:r>
              <a:rPr lang="en-US" dirty="0"/>
              <a:t>Then he moves to his left, and she moves to her right, and so forth. </a:t>
            </a:r>
          </a:p>
          <a:p>
            <a:pPr lvl="1"/>
            <a:r>
              <a:rPr lang="en-US" dirty="0"/>
              <a:t>They aren’t blocked, but they aren’t making any progress.</a:t>
            </a:r>
          </a:p>
          <a:p>
            <a:endParaRPr lang="en-US" dirty="0"/>
          </a:p>
          <a:p>
            <a:r>
              <a:rPr lang="en-US" dirty="0" err="1"/>
              <a:t>Livelock</a:t>
            </a:r>
            <a:r>
              <a:rPr lang="en-US" dirty="0"/>
              <a:t> is less common than deadlock but nonetheless is a challenging issue in designing concurrent applications, and like deadlock, it may only occur under specific scheduling circumstances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307F0-CB83-9544-6945-0E75AABE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B4911-A486-DC5A-3441-BFAAF49E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BD5D4-3B0F-8B82-01AF-32AD0B71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5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9A9E-0884-8513-2094-3B4240A7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Deadlock Characterization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FC805-80BD-85D0-4583-242C506A6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0" lang="en-US" altLang="en-US" dirty="0"/>
              <a:t>Deadlock can arise if four conditions hold simultaneously.</a:t>
            </a:r>
          </a:p>
          <a:p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thread at a time can use a resource</a:t>
            </a:r>
            <a:endParaRPr lang="en-US" altLang="en-US" sz="1050" dirty="0"/>
          </a:p>
          <a:p>
            <a:endParaRPr lang="en-US" altLang="en-US" b="1" dirty="0">
              <a:solidFill>
                <a:srgbClr val="006699"/>
              </a:solidFill>
            </a:endParaRPr>
          </a:p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Hold and wait</a:t>
            </a:r>
            <a:r>
              <a:rPr lang="en-US" altLang="en-US" dirty="0"/>
              <a:t>:  a thread holding at least one resource is waiting to acquire additional resources held by other threads</a:t>
            </a:r>
          </a:p>
          <a:p>
            <a:endParaRPr lang="en-US" altLang="en-US" b="1" dirty="0">
              <a:solidFill>
                <a:srgbClr val="006699"/>
              </a:solidFill>
            </a:endParaRPr>
          </a:p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No preemption</a:t>
            </a:r>
            <a:r>
              <a:rPr lang="en-US" altLang="en-US" dirty="0"/>
              <a:t>:  a resource can be released only voluntarily by the thread holding it, after that thread has completed its task</a:t>
            </a:r>
            <a:endParaRPr lang="en-US" altLang="en-US" sz="1050" dirty="0"/>
          </a:p>
          <a:p>
            <a:endParaRPr lang="en-US" altLang="en-US" b="1" dirty="0">
              <a:solidFill>
                <a:srgbClr val="006699"/>
              </a:solidFill>
            </a:endParaRPr>
          </a:p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Circular wait</a:t>
            </a:r>
            <a:r>
              <a:rPr lang="en-US" altLang="en-US" dirty="0"/>
              <a:t>:  there exists a set {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} of waiting threads such that </a:t>
            </a:r>
            <a:r>
              <a:rPr lang="en-US" altLang="en-US" i="1" dirty="0"/>
              <a:t>T</a:t>
            </a:r>
            <a:r>
              <a:rPr lang="en-US" altLang="en-US" baseline="-25000" dirty="0"/>
              <a:t>0 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53FC6-12AA-D6E1-AD3A-37598ACE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23C0-0F7C-195D-75A9-3CEE0CBD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E10D-DB62-B076-A78D-43727AEA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9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EEE8-DF12-DBB6-8B4D-4172A1B0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Resource-Allocation 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0797E-D93B-0379-8386-F88B3267D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T</a:t>
            </a:r>
            <a:r>
              <a:rPr lang="en-US" altLang="en-US" dirty="0"/>
              <a:t> = {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dirty="0"/>
              <a:t>}, the set consisting of all the threads in the system.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request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assignment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D417-B8EB-FDCC-B88C-21651528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245BB-0CA8-62F2-EA8F-D82AF8C3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1A427-0C38-5443-2521-779CF608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CF13-1456-AE6F-007A-E182324D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Resource Allocation Graph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DB166-5DCF-D21E-120D-8374A261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8365" cy="4351338"/>
          </a:xfrm>
        </p:spPr>
        <p:txBody>
          <a:bodyPr/>
          <a:lstStyle/>
          <a:p>
            <a:r>
              <a:rPr lang="en-US" altLang="en-US" dirty="0"/>
              <a:t>One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Two instances of R</a:t>
            </a:r>
            <a:r>
              <a:rPr lang="en-US" altLang="en-US" baseline="-25000" dirty="0"/>
              <a:t>2</a:t>
            </a:r>
          </a:p>
          <a:p>
            <a:r>
              <a:rPr lang="en-US" altLang="en-US" dirty="0"/>
              <a:t>One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Three instance of R</a:t>
            </a:r>
            <a:r>
              <a:rPr lang="en-US" altLang="en-US" baseline="-25000" dirty="0"/>
              <a:t>4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 and is waiting for an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1</a:t>
            </a:r>
            <a:r>
              <a:rPr lang="en-US" altLang="en-US" dirty="0"/>
              <a:t>,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, and is waiting for an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is holds one instance of R</a:t>
            </a:r>
            <a:r>
              <a:rPr lang="en-US" altLang="en-US" baseline="-25000" dirty="0"/>
              <a:t>3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FE73D-7242-CCF4-E161-2195B548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B510B-70CD-D65C-B4BD-FCBEC78C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F1772-1417-E34C-D642-F21D79FF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BEE357E-7054-FC26-9903-15DF56A02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675" y="2277316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2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5A12-CE50-DB9D-F5FB-0FB2E891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Resource Allocation Graph with a Deadlock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1C138-2106-D2E2-9EE4-51E2A144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E06B-44A2-4912-A2E6-5A99DAC6320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F594-90B1-4621-2FB6-D95BD62A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Deadlocks       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43E74-82AF-35E7-41FD-ACC96FEF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3837-549E-4B74-AF57-E09A5A33C20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EAE3C2CC-C355-0C4C-D2A1-E36EB6C1B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703" y="1932027"/>
            <a:ext cx="2991778" cy="4424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292098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-theme" id="{A2417636-098A-4AE8-8D10-D49F5140B225}" vid="{9A08585D-B688-4883-9D7C-94AA820D6B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course-theme</Template>
  <TotalTime>659</TotalTime>
  <Words>4825</Words>
  <Application>Microsoft Macintosh PowerPoint</Application>
  <PresentationFormat>Widescreen</PresentationFormat>
  <Paragraphs>574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Calibri</vt:lpstr>
      <vt:lpstr>Calibri Light</vt:lpstr>
      <vt:lpstr>CMTT10</vt:lpstr>
      <vt:lpstr>Courier New</vt:lpstr>
      <vt:lpstr>Monotype Sorts</vt:lpstr>
      <vt:lpstr>PalatinoLTStd-Roman</vt:lpstr>
      <vt:lpstr>Symbol</vt:lpstr>
      <vt:lpstr>Webdings</vt:lpstr>
      <vt:lpstr>Wingdings</vt:lpstr>
      <vt:lpstr>course-theme</vt:lpstr>
      <vt:lpstr>CSCE 5640 Operating System Design  Deadlocks</vt:lpstr>
      <vt:lpstr>Outline</vt:lpstr>
      <vt:lpstr>System Model</vt:lpstr>
      <vt:lpstr>Deadlock in Multithreaded Applications</vt:lpstr>
      <vt:lpstr>Livelock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(contd.)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(contd.)</vt:lpstr>
      <vt:lpstr>Example: T1 Request (1,0,2)</vt:lpstr>
      <vt:lpstr>Deadlock Detection</vt:lpstr>
      <vt:lpstr>Single Instance of Each Resource Type</vt:lpstr>
      <vt:lpstr>Resource-Allocation Graph and Wait-for Graph</vt:lpstr>
      <vt:lpstr>Several Instances of a Resource Type</vt:lpstr>
      <vt:lpstr>Detection Algorithm</vt:lpstr>
      <vt:lpstr>Example of Detection Algorithm</vt:lpstr>
      <vt:lpstr>Example (contd.)</vt:lpstr>
      <vt:lpstr>Detection-Algorithm Usage</vt:lpstr>
      <vt:lpstr>Recovery from Deadlock: Process Termination</vt:lpstr>
      <vt:lpstr>Recovery from Deadlock:  Resource Preemption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5640 Operating System Design  Deadlocks</dc:title>
  <dc:creator>Maharjan, Amar</dc:creator>
  <cp:lastModifiedBy>Zalavadia, Kishan Kumar</cp:lastModifiedBy>
  <cp:revision>119</cp:revision>
  <dcterms:created xsi:type="dcterms:W3CDTF">2022-11-05T01:54:05Z</dcterms:created>
  <dcterms:modified xsi:type="dcterms:W3CDTF">2024-11-26T20:54:02Z</dcterms:modified>
</cp:coreProperties>
</file>