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6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12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7965" autoAdjust="0"/>
  </p:normalViewPr>
  <p:slideViewPr>
    <p:cSldViewPr snapToGrid="0">
      <p:cViewPr>
        <p:scale>
          <a:sx n="82" d="100"/>
          <a:sy n="82" d="100"/>
        </p:scale>
        <p:origin x="1192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jan, Amar" userId="42288142-0c2e-46bf-9d89-edac47b8f1d2" providerId="ADAL" clId="{665F0A82-1861-4370-9F69-C71A42063001}"/>
    <pc:docChg chg="custSel modSld">
      <pc:chgData name="Maharjan, Amar" userId="42288142-0c2e-46bf-9d89-edac47b8f1d2" providerId="ADAL" clId="{665F0A82-1861-4370-9F69-C71A42063001}" dt="2023-08-19T22:59:55.404" v="1" actId="27636"/>
      <pc:docMkLst>
        <pc:docMk/>
      </pc:docMkLst>
      <pc:sldChg chg="modSp mod">
        <pc:chgData name="Maharjan, Amar" userId="42288142-0c2e-46bf-9d89-edac47b8f1d2" providerId="ADAL" clId="{665F0A82-1861-4370-9F69-C71A42063001}" dt="2023-08-19T22:59:55.404" v="1" actId="27636"/>
        <pc:sldMkLst>
          <pc:docMk/>
          <pc:sldMk cId="3201442386" sldId="259"/>
        </pc:sldMkLst>
        <pc:spChg chg="mod">
          <ac:chgData name="Maharjan, Amar" userId="42288142-0c2e-46bf-9d89-edac47b8f1d2" providerId="ADAL" clId="{665F0A82-1861-4370-9F69-C71A42063001}" dt="2023-08-19T22:59:55.404" v="1" actId="27636"/>
          <ac:spMkLst>
            <pc:docMk/>
            <pc:sldMk cId="3201442386" sldId="259"/>
            <ac:spMk id="3" creationId="{CCDB7042-56E9-8BB6-0DD8-E689EE5215DF}"/>
          </ac:spMkLst>
        </pc:spChg>
      </pc:sldChg>
    </pc:docChg>
  </pc:docChgLst>
  <pc:docChgLst>
    <pc:chgData name="Maharjan, Amar" userId="42288142-0c2e-46bf-9d89-edac47b8f1d2" providerId="ADAL" clId="{480BB14C-8755-47BB-90CC-D7970F10B78E}"/>
    <pc:docChg chg="modSld">
      <pc:chgData name="Maharjan, Amar" userId="42288142-0c2e-46bf-9d89-edac47b8f1d2" providerId="ADAL" clId="{480BB14C-8755-47BB-90CC-D7970F10B78E}" dt="2024-11-01T16:43:14.232" v="0" actId="207"/>
      <pc:docMkLst>
        <pc:docMk/>
      </pc:docMkLst>
      <pc:sldChg chg="modSp mod">
        <pc:chgData name="Maharjan, Amar" userId="42288142-0c2e-46bf-9d89-edac47b8f1d2" providerId="ADAL" clId="{480BB14C-8755-47BB-90CC-D7970F10B78E}" dt="2024-11-01T16:43:14.232" v="0" actId="207"/>
        <pc:sldMkLst>
          <pc:docMk/>
          <pc:sldMk cId="746740804" sldId="271"/>
        </pc:sldMkLst>
        <pc:spChg chg="mod">
          <ac:chgData name="Maharjan, Amar" userId="42288142-0c2e-46bf-9d89-edac47b8f1d2" providerId="ADAL" clId="{480BB14C-8755-47BB-90CC-D7970F10B78E}" dt="2024-11-01T16:43:14.232" v="0" actId="207"/>
          <ac:spMkLst>
            <pc:docMk/>
            <pc:sldMk cId="746740804" sldId="271"/>
            <ac:spMk id="3" creationId="{BDB91585-0D1A-6382-A477-E26991AC8B08}"/>
          </ac:spMkLst>
        </pc:spChg>
      </pc:sldChg>
    </pc:docChg>
  </pc:docChgLst>
  <pc:docChgLst>
    <pc:chgData name="Maharjan, Amar" userId="42288142-0c2e-46bf-9d89-edac47b8f1d2" providerId="ADAL" clId="{24752B26-AE26-44CE-BDF1-2DE0B48B68C3}"/>
    <pc:docChg chg="undo custSel addSld delSld modSld sldOrd modMainMaster">
      <pc:chgData name="Maharjan, Amar" userId="42288142-0c2e-46bf-9d89-edac47b8f1d2" providerId="ADAL" clId="{24752B26-AE26-44CE-BDF1-2DE0B48B68C3}" dt="2022-11-21T18:42:07.483" v="1493" actId="2696"/>
      <pc:docMkLst>
        <pc:docMk/>
      </pc:docMkLst>
      <pc:sldChg chg="modSp mod">
        <pc:chgData name="Maharjan, Amar" userId="42288142-0c2e-46bf-9d89-edac47b8f1d2" providerId="ADAL" clId="{24752B26-AE26-44CE-BDF1-2DE0B48B68C3}" dt="2022-11-12T15:22:11.195" v="1076" actId="6549"/>
        <pc:sldMkLst>
          <pc:docMk/>
          <pc:sldMk cId="1594487225" sldId="260"/>
        </pc:sldMkLst>
        <pc:spChg chg="mod">
          <ac:chgData name="Maharjan, Amar" userId="42288142-0c2e-46bf-9d89-edac47b8f1d2" providerId="ADAL" clId="{24752B26-AE26-44CE-BDF1-2DE0B48B68C3}" dt="2022-11-12T01:18:03.183" v="6" actId="20577"/>
          <ac:spMkLst>
            <pc:docMk/>
            <pc:sldMk cId="1594487225" sldId="260"/>
            <ac:spMk id="2" creationId="{4C1351AD-639F-D019-69BA-9F2B3CA1913F}"/>
          </ac:spMkLst>
        </pc:spChg>
        <pc:spChg chg="mod">
          <ac:chgData name="Maharjan, Amar" userId="42288142-0c2e-46bf-9d89-edac47b8f1d2" providerId="ADAL" clId="{24752B26-AE26-44CE-BDF1-2DE0B48B68C3}" dt="2022-11-12T15:22:11.195" v="1076" actId="6549"/>
          <ac:spMkLst>
            <pc:docMk/>
            <pc:sldMk cId="1594487225" sldId="260"/>
            <ac:spMk id="3" creationId="{20E086FE-E340-E356-BF3F-D46B25F30535}"/>
          </ac:spMkLst>
        </pc:spChg>
      </pc:sldChg>
      <pc:sldChg chg="modSp del mod">
        <pc:chgData name="Maharjan, Amar" userId="42288142-0c2e-46bf-9d89-edac47b8f1d2" providerId="ADAL" clId="{24752B26-AE26-44CE-BDF1-2DE0B48B68C3}" dt="2022-11-21T18:42:07.483" v="1493" actId="2696"/>
        <pc:sldMkLst>
          <pc:docMk/>
          <pc:sldMk cId="1346195753" sldId="261"/>
        </pc:sldMkLst>
        <pc:spChg chg="mod">
          <ac:chgData name="Maharjan, Amar" userId="42288142-0c2e-46bf-9d89-edac47b8f1d2" providerId="ADAL" clId="{24752B26-AE26-44CE-BDF1-2DE0B48B68C3}" dt="2022-11-12T01:18:26.456" v="11"/>
          <ac:spMkLst>
            <pc:docMk/>
            <pc:sldMk cId="1346195753" sldId="261"/>
            <ac:spMk id="2" creationId="{B87792CC-879E-B5E6-3B84-878B3BB5A33F}"/>
          </ac:spMkLst>
        </pc:spChg>
        <pc:spChg chg="mod">
          <ac:chgData name="Maharjan, Amar" userId="42288142-0c2e-46bf-9d89-edac47b8f1d2" providerId="ADAL" clId="{24752B26-AE26-44CE-BDF1-2DE0B48B68C3}" dt="2022-11-12T15:22:22.539" v="1077" actId="6549"/>
          <ac:spMkLst>
            <pc:docMk/>
            <pc:sldMk cId="1346195753" sldId="261"/>
            <ac:spMk id="3" creationId="{F40FFF9A-5614-231E-31C1-893AB7E24877}"/>
          </ac:spMkLst>
        </pc:spChg>
      </pc:sldChg>
      <pc:sldChg chg="addSp modSp mod">
        <pc:chgData name="Maharjan, Amar" userId="42288142-0c2e-46bf-9d89-edac47b8f1d2" providerId="ADAL" clId="{24752B26-AE26-44CE-BDF1-2DE0B48B68C3}" dt="2022-11-12T02:27:49.027" v="48" actId="113"/>
        <pc:sldMkLst>
          <pc:docMk/>
          <pc:sldMk cId="1464817328" sldId="262"/>
        </pc:sldMkLst>
        <pc:spChg chg="mod">
          <ac:chgData name="Maharjan, Amar" userId="42288142-0c2e-46bf-9d89-edac47b8f1d2" providerId="ADAL" clId="{24752B26-AE26-44CE-BDF1-2DE0B48B68C3}" dt="2022-11-12T02:27:09.615" v="35"/>
          <ac:spMkLst>
            <pc:docMk/>
            <pc:sldMk cId="1464817328" sldId="262"/>
            <ac:spMk id="2" creationId="{722225CF-9115-36DA-7E0B-561760F54549}"/>
          </ac:spMkLst>
        </pc:spChg>
        <pc:spChg chg="mod">
          <ac:chgData name="Maharjan, Amar" userId="42288142-0c2e-46bf-9d89-edac47b8f1d2" providerId="ADAL" clId="{24752B26-AE26-44CE-BDF1-2DE0B48B68C3}" dt="2022-11-12T02:27:49.027" v="48" actId="113"/>
          <ac:spMkLst>
            <pc:docMk/>
            <pc:sldMk cId="1464817328" sldId="262"/>
            <ac:spMk id="3" creationId="{AC43A752-03BC-D175-6CD0-8425069419A6}"/>
          </ac:spMkLst>
        </pc:spChg>
        <pc:picChg chg="add mod">
          <ac:chgData name="Maharjan, Amar" userId="42288142-0c2e-46bf-9d89-edac47b8f1d2" providerId="ADAL" clId="{24752B26-AE26-44CE-BDF1-2DE0B48B68C3}" dt="2022-11-12T02:27:27.162" v="42" actId="1076"/>
          <ac:picMkLst>
            <pc:docMk/>
            <pc:sldMk cId="1464817328" sldId="262"/>
            <ac:picMk id="7" creationId="{0FBEFAF3-F54C-ABB8-31A2-E21F532B1C99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15:25:56.872" v="1084" actId="20577"/>
        <pc:sldMkLst>
          <pc:docMk/>
          <pc:sldMk cId="1687938097" sldId="263"/>
        </pc:sldMkLst>
        <pc:spChg chg="mod">
          <ac:chgData name="Maharjan, Amar" userId="42288142-0c2e-46bf-9d89-edac47b8f1d2" providerId="ADAL" clId="{24752B26-AE26-44CE-BDF1-2DE0B48B68C3}" dt="2022-11-12T02:27:57.772" v="50"/>
          <ac:spMkLst>
            <pc:docMk/>
            <pc:sldMk cId="1687938097" sldId="263"/>
            <ac:spMk id="2" creationId="{E4AAC407-280C-3804-6F43-FC9962ED1B61}"/>
          </ac:spMkLst>
        </pc:spChg>
        <pc:spChg chg="mod">
          <ac:chgData name="Maharjan, Amar" userId="42288142-0c2e-46bf-9d89-edac47b8f1d2" providerId="ADAL" clId="{24752B26-AE26-44CE-BDF1-2DE0B48B68C3}" dt="2022-11-12T15:25:56.872" v="1084" actId="20577"/>
          <ac:spMkLst>
            <pc:docMk/>
            <pc:sldMk cId="1687938097" sldId="263"/>
            <ac:spMk id="3" creationId="{0766C433-6774-A4C1-84A2-87E5E06CB87B}"/>
          </ac:spMkLst>
        </pc:spChg>
        <pc:picChg chg="add mod">
          <ac:chgData name="Maharjan, Amar" userId="42288142-0c2e-46bf-9d89-edac47b8f1d2" providerId="ADAL" clId="{24752B26-AE26-44CE-BDF1-2DE0B48B68C3}" dt="2022-11-12T02:28:36.745" v="83" actId="1076"/>
          <ac:picMkLst>
            <pc:docMk/>
            <pc:sldMk cId="1687938097" sldId="263"/>
            <ac:picMk id="7" creationId="{40EF9F95-71FC-3CB8-8B05-F21693E8AF2C}"/>
          </ac:picMkLst>
        </pc:picChg>
      </pc:sldChg>
      <pc:sldChg chg="modSp new mod">
        <pc:chgData name="Maharjan, Amar" userId="42288142-0c2e-46bf-9d89-edac47b8f1d2" providerId="ADAL" clId="{24752B26-AE26-44CE-BDF1-2DE0B48B68C3}" dt="2022-11-12T02:29:06.891" v="97" actId="207"/>
        <pc:sldMkLst>
          <pc:docMk/>
          <pc:sldMk cId="2455691655" sldId="264"/>
        </pc:sldMkLst>
        <pc:spChg chg="mod">
          <ac:chgData name="Maharjan, Amar" userId="42288142-0c2e-46bf-9d89-edac47b8f1d2" providerId="ADAL" clId="{24752B26-AE26-44CE-BDF1-2DE0B48B68C3}" dt="2022-11-12T02:28:46.047" v="85"/>
          <ac:spMkLst>
            <pc:docMk/>
            <pc:sldMk cId="2455691655" sldId="264"/>
            <ac:spMk id="2" creationId="{933F5B09-FCF3-48C0-6F7F-44DE924EA1C0}"/>
          </ac:spMkLst>
        </pc:spChg>
        <pc:spChg chg="mod">
          <ac:chgData name="Maharjan, Amar" userId="42288142-0c2e-46bf-9d89-edac47b8f1d2" providerId="ADAL" clId="{24752B26-AE26-44CE-BDF1-2DE0B48B68C3}" dt="2022-11-12T02:29:06.891" v="97" actId="207"/>
          <ac:spMkLst>
            <pc:docMk/>
            <pc:sldMk cId="2455691655" sldId="264"/>
            <ac:spMk id="3" creationId="{496F8BC6-FD03-110B-D6D6-E8D0C4DA4E02}"/>
          </ac:spMkLst>
        </pc:spChg>
      </pc:sldChg>
      <pc:sldChg chg="modSp new mod">
        <pc:chgData name="Maharjan, Amar" userId="42288142-0c2e-46bf-9d89-edac47b8f1d2" providerId="ADAL" clId="{24752B26-AE26-44CE-BDF1-2DE0B48B68C3}" dt="2022-11-12T15:32:16.066" v="1099" actId="403"/>
        <pc:sldMkLst>
          <pc:docMk/>
          <pc:sldMk cId="531776211" sldId="265"/>
        </pc:sldMkLst>
        <pc:spChg chg="mod">
          <ac:chgData name="Maharjan, Amar" userId="42288142-0c2e-46bf-9d89-edac47b8f1d2" providerId="ADAL" clId="{24752B26-AE26-44CE-BDF1-2DE0B48B68C3}" dt="2022-11-12T02:29:23.899" v="100" actId="404"/>
          <ac:spMkLst>
            <pc:docMk/>
            <pc:sldMk cId="531776211" sldId="265"/>
            <ac:spMk id="2" creationId="{4BC6ED23-5099-0640-E79C-6EB9CA1C7243}"/>
          </ac:spMkLst>
        </pc:spChg>
        <pc:spChg chg="mod">
          <ac:chgData name="Maharjan, Amar" userId="42288142-0c2e-46bf-9d89-edac47b8f1d2" providerId="ADAL" clId="{24752B26-AE26-44CE-BDF1-2DE0B48B68C3}" dt="2022-11-12T15:32:16.066" v="1099" actId="403"/>
          <ac:spMkLst>
            <pc:docMk/>
            <pc:sldMk cId="531776211" sldId="265"/>
            <ac:spMk id="3" creationId="{BC78FFAF-A66A-ECFE-42E7-C7496EEF63D9}"/>
          </ac:spMkLst>
        </pc:spChg>
      </pc:sldChg>
      <pc:sldChg chg="addSp delSp modSp new mod modAnim">
        <pc:chgData name="Maharjan, Amar" userId="42288142-0c2e-46bf-9d89-edac47b8f1d2" providerId="ADAL" clId="{24752B26-AE26-44CE-BDF1-2DE0B48B68C3}" dt="2022-11-12T02:33:28.318" v="331" actId="1076"/>
        <pc:sldMkLst>
          <pc:docMk/>
          <pc:sldMk cId="618101416" sldId="266"/>
        </pc:sldMkLst>
        <pc:spChg chg="mod">
          <ac:chgData name="Maharjan, Amar" userId="42288142-0c2e-46bf-9d89-edac47b8f1d2" providerId="ADAL" clId="{24752B26-AE26-44CE-BDF1-2DE0B48B68C3}" dt="2022-11-12T02:30:09.720" v="110"/>
          <ac:spMkLst>
            <pc:docMk/>
            <pc:sldMk cId="618101416" sldId="266"/>
            <ac:spMk id="2" creationId="{3A7F636A-9197-A12B-85E2-39F7168672E7}"/>
          </ac:spMkLst>
        </pc:spChg>
        <pc:spChg chg="del">
          <ac:chgData name="Maharjan, Amar" userId="42288142-0c2e-46bf-9d89-edac47b8f1d2" providerId="ADAL" clId="{24752B26-AE26-44CE-BDF1-2DE0B48B68C3}" dt="2022-11-12T02:30:14.043" v="111"/>
          <ac:spMkLst>
            <pc:docMk/>
            <pc:sldMk cId="618101416" sldId="266"/>
            <ac:spMk id="3" creationId="{9DBCD884-6773-A813-31B3-DDAB5E6857B8}"/>
          </ac:spMkLst>
        </pc:spChg>
        <pc:spChg chg="add mod">
          <ac:chgData name="Maharjan, Amar" userId="42288142-0c2e-46bf-9d89-edac47b8f1d2" providerId="ADAL" clId="{24752B26-AE26-44CE-BDF1-2DE0B48B68C3}" dt="2022-11-12T02:33:28.318" v="331" actId="1076"/>
          <ac:spMkLst>
            <pc:docMk/>
            <pc:sldMk cId="618101416" sldId="266"/>
            <ac:spMk id="8" creationId="{CDBB8C12-77FA-489C-FE02-10DF13D9330C}"/>
          </ac:spMkLst>
        </pc:spChg>
        <pc:picChg chg="add mod">
          <ac:chgData name="Maharjan, Amar" userId="42288142-0c2e-46bf-9d89-edac47b8f1d2" providerId="ADAL" clId="{24752B26-AE26-44CE-BDF1-2DE0B48B68C3}" dt="2022-11-12T02:33:24.447" v="330" actId="1076"/>
          <ac:picMkLst>
            <pc:docMk/>
            <pc:sldMk cId="618101416" sldId="266"/>
            <ac:picMk id="7" creationId="{7D89CB38-32B5-474F-A1A0-F19260546B1D}"/>
          </ac:picMkLst>
        </pc:picChg>
      </pc:sldChg>
      <pc:sldChg chg="modSp new mod">
        <pc:chgData name="Maharjan, Amar" userId="42288142-0c2e-46bf-9d89-edac47b8f1d2" providerId="ADAL" clId="{24752B26-AE26-44CE-BDF1-2DE0B48B68C3}" dt="2022-11-12T15:34:19.751" v="1230" actId="20577"/>
        <pc:sldMkLst>
          <pc:docMk/>
          <pc:sldMk cId="376764574" sldId="267"/>
        </pc:sldMkLst>
        <pc:spChg chg="mod">
          <ac:chgData name="Maharjan, Amar" userId="42288142-0c2e-46bf-9d89-edac47b8f1d2" providerId="ADAL" clId="{24752B26-AE26-44CE-BDF1-2DE0B48B68C3}" dt="2022-11-12T02:30:27.771" v="114"/>
          <ac:spMkLst>
            <pc:docMk/>
            <pc:sldMk cId="376764574" sldId="267"/>
            <ac:spMk id="2" creationId="{A67D6AF7-57D5-2555-8E0E-5CD1C1029981}"/>
          </ac:spMkLst>
        </pc:spChg>
        <pc:spChg chg="mod">
          <ac:chgData name="Maharjan, Amar" userId="42288142-0c2e-46bf-9d89-edac47b8f1d2" providerId="ADAL" clId="{24752B26-AE26-44CE-BDF1-2DE0B48B68C3}" dt="2022-11-12T15:34:19.751" v="1230" actId="20577"/>
          <ac:spMkLst>
            <pc:docMk/>
            <pc:sldMk cId="376764574" sldId="267"/>
            <ac:spMk id="3" creationId="{D3559C48-26C4-9738-272D-7E01FA87A756}"/>
          </ac:spMkLst>
        </pc:spChg>
      </pc:sldChg>
      <pc:sldChg chg="addSp modSp new mod">
        <pc:chgData name="Maharjan, Amar" userId="42288142-0c2e-46bf-9d89-edac47b8f1d2" providerId="ADAL" clId="{24752B26-AE26-44CE-BDF1-2DE0B48B68C3}" dt="2022-11-12T03:12:40.270" v="352" actId="1076"/>
        <pc:sldMkLst>
          <pc:docMk/>
          <pc:sldMk cId="3887315982" sldId="268"/>
        </pc:sldMkLst>
        <pc:spChg chg="mod">
          <ac:chgData name="Maharjan, Amar" userId="42288142-0c2e-46bf-9d89-edac47b8f1d2" providerId="ADAL" clId="{24752B26-AE26-44CE-BDF1-2DE0B48B68C3}" dt="2022-11-12T03:12:11.216" v="333"/>
          <ac:spMkLst>
            <pc:docMk/>
            <pc:sldMk cId="3887315982" sldId="268"/>
            <ac:spMk id="2" creationId="{53333EA6-3EFE-8FA3-4044-B7D2DDBB6377}"/>
          </ac:spMkLst>
        </pc:spChg>
        <pc:spChg chg="mod">
          <ac:chgData name="Maharjan, Amar" userId="42288142-0c2e-46bf-9d89-edac47b8f1d2" providerId="ADAL" clId="{24752B26-AE26-44CE-BDF1-2DE0B48B68C3}" dt="2022-11-12T03:12:27.608" v="346" actId="20577"/>
          <ac:spMkLst>
            <pc:docMk/>
            <pc:sldMk cId="3887315982" sldId="268"/>
            <ac:spMk id="3" creationId="{8EF9C4C2-B112-7BF2-9395-A10130C23890}"/>
          </ac:spMkLst>
        </pc:spChg>
        <pc:picChg chg="add mod">
          <ac:chgData name="Maharjan, Amar" userId="42288142-0c2e-46bf-9d89-edac47b8f1d2" providerId="ADAL" clId="{24752B26-AE26-44CE-BDF1-2DE0B48B68C3}" dt="2022-11-12T03:12:40.270" v="352" actId="1076"/>
          <ac:picMkLst>
            <pc:docMk/>
            <pc:sldMk cId="3887315982" sldId="268"/>
            <ac:picMk id="7" creationId="{5686333E-1557-151D-44A9-53AAFC5E6DA1}"/>
          </ac:picMkLst>
        </pc:picChg>
      </pc:sldChg>
      <pc:sldChg chg="modSp new mod">
        <pc:chgData name="Maharjan, Amar" userId="42288142-0c2e-46bf-9d89-edac47b8f1d2" providerId="ADAL" clId="{24752B26-AE26-44CE-BDF1-2DE0B48B68C3}" dt="2022-11-12T15:35:23.142" v="1240" actId="20577"/>
        <pc:sldMkLst>
          <pc:docMk/>
          <pc:sldMk cId="1464285776" sldId="269"/>
        </pc:sldMkLst>
        <pc:spChg chg="mod">
          <ac:chgData name="Maharjan, Amar" userId="42288142-0c2e-46bf-9d89-edac47b8f1d2" providerId="ADAL" clId="{24752B26-AE26-44CE-BDF1-2DE0B48B68C3}" dt="2022-11-12T03:12:51.751" v="357" actId="20577"/>
          <ac:spMkLst>
            <pc:docMk/>
            <pc:sldMk cId="1464285776" sldId="269"/>
            <ac:spMk id="2" creationId="{54F3DCBE-1C27-E9AD-3164-151E49B184E6}"/>
          </ac:spMkLst>
        </pc:spChg>
        <pc:spChg chg="mod">
          <ac:chgData name="Maharjan, Amar" userId="42288142-0c2e-46bf-9d89-edac47b8f1d2" providerId="ADAL" clId="{24752B26-AE26-44CE-BDF1-2DE0B48B68C3}" dt="2022-11-12T15:35:23.142" v="1240" actId="20577"/>
          <ac:spMkLst>
            <pc:docMk/>
            <pc:sldMk cId="1464285776" sldId="269"/>
            <ac:spMk id="3" creationId="{82B9F45D-CB08-2F03-29B6-1BA9EBD3E330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15:36:31.790" v="1248" actId="1076"/>
        <pc:sldMkLst>
          <pc:docMk/>
          <pc:sldMk cId="1870714669" sldId="270"/>
        </pc:sldMkLst>
        <pc:spChg chg="mod">
          <ac:chgData name="Maharjan, Amar" userId="42288142-0c2e-46bf-9d89-edac47b8f1d2" providerId="ADAL" clId="{24752B26-AE26-44CE-BDF1-2DE0B48B68C3}" dt="2022-11-12T03:13:16.781" v="365"/>
          <ac:spMkLst>
            <pc:docMk/>
            <pc:sldMk cId="1870714669" sldId="270"/>
            <ac:spMk id="2" creationId="{95AF0128-D57C-C5C0-1A48-8BC890B2FD73}"/>
          </ac:spMkLst>
        </pc:spChg>
        <pc:spChg chg="del mod">
          <ac:chgData name="Maharjan, Amar" userId="42288142-0c2e-46bf-9d89-edac47b8f1d2" providerId="ADAL" clId="{24752B26-AE26-44CE-BDF1-2DE0B48B68C3}" dt="2022-11-12T15:36:17.512" v="1241" actId="478"/>
          <ac:spMkLst>
            <pc:docMk/>
            <pc:sldMk cId="1870714669" sldId="270"/>
            <ac:spMk id="3" creationId="{E5EA29A5-5D0C-269A-2372-CB03D6A98334}"/>
          </ac:spMkLst>
        </pc:spChg>
        <pc:spChg chg="add del mod">
          <ac:chgData name="Maharjan, Amar" userId="42288142-0c2e-46bf-9d89-edac47b8f1d2" providerId="ADAL" clId="{24752B26-AE26-44CE-BDF1-2DE0B48B68C3}" dt="2022-11-12T15:36:22.762" v="1243"/>
          <ac:spMkLst>
            <pc:docMk/>
            <pc:sldMk cId="1870714669" sldId="270"/>
            <ac:spMk id="9" creationId="{06992B43-C8E5-8986-890A-0F5DA088BAD7}"/>
          </ac:spMkLst>
        </pc:spChg>
        <pc:picChg chg="add del mod">
          <ac:chgData name="Maharjan, Amar" userId="42288142-0c2e-46bf-9d89-edac47b8f1d2" providerId="ADAL" clId="{24752B26-AE26-44CE-BDF1-2DE0B48B68C3}" dt="2022-11-12T15:36:21.791" v="1242" actId="21"/>
          <ac:picMkLst>
            <pc:docMk/>
            <pc:sldMk cId="1870714669" sldId="270"/>
            <ac:picMk id="7" creationId="{CCD933AE-CE1B-5C5A-A327-CA98BBA6205B}"/>
          </ac:picMkLst>
        </pc:picChg>
        <pc:picChg chg="add mod">
          <ac:chgData name="Maharjan, Amar" userId="42288142-0c2e-46bf-9d89-edac47b8f1d2" providerId="ADAL" clId="{24752B26-AE26-44CE-BDF1-2DE0B48B68C3}" dt="2022-11-12T15:36:31.790" v="1248" actId="1076"/>
          <ac:picMkLst>
            <pc:docMk/>
            <pc:sldMk cId="1870714669" sldId="270"/>
            <ac:picMk id="10" creationId="{A6055A9C-AB63-3C8E-B77F-D6C6BBE12B0E}"/>
          </ac:picMkLst>
        </pc:picChg>
      </pc:sldChg>
      <pc:sldChg chg="modSp new mod modNotesTx">
        <pc:chgData name="Maharjan, Amar" userId="42288142-0c2e-46bf-9d89-edac47b8f1d2" providerId="ADAL" clId="{24752B26-AE26-44CE-BDF1-2DE0B48B68C3}" dt="2022-11-12T15:46:45.268" v="1298" actId="20577"/>
        <pc:sldMkLst>
          <pc:docMk/>
          <pc:sldMk cId="746740804" sldId="271"/>
        </pc:sldMkLst>
        <pc:spChg chg="mod">
          <ac:chgData name="Maharjan, Amar" userId="42288142-0c2e-46bf-9d89-edac47b8f1d2" providerId="ADAL" clId="{24752B26-AE26-44CE-BDF1-2DE0B48B68C3}" dt="2022-11-12T03:14:31.774" v="387"/>
          <ac:spMkLst>
            <pc:docMk/>
            <pc:sldMk cId="746740804" sldId="271"/>
            <ac:spMk id="2" creationId="{58CE432F-080D-EC73-5C3C-CDAA553DF287}"/>
          </ac:spMkLst>
        </pc:spChg>
        <pc:spChg chg="mod">
          <ac:chgData name="Maharjan, Amar" userId="42288142-0c2e-46bf-9d89-edac47b8f1d2" providerId="ADAL" clId="{24752B26-AE26-44CE-BDF1-2DE0B48B68C3}" dt="2022-11-12T15:44:09.162" v="1280" actId="27636"/>
          <ac:spMkLst>
            <pc:docMk/>
            <pc:sldMk cId="746740804" sldId="271"/>
            <ac:spMk id="3" creationId="{BDB91585-0D1A-6382-A477-E26991AC8B08}"/>
          </ac:spMkLst>
        </pc:spChg>
      </pc:sldChg>
      <pc:sldChg chg="modSp new mod modNotesTx">
        <pc:chgData name="Maharjan, Amar" userId="42288142-0c2e-46bf-9d89-edac47b8f1d2" providerId="ADAL" clId="{24752B26-AE26-44CE-BDF1-2DE0B48B68C3}" dt="2022-11-12T15:40:17.126" v="1272" actId="400"/>
        <pc:sldMkLst>
          <pc:docMk/>
          <pc:sldMk cId="1748893000" sldId="272"/>
        </pc:sldMkLst>
        <pc:spChg chg="mod">
          <ac:chgData name="Maharjan, Amar" userId="42288142-0c2e-46bf-9d89-edac47b8f1d2" providerId="ADAL" clId="{24752B26-AE26-44CE-BDF1-2DE0B48B68C3}" dt="2022-11-12T03:19:11.879" v="393"/>
          <ac:spMkLst>
            <pc:docMk/>
            <pc:sldMk cId="1748893000" sldId="272"/>
            <ac:spMk id="2" creationId="{280FC04F-22E7-34F3-D86F-DEF4F8922EBC}"/>
          </ac:spMkLst>
        </pc:spChg>
        <pc:spChg chg="mod">
          <ac:chgData name="Maharjan, Amar" userId="42288142-0c2e-46bf-9d89-edac47b8f1d2" providerId="ADAL" clId="{24752B26-AE26-44CE-BDF1-2DE0B48B68C3}" dt="2022-11-12T15:40:06.966" v="1267" actId="27636"/>
          <ac:spMkLst>
            <pc:docMk/>
            <pc:sldMk cId="1748893000" sldId="272"/>
            <ac:spMk id="3" creationId="{DD49D7EC-19CE-5E08-FFED-BD3DEE61DDA2}"/>
          </ac:spMkLst>
        </pc:spChg>
      </pc:sldChg>
      <pc:sldChg chg="modSp new mod">
        <pc:chgData name="Maharjan, Amar" userId="42288142-0c2e-46bf-9d89-edac47b8f1d2" providerId="ADAL" clId="{24752B26-AE26-44CE-BDF1-2DE0B48B68C3}" dt="2022-11-12T15:47:26.995" v="1306" actId="20577"/>
        <pc:sldMkLst>
          <pc:docMk/>
          <pc:sldMk cId="1457678498" sldId="273"/>
        </pc:sldMkLst>
        <pc:spChg chg="mod">
          <ac:chgData name="Maharjan, Amar" userId="42288142-0c2e-46bf-9d89-edac47b8f1d2" providerId="ADAL" clId="{24752B26-AE26-44CE-BDF1-2DE0B48B68C3}" dt="2022-11-12T03:57:30.483" v="471"/>
          <ac:spMkLst>
            <pc:docMk/>
            <pc:sldMk cId="1457678498" sldId="273"/>
            <ac:spMk id="2" creationId="{319CB481-98C4-C6D4-4F0D-411B1E0BBCC6}"/>
          </ac:spMkLst>
        </pc:spChg>
        <pc:spChg chg="mod">
          <ac:chgData name="Maharjan, Amar" userId="42288142-0c2e-46bf-9d89-edac47b8f1d2" providerId="ADAL" clId="{24752B26-AE26-44CE-BDF1-2DE0B48B68C3}" dt="2022-11-12T15:47:26.995" v="1306" actId="20577"/>
          <ac:spMkLst>
            <pc:docMk/>
            <pc:sldMk cId="1457678498" sldId="273"/>
            <ac:spMk id="3" creationId="{4F2E24C5-E4D6-5C27-7F74-B1F3779BA1DB}"/>
          </ac:spMkLst>
        </pc:spChg>
      </pc:sldChg>
      <pc:sldChg chg="modSp new mod modNotesTx">
        <pc:chgData name="Maharjan, Amar" userId="42288142-0c2e-46bf-9d89-edac47b8f1d2" providerId="ADAL" clId="{24752B26-AE26-44CE-BDF1-2DE0B48B68C3}" dt="2022-11-12T15:49:52.947" v="1310" actId="20577"/>
        <pc:sldMkLst>
          <pc:docMk/>
          <pc:sldMk cId="4275617014" sldId="274"/>
        </pc:sldMkLst>
        <pc:spChg chg="mod">
          <ac:chgData name="Maharjan, Amar" userId="42288142-0c2e-46bf-9d89-edac47b8f1d2" providerId="ADAL" clId="{24752B26-AE26-44CE-BDF1-2DE0B48B68C3}" dt="2022-11-12T04:31:49.120" v="525" actId="404"/>
          <ac:spMkLst>
            <pc:docMk/>
            <pc:sldMk cId="4275617014" sldId="274"/>
            <ac:spMk id="2" creationId="{9A560FD4-6385-BE93-A3A9-66402397741A}"/>
          </ac:spMkLst>
        </pc:spChg>
        <pc:spChg chg="mod">
          <ac:chgData name="Maharjan, Amar" userId="42288142-0c2e-46bf-9d89-edac47b8f1d2" providerId="ADAL" clId="{24752B26-AE26-44CE-BDF1-2DE0B48B68C3}" dt="2022-11-12T15:49:52.947" v="1310" actId="20577"/>
          <ac:spMkLst>
            <pc:docMk/>
            <pc:sldMk cId="4275617014" sldId="274"/>
            <ac:spMk id="3" creationId="{1D5EE225-1D1D-7E7A-FA37-93FCD3FBE3F9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04:31:11.350" v="504" actId="1076"/>
        <pc:sldMkLst>
          <pc:docMk/>
          <pc:sldMk cId="845612881" sldId="275"/>
        </pc:sldMkLst>
        <pc:spChg chg="mod">
          <ac:chgData name="Maharjan, Amar" userId="42288142-0c2e-46bf-9d89-edac47b8f1d2" providerId="ADAL" clId="{24752B26-AE26-44CE-BDF1-2DE0B48B68C3}" dt="2022-11-12T04:30:54.067" v="498" actId="404"/>
          <ac:spMkLst>
            <pc:docMk/>
            <pc:sldMk cId="845612881" sldId="275"/>
            <ac:spMk id="2" creationId="{5652EB9C-915A-4492-96F5-3B8A3A5B21F6}"/>
          </ac:spMkLst>
        </pc:spChg>
        <pc:spChg chg="del">
          <ac:chgData name="Maharjan, Amar" userId="42288142-0c2e-46bf-9d89-edac47b8f1d2" providerId="ADAL" clId="{24752B26-AE26-44CE-BDF1-2DE0B48B68C3}" dt="2022-11-12T04:30:57.240" v="499"/>
          <ac:spMkLst>
            <pc:docMk/>
            <pc:sldMk cId="845612881" sldId="275"/>
            <ac:spMk id="3" creationId="{45F1DA87-A41E-4395-6490-3B7A4EE312E9}"/>
          </ac:spMkLst>
        </pc:spChg>
        <pc:picChg chg="add mod">
          <ac:chgData name="Maharjan, Amar" userId="42288142-0c2e-46bf-9d89-edac47b8f1d2" providerId="ADAL" clId="{24752B26-AE26-44CE-BDF1-2DE0B48B68C3}" dt="2022-11-12T04:31:11.350" v="504" actId="1076"/>
          <ac:picMkLst>
            <pc:docMk/>
            <pc:sldMk cId="845612881" sldId="275"/>
            <ac:picMk id="7" creationId="{37140222-31F1-6D63-F487-39A0FCF778EC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04:33:42.713" v="555" actId="27636"/>
        <pc:sldMkLst>
          <pc:docMk/>
          <pc:sldMk cId="3924289330" sldId="276"/>
        </pc:sldMkLst>
        <pc:spChg chg="mod">
          <ac:chgData name="Maharjan, Amar" userId="42288142-0c2e-46bf-9d89-edac47b8f1d2" providerId="ADAL" clId="{24752B26-AE26-44CE-BDF1-2DE0B48B68C3}" dt="2022-11-12T04:32:15.752" v="528" actId="6549"/>
          <ac:spMkLst>
            <pc:docMk/>
            <pc:sldMk cId="3924289330" sldId="276"/>
            <ac:spMk id="2" creationId="{B6E1F2D9-FFCF-58C6-BC4B-8DFB4A6D447A}"/>
          </ac:spMkLst>
        </pc:spChg>
        <pc:spChg chg="mod">
          <ac:chgData name="Maharjan, Amar" userId="42288142-0c2e-46bf-9d89-edac47b8f1d2" providerId="ADAL" clId="{24752B26-AE26-44CE-BDF1-2DE0B48B68C3}" dt="2022-11-12T04:33:42.713" v="555" actId="27636"/>
          <ac:spMkLst>
            <pc:docMk/>
            <pc:sldMk cId="3924289330" sldId="276"/>
            <ac:spMk id="3" creationId="{5262C546-BED5-A7A3-D818-D71CB7850B13}"/>
          </ac:spMkLst>
        </pc:spChg>
        <pc:picChg chg="add mod">
          <ac:chgData name="Maharjan, Amar" userId="42288142-0c2e-46bf-9d89-edac47b8f1d2" providerId="ADAL" clId="{24752B26-AE26-44CE-BDF1-2DE0B48B68C3}" dt="2022-11-12T04:33:39.367" v="553" actId="14100"/>
          <ac:picMkLst>
            <pc:docMk/>
            <pc:sldMk cId="3924289330" sldId="276"/>
            <ac:picMk id="7" creationId="{07EAF833-9135-DF82-3EFE-401DC3A547C1}"/>
          </ac:picMkLst>
        </pc:picChg>
      </pc:sldChg>
      <pc:sldChg chg="modSp new mod">
        <pc:chgData name="Maharjan, Amar" userId="42288142-0c2e-46bf-9d89-edac47b8f1d2" providerId="ADAL" clId="{24752B26-AE26-44CE-BDF1-2DE0B48B68C3}" dt="2022-11-12T15:53:22.055" v="1314" actId="20577"/>
        <pc:sldMkLst>
          <pc:docMk/>
          <pc:sldMk cId="293053832" sldId="277"/>
        </pc:sldMkLst>
        <pc:spChg chg="mod">
          <ac:chgData name="Maharjan, Amar" userId="42288142-0c2e-46bf-9d89-edac47b8f1d2" providerId="ADAL" clId="{24752B26-AE26-44CE-BDF1-2DE0B48B68C3}" dt="2022-11-12T04:33:54.540" v="557"/>
          <ac:spMkLst>
            <pc:docMk/>
            <pc:sldMk cId="293053832" sldId="277"/>
            <ac:spMk id="2" creationId="{28985260-C784-D06D-3C8C-29D21DD15F78}"/>
          </ac:spMkLst>
        </pc:spChg>
        <pc:spChg chg="mod">
          <ac:chgData name="Maharjan, Amar" userId="42288142-0c2e-46bf-9d89-edac47b8f1d2" providerId="ADAL" clId="{24752B26-AE26-44CE-BDF1-2DE0B48B68C3}" dt="2022-11-12T15:53:22.055" v="1314" actId="20577"/>
          <ac:spMkLst>
            <pc:docMk/>
            <pc:sldMk cId="293053832" sldId="277"/>
            <ac:spMk id="3" creationId="{1275B3EE-74CE-AE20-0892-F73962E9B9F9}"/>
          </ac:spMkLst>
        </pc:spChg>
      </pc:sldChg>
      <pc:sldChg chg="modSp new mod">
        <pc:chgData name="Maharjan, Amar" userId="42288142-0c2e-46bf-9d89-edac47b8f1d2" providerId="ADAL" clId="{24752B26-AE26-44CE-BDF1-2DE0B48B68C3}" dt="2022-11-12T15:57:26.657" v="1350" actId="20577"/>
        <pc:sldMkLst>
          <pc:docMk/>
          <pc:sldMk cId="1386321955" sldId="278"/>
        </pc:sldMkLst>
        <pc:spChg chg="mod">
          <ac:chgData name="Maharjan, Amar" userId="42288142-0c2e-46bf-9d89-edac47b8f1d2" providerId="ADAL" clId="{24752B26-AE26-44CE-BDF1-2DE0B48B68C3}" dt="2022-11-12T04:55:56.792" v="572"/>
          <ac:spMkLst>
            <pc:docMk/>
            <pc:sldMk cId="1386321955" sldId="278"/>
            <ac:spMk id="2" creationId="{49D5BBFA-25A8-F21B-2E6C-81AB1274F176}"/>
          </ac:spMkLst>
        </pc:spChg>
        <pc:spChg chg="mod">
          <ac:chgData name="Maharjan, Amar" userId="42288142-0c2e-46bf-9d89-edac47b8f1d2" providerId="ADAL" clId="{24752B26-AE26-44CE-BDF1-2DE0B48B68C3}" dt="2022-11-12T15:57:26.657" v="1350" actId="20577"/>
          <ac:spMkLst>
            <pc:docMk/>
            <pc:sldMk cId="1386321955" sldId="278"/>
            <ac:spMk id="3" creationId="{9CC70CA0-5BD2-B0A8-7F76-61E0B7E53C0F}"/>
          </ac:spMkLst>
        </pc:spChg>
      </pc:sldChg>
      <pc:sldChg chg="modSp new mod">
        <pc:chgData name="Maharjan, Amar" userId="42288142-0c2e-46bf-9d89-edac47b8f1d2" providerId="ADAL" clId="{24752B26-AE26-44CE-BDF1-2DE0B48B68C3}" dt="2022-11-12T15:59:00.064" v="1354" actId="20577"/>
        <pc:sldMkLst>
          <pc:docMk/>
          <pc:sldMk cId="2166617620" sldId="279"/>
        </pc:sldMkLst>
        <pc:spChg chg="mod">
          <ac:chgData name="Maharjan, Amar" userId="42288142-0c2e-46bf-9d89-edac47b8f1d2" providerId="ADAL" clId="{24752B26-AE26-44CE-BDF1-2DE0B48B68C3}" dt="2022-11-12T05:16:55.523" v="617"/>
          <ac:spMkLst>
            <pc:docMk/>
            <pc:sldMk cId="2166617620" sldId="279"/>
            <ac:spMk id="2" creationId="{2150BDDE-FA26-7744-412C-B5EF4B36379B}"/>
          </ac:spMkLst>
        </pc:spChg>
        <pc:spChg chg="mod">
          <ac:chgData name="Maharjan, Amar" userId="42288142-0c2e-46bf-9d89-edac47b8f1d2" providerId="ADAL" clId="{24752B26-AE26-44CE-BDF1-2DE0B48B68C3}" dt="2022-11-12T15:59:00.064" v="1354" actId="20577"/>
          <ac:spMkLst>
            <pc:docMk/>
            <pc:sldMk cId="2166617620" sldId="279"/>
            <ac:spMk id="3" creationId="{A9C5C2BF-B40A-7F2D-FBBC-E5B32B2FBED5}"/>
          </ac:spMkLst>
        </pc:spChg>
      </pc:sldChg>
      <pc:sldChg chg="modSp new mod">
        <pc:chgData name="Maharjan, Amar" userId="42288142-0c2e-46bf-9d89-edac47b8f1d2" providerId="ADAL" clId="{24752B26-AE26-44CE-BDF1-2DE0B48B68C3}" dt="2022-11-12T16:01:01.420" v="1365" actId="27636"/>
        <pc:sldMkLst>
          <pc:docMk/>
          <pc:sldMk cId="2540079373" sldId="280"/>
        </pc:sldMkLst>
        <pc:spChg chg="mod">
          <ac:chgData name="Maharjan, Amar" userId="42288142-0c2e-46bf-9d89-edac47b8f1d2" providerId="ADAL" clId="{24752B26-AE26-44CE-BDF1-2DE0B48B68C3}" dt="2022-11-12T05:31:15.810" v="711"/>
          <ac:spMkLst>
            <pc:docMk/>
            <pc:sldMk cId="2540079373" sldId="280"/>
            <ac:spMk id="2" creationId="{9BCA1DF2-079B-E3F5-FE83-C9B8E0CAC05F}"/>
          </ac:spMkLst>
        </pc:spChg>
        <pc:spChg chg="mod">
          <ac:chgData name="Maharjan, Amar" userId="42288142-0c2e-46bf-9d89-edac47b8f1d2" providerId="ADAL" clId="{24752B26-AE26-44CE-BDF1-2DE0B48B68C3}" dt="2022-11-12T16:01:01.420" v="1365" actId="27636"/>
          <ac:spMkLst>
            <pc:docMk/>
            <pc:sldMk cId="2540079373" sldId="280"/>
            <ac:spMk id="3" creationId="{1B04D4AD-16FA-12BB-FFDD-0BC5A3B2B439}"/>
          </ac:spMkLst>
        </pc:spChg>
      </pc:sldChg>
      <pc:sldChg chg="addSp modSp new mod">
        <pc:chgData name="Maharjan, Amar" userId="42288142-0c2e-46bf-9d89-edac47b8f1d2" providerId="ADAL" clId="{24752B26-AE26-44CE-BDF1-2DE0B48B68C3}" dt="2022-11-12T16:01:59.767" v="1367" actId="1076"/>
        <pc:sldMkLst>
          <pc:docMk/>
          <pc:sldMk cId="2470816764" sldId="281"/>
        </pc:sldMkLst>
        <pc:spChg chg="mod">
          <ac:chgData name="Maharjan, Amar" userId="42288142-0c2e-46bf-9d89-edac47b8f1d2" providerId="ADAL" clId="{24752B26-AE26-44CE-BDF1-2DE0B48B68C3}" dt="2022-11-12T06:26:00.101" v="723"/>
          <ac:spMkLst>
            <pc:docMk/>
            <pc:sldMk cId="2470816764" sldId="281"/>
            <ac:spMk id="2" creationId="{CDAF8910-DD91-1D33-3C1A-CE4FB3EFEE6B}"/>
          </ac:spMkLst>
        </pc:spChg>
        <pc:spChg chg="mod">
          <ac:chgData name="Maharjan, Amar" userId="42288142-0c2e-46bf-9d89-edac47b8f1d2" providerId="ADAL" clId="{24752B26-AE26-44CE-BDF1-2DE0B48B68C3}" dt="2022-11-12T06:26:38.705" v="733" actId="207"/>
          <ac:spMkLst>
            <pc:docMk/>
            <pc:sldMk cId="2470816764" sldId="281"/>
            <ac:spMk id="3" creationId="{9493BAF5-EC91-58B0-4D05-884D93A8CD07}"/>
          </ac:spMkLst>
        </pc:spChg>
        <pc:picChg chg="add mod">
          <ac:chgData name="Maharjan, Amar" userId="42288142-0c2e-46bf-9d89-edac47b8f1d2" providerId="ADAL" clId="{24752B26-AE26-44CE-BDF1-2DE0B48B68C3}" dt="2022-11-12T16:01:59.767" v="1367" actId="1076"/>
          <ac:picMkLst>
            <pc:docMk/>
            <pc:sldMk cId="2470816764" sldId="281"/>
            <ac:picMk id="7" creationId="{CC7A075E-9EEA-8261-47C4-3C684FD9652A}"/>
          </ac:picMkLst>
        </pc:picChg>
      </pc:sldChg>
      <pc:sldChg chg="addSp delSp modSp new mod">
        <pc:chgData name="Maharjan, Amar" userId="42288142-0c2e-46bf-9d89-edac47b8f1d2" providerId="ADAL" clId="{24752B26-AE26-44CE-BDF1-2DE0B48B68C3}" dt="2022-11-12T16:02:23.943" v="1368" actId="1076"/>
        <pc:sldMkLst>
          <pc:docMk/>
          <pc:sldMk cId="2231829847" sldId="282"/>
        </pc:sldMkLst>
        <pc:spChg chg="mod">
          <ac:chgData name="Maharjan, Amar" userId="42288142-0c2e-46bf-9d89-edac47b8f1d2" providerId="ADAL" clId="{24752B26-AE26-44CE-BDF1-2DE0B48B68C3}" dt="2022-11-12T06:26:52.420" v="735"/>
          <ac:spMkLst>
            <pc:docMk/>
            <pc:sldMk cId="2231829847" sldId="282"/>
            <ac:spMk id="2" creationId="{ACAA55E3-4249-C7BF-F07F-214A17E73AA5}"/>
          </ac:spMkLst>
        </pc:spChg>
        <pc:spChg chg="del">
          <ac:chgData name="Maharjan, Amar" userId="42288142-0c2e-46bf-9d89-edac47b8f1d2" providerId="ADAL" clId="{24752B26-AE26-44CE-BDF1-2DE0B48B68C3}" dt="2022-11-12T06:26:55.352" v="736"/>
          <ac:spMkLst>
            <pc:docMk/>
            <pc:sldMk cId="2231829847" sldId="282"/>
            <ac:spMk id="3" creationId="{0E63BD6D-6F30-8152-70F0-AC24A8D778D8}"/>
          </ac:spMkLst>
        </pc:spChg>
        <pc:picChg chg="add mod">
          <ac:chgData name="Maharjan, Amar" userId="42288142-0c2e-46bf-9d89-edac47b8f1d2" providerId="ADAL" clId="{24752B26-AE26-44CE-BDF1-2DE0B48B68C3}" dt="2022-11-12T16:02:23.943" v="1368" actId="1076"/>
          <ac:picMkLst>
            <pc:docMk/>
            <pc:sldMk cId="2231829847" sldId="282"/>
            <ac:picMk id="7" creationId="{D120A973-3786-0EBD-3AA4-943BC6C68D5F}"/>
          </ac:picMkLst>
        </pc:picChg>
      </pc:sldChg>
      <pc:sldChg chg="addSp delSp modSp new mod">
        <pc:chgData name="Maharjan, Amar" userId="42288142-0c2e-46bf-9d89-edac47b8f1d2" providerId="ADAL" clId="{24752B26-AE26-44CE-BDF1-2DE0B48B68C3}" dt="2022-11-12T16:03:40.496" v="1369" actId="6549"/>
        <pc:sldMkLst>
          <pc:docMk/>
          <pc:sldMk cId="244617888" sldId="283"/>
        </pc:sldMkLst>
        <pc:spChg chg="mod">
          <ac:chgData name="Maharjan, Amar" userId="42288142-0c2e-46bf-9d89-edac47b8f1d2" providerId="ADAL" clId="{24752B26-AE26-44CE-BDF1-2DE0B48B68C3}" dt="2022-11-12T16:03:40.496" v="1369" actId="6549"/>
          <ac:spMkLst>
            <pc:docMk/>
            <pc:sldMk cId="244617888" sldId="283"/>
            <ac:spMk id="2" creationId="{F8B7FE43-70F0-297E-93E0-1F93CA0A9731}"/>
          </ac:spMkLst>
        </pc:spChg>
        <pc:spChg chg="del">
          <ac:chgData name="Maharjan, Amar" userId="42288142-0c2e-46bf-9d89-edac47b8f1d2" providerId="ADAL" clId="{24752B26-AE26-44CE-BDF1-2DE0B48B68C3}" dt="2022-11-12T06:27:20.729" v="742"/>
          <ac:spMkLst>
            <pc:docMk/>
            <pc:sldMk cId="244617888" sldId="283"/>
            <ac:spMk id="3" creationId="{23C98B8B-2DD5-DAB9-3DF4-7B68708B5978}"/>
          </ac:spMkLst>
        </pc:spChg>
        <pc:picChg chg="add mod">
          <ac:chgData name="Maharjan, Amar" userId="42288142-0c2e-46bf-9d89-edac47b8f1d2" providerId="ADAL" clId="{24752B26-AE26-44CE-BDF1-2DE0B48B68C3}" dt="2022-11-12T06:27:30.621" v="744" actId="1076"/>
          <ac:picMkLst>
            <pc:docMk/>
            <pc:sldMk cId="244617888" sldId="283"/>
            <ac:picMk id="7" creationId="{2EC78DA0-CE82-E77E-7403-CF7671D3B22D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16:04:55.187" v="1370" actId="6549"/>
        <pc:sldMkLst>
          <pc:docMk/>
          <pc:sldMk cId="2349281335" sldId="284"/>
        </pc:sldMkLst>
        <pc:spChg chg="mod">
          <ac:chgData name="Maharjan, Amar" userId="42288142-0c2e-46bf-9d89-edac47b8f1d2" providerId="ADAL" clId="{24752B26-AE26-44CE-BDF1-2DE0B48B68C3}" dt="2022-11-12T06:27:39.832" v="746"/>
          <ac:spMkLst>
            <pc:docMk/>
            <pc:sldMk cId="2349281335" sldId="284"/>
            <ac:spMk id="2" creationId="{32E556D7-B0C4-01A6-53EA-1A4B7E784EFA}"/>
          </ac:spMkLst>
        </pc:spChg>
        <pc:spChg chg="mod">
          <ac:chgData name="Maharjan, Amar" userId="42288142-0c2e-46bf-9d89-edac47b8f1d2" providerId="ADAL" clId="{24752B26-AE26-44CE-BDF1-2DE0B48B68C3}" dt="2022-11-12T16:04:55.187" v="1370" actId="6549"/>
          <ac:spMkLst>
            <pc:docMk/>
            <pc:sldMk cId="2349281335" sldId="284"/>
            <ac:spMk id="3" creationId="{FFE82E08-7783-38DD-2EB4-41EF9A63749C}"/>
          </ac:spMkLst>
        </pc:spChg>
        <pc:picChg chg="add mod">
          <ac:chgData name="Maharjan, Amar" userId="42288142-0c2e-46bf-9d89-edac47b8f1d2" providerId="ADAL" clId="{24752B26-AE26-44CE-BDF1-2DE0B48B68C3}" dt="2022-11-12T06:51:25.542" v="766" actId="14100"/>
          <ac:picMkLst>
            <pc:docMk/>
            <pc:sldMk cId="2349281335" sldId="284"/>
            <ac:picMk id="7" creationId="{49CA6EE3-95F7-CD83-2354-CA33493B7F08}"/>
          </ac:picMkLst>
        </pc:picChg>
      </pc:sldChg>
      <pc:sldChg chg="modSp new mod">
        <pc:chgData name="Maharjan, Amar" userId="42288142-0c2e-46bf-9d89-edac47b8f1d2" providerId="ADAL" clId="{24752B26-AE26-44CE-BDF1-2DE0B48B68C3}" dt="2022-11-12T16:10:09.946" v="1390" actId="27636"/>
        <pc:sldMkLst>
          <pc:docMk/>
          <pc:sldMk cId="3766746865" sldId="285"/>
        </pc:sldMkLst>
        <pc:spChg chg="mod">
          <ac:chgData name="Maharjan, Amar" userId="42288142-0c2e-46bf-9d89-edac47b8f1d2" providerId="ADAL" clId="{24752B26-AE26-44CE-BDF1-2DE0B48B68C3}" dt="2022-11-12T06:52:02.718" v="770"/>
          <ac:spMkLst>
            <pc:docMk/>
            <pc:sldMk cId="3766746865" sldId="285"/>
            <ac:spMk id="2" creationId="{1DD69DAC-820C-ED33-0C20-3F33381C733B}"/>
          </ac:spMkLst>
        </pc:spChg>
        <pc:spChg chg="mod">
          <ac:chgData name="Maharjan, Amar" userId="42288142-0c2e-46bf-9d89-edac47b8f1d2" providerId="ADAL" clId="{24752B26-AE26-44CE-BDF1-2DE0B48B68C3}" dt="2022-11-12T16:10:09.946" v="1390" actId="27636"/>
          <ac:spMkLst>
            <pc:docMk/>
            <pc:sldMk cId="3766746865" sldId="285"/>
            <ac:spMk id="3" creationId="{44BC758D-0EE7-8B10-2551-97CEFAA47178}"/>
          </ac:spMkLst>
        </pc:spChg>
      </pc:sldChg>
      <pc:sldChg chg="addSp delSp modSp new mod modClrScheme chgLayout">
        <pc:chgData name="Maharjan, Amar" userId="42288142-0c2e-46bf-9d89-edac47b8f1d2" providerId="ADAL" clId="{24752B26-AE26-44CE-BDF1-2DE0B48B68C3}" dt="2022-11-12T07:10:58.100" v="789" actId="1076"/>
        <pc:sldMkLst>
          <pc:docMk/>
          <pc:sldMk cId="2289843475" sldId="286"/>
        </pc:sldMkLst>
        <pc:spChg chg="mod">
          <ac:chgData name="Maharjan, Amar" userId="42288142-0c2e-46bf-9d89-edac47b8f1d2" providerId="ADAL" clId="{24752B26-AE26-44CE-BDF1-2DE0B48B68C3}" dt="2022-11-12T06:55:51.487" v="783"/>
          <ac:spMkLst>
            <pc:docMk/>
            <pc:sldMk cId="2289843475" sldId="286"/>
            <ac:spMk id="2" creationId="{3EAC0944-BFFA-1FD1-887A-1719D4544C30}"/>
          </ac:spMkLst>
        </pc:spChg>
        <pc:spChg chg="del">
          <ac:chgData name="Maharjan, Amar" userId="42288142-0c2e-46bf-9d89-edac47b8f1d2" providerId="ADAL" clId="{24752B26-AE26-44CE-BDF1-2DE0B48B68C3}" dt="2022-11-12T06:55:43.696" v="776"/>
          <ac:spMkLst>
            <pc:docMk/>
            <pc:sldMk cId="2289843475" sldId="286"/>
            <ac:spMk id="3" creationId="{90E38098-0C8A-4C42-9FFD-995B5CB1AC55}"/>
          </ac:spMkLst>
        </pc:spChg>
        <pc:spChg chg="mod">
          <ac:chgData name="Maharjan, Amar" userId="42288142-0c2e-46bf-9d89-edac47b8f1d2" providerId="ADAL" clId="{24752B26-AE26-44CE-BDF1-2DE0B48B68C3}" dt="2022-11-12T06:55:51.487" v="783"/>
          <ac:spMkLst>
            <pc:docMk/>
            <pc:sldMk cId="2289843475" sldId="286"/>
            <ac:spMk id="4" creationId="{77E05D8A-E7DC-8ADB-F149-8F200ABB3169}"/>
          </ac:spMkLst>
        </pc:spChg>
        <pc:spChg chg="mod">
          <ac:chgData name="Maharjan, Amar" userId="42288142-0c2e-46bf-9d89-edac47b8f1d2" providerId="ADAL" clId="{24752B26-AE26-44CE-BDF1-2DE0B48B68C3}" dt="2022-11-12T06:55:51.487" v="783"/>
          <ac:spMkLst>
            <pc:docMk/>
            <pc:sldMk cId="2289843475" sldId="286"/>
            <ac:spMk id="5" creationId="{270D91B9-C127-D860-635E-C558D83D4130}"/>
          </ac:spMkLst>
        </pc:spChg>
        <pc:spChg chg="mod">
          <ac:chgData name="Maharjan, Amar" userId="42288142-0c2e-46bf-9d89-edac47b8f1d2" providerId="ADAL" clId="{24752B26-AE26-44CE-BDF1-2DE0B48B68C3}" dt="2022-11-12T06:55:51.487" v="783"/>
          <ac:spMkLst>
            <pc:docMk/>
            <pc:sldMk cId="2289843475" sldId="286"/>
            <ac:spMk id="6" creationId="{9E8BC5AD-46AB-BCC2-4A8A-F85E551DEA05}"/>
          </ac:spMkLst>
        </pc:spChg>
        <pc:spChg chg="add mod">
          <ac:chgData name="Maharjan, Amar" userId="42288142-0c2e-46bf-9d89-edac47b8f1d2" providerId="ADAL" clId="{24752B26-AE26-44CE-BDF1-2DE0B48B68C3}" dt="2022-11-12T07:10:58.100" v="789" actId="1076"/>
          <ac:spMkLst>
            <pc:docMk/>
            <pc:sldMk cId="2289843475" sldId="286"/>
            <ac:spMk id="8" creationId="{12836A5C-EADB-21DC-31AB-1E065A1486B2}"/>
          </ac:spMkLst>
        </pc:spChg>
        <pc:spChg chg="add mod">
          <ac:chgData name="Maharjan, Amar" userId="42288142-0c2e-46bf-9d89-edac47b8f1d2" providerId="ADAL" clId="{24752B26-AE26-44CE-BDF1-2DE0B48B68C3}" dt="2022-11-12T07:10:55.476" v="788" actId="1076"/>
          <ac:spMkLst>
            <pc:docMk/>
            <pc:sldMk cId="2289843475" sldId="286"/>
            <ac:spMk id="9" creationId="{624BA537-8914-7BC7-8C0B-387C9B0BF78D}"/>
          </ac:spMkLst>
        </pc:spChg>
        <pc:spChg chg="add del mod">
          <ac:chgData name="Maharjan, Amar" userId="42288142-0c2e-46bf-9d89-edac47b8f1d2" providerId="ADAL" clId="{24752B26-AE26-44CE-BDF1-2DE0B48B68C3}" dt="2022-11-12T06:55:51.487" v="783"/>
          <ac:spMkLst>
            <pc:docMk/>
            <pc:sldMk cId="2289843475" sldId="286"/>
            <ac:spMk id="12" creationId="{7922795C-373D-14CF-3527-588E2CCEA7D5}"/>
          </ac:spMkLst>
        </pc:spChg>
        <pc:picChg chg="add mod ord">
          <ac:chgData name="Maharjan, Amar" userId="42288142-0c2e-46bf-9d89-edac47b8f1d2" providerId="ADAL" clId="{24752B26-AE26-44CE-BDF1-2DE0B48B68C3}" dt="2022-11-12T07:10:37.482" v="784" actId="14100"/>
          <ac:picMkLst>
            <pc:docMk/>
            <pc:sldMk cId="2289843475" sldId="286"/>
            <ac:picMk id="7" creationId="{459AA009-5C90-0D67-68F9-0097BC9AD632}"/>
          </ac:picMkLst>
        </pc:picChg>
      </pc:sldChg>
      <pc:sldChg chg="modSp new mod">
        <pc:chgData name="Maharjan, Amar" userId="42288142-0c2e-46bf-9d89-edac47b8f1d2" providerId="ADAL" clId="{24752B26-AE26-44CE-BDF1-2DE0B48B68C3}" dt="2022-11-12T16:12:08.943" v="1396" actId="6549"/>
        <pc:sldMkLst>
          <pc:docMk/>
          <pc:sldMk cId="1940829588" sldId="287"/>
        </pc:sldMkLst>
        <pc:spChg chg="mod">
          <ac:chgData name="Maharjan, Amar" userId="42288142-0c2e-46bf-9d89-edac47b8f1d2" providerId="ADAL" clId="{24752B26-AE26-44CE-BDF1-2DE0B48B68C3}" dt="2022-11-12T07:11:08.280" v="791"/>
          <ac:spMkLst>
            <pc:docMk/>
            <pc:sldMk cId="1940829588" sldId="287"/>
            <ac:spMk id="2" creationId="{E6B03B74-42CF-5A3A-3E29-1559A5893DB9}"/>
          </ac:spMkLst>
        </pc:spChg>
        <pc:spChg chg="mod">
          <ac:chgData name="Maharjan, Amar" userId="42288142-0c2e-46bf-9d89-edac47b8f1d2" providerId="ADAL" clId="{24752B26-AE26-44CE-BDF1-2DE0B48B68C3}" dt="2022-11-12T16:12:08.943" v="1396" actId="6549"/>
          <ac:spMkLst>
            <pc:docMk/>
            <pc:sldMk cId="1940829588" sldId="287"/>
            <ac:spMk id="3" creationId="{FE67BB3E-CE3F-5140-F15B-1551401BA837}"/>
          </ac:spMkLst>
        </pc:spChg>
      </pc:sldChg>
      <pc:sldChg chg="modSp new mod">
        <pc:chgData name="Maharjan, Amar" userId="42288142-0c2e-46bf-9d89-edac47b8f1d2" providerId="ADAL" clId="{24752B26-AE26-44CE-BDF1-2DE0B48B68C3}" dt="2022-11-12T16:14:18.036" v="1399" actId="27636"/>
        <pc:sldMkLst>
          <pc:docMk/>
          <pc:sldMk cId="3836808687" sldId="288"/>
        </pc:sldMkLst>
        <pc:spChg chg="mod">
          <ac:chgData name="Maharjan, Amar" userId="42288142-0c2e-46bf-9d89-edac47b8f1d2" providerId="ADAL" clId="{24752B26-AE26-44CE-BDF1-2DE0B48B68C3}" dt="2022-11-12T07:22:12.924" v="803"/>
          <ac:spMkLst>
            <pc:docMk/>
            <pc:sldMk cId="3836808687" sldId="288"/>
            <ac:spMk id="2" creationId="{5B10D947-7F9F-3805-DE9B-C60245042E07}"/>
          </ac:spMkLst>
        </pc:spChg>
        <pc:spChg chg="mod">
          <ac:chgData name="Maharjan, Amar" userId="42288142-0c2e-46bf-9d89-edac47b8f1d2" providerId="ADAL" clId="{24752B26-AE26-44CE-BDF1-2DE0B48B68C3}" dt="2022-11-12T16:14:18.036" v="1399" actId="27636"/>
          <ac:spMkLst>
            <pc:docMk/>
            <pc:sldMk cId="3836808687" sldId="288"/>
            <ac:spMk id="3" creationId="{26311249-3B0D-4E17-AF5B-8C5CA8354E6C}"/>
          </ac:spMkLst>
        </pc:spChg>
      </pc:sldChg>
      <pc:sldChg chg="addSp modSp new mod ord">
        <pc:chgData name="Maharjan, Amar" userId="42288142-0c2e-46bf-9d89-edac47b8f1d2" providerId="ADAL" clId="{24752B26-AE26-44CE-BDF1-2DE0B48B68C3}" dt="2022-11-12T16:18:22.755" v="1401"/>
        <pc:sldMkLst>
          <pc:docMk/>
          <pc:sldMk cId="1735297081" sldId="289"/>
        </pc:sldMkLst>
        <pc:spChg chg="mod">
          <ac:chgData name="Maharjan, Amar" userId="42288142-0c2e-46bf-9d89-edac47b8f1d2" providerId="ADAL" clId="{24752B26-AE26-44CE-BDF1-2DE0B48B68C3}" dt="2022-11-12T07:33:04.596" v="813"/>
          <ac:spMkLst>
            <pc:docMk/>
            <pc:sldMk cId="1735297081" sldId="289"/>
            <ac:spMk id="2" creationId="{908DE5E3-579C-8AC5-018D-6044E95B2D9E}"/>
          </ac:spMkLst>
        </pc:spChg>
        <pc:spChg chg="mod">
          <ac:chgData name="Maharjan, Amar" userId="42288142-0c2e-46bf-9d89-edac47b8f1d2" providerId="ADAL" clId="{24752B26-AE26-44CE-BDF1-2DE0B48B68C3}" dt="2022-11-12T07:33:13.567" v="818" actId="20577"/>
          <ac:spMkLst>
            <pc:docMk/>
            <pc:sldMk cId="1735297081" sldId="289"/>
            <ac:spMk id="3" creationId="{8A2DE094-6754-9F4C-01E8-741BB36357B0}"/>
          </ac:spMkLst>
        </pc:spChg>
        <pc:picChg chg="add mod">
          <ac:chgData name="Maharjan, Amar" userId="42288142-0c2e-46bf-9d89-edac47b8f1d2" providerId="ADAL" clId="{24752B26-AE26-44CE-BDF1-2DE0B48B68C3}" dt="2022-11-12T07:33:29.824" v="824" actId="1076"/>
          <ac:picMkLst>
            <pc:docMk/>
            <pc:sldMk cId="1735297081" sldId="289"/>
            <ac:picMk id="7" creationId="{99FEE8DE-E0CD-A9B8-CCC6-9C830A424B14}"/>
          </ac:picMkLst>
        </pc:picChg>
      </pc:sldChg>
      <pc:sldChg chg="addSp delSp modSp new mod">
        <pc:chgData name="Maharjan, Amar" userId="42288142-0c2e-46bf-9d89-edac47b8f1d2" providerId="ADAL" clId="{24752B26-AE26-44CE-BDF1-2DE0B48B68C3}" dt="2022-11-12T07:34:07.301" v="830" actId="1076"/>
        <pc:sldMkLst>
          <pc:docMk/>
          <pc:sldMk cId="2900462708" sldId="290"/>
        </pc:sldMkLst>
        <pc:spChg chg="mod">
          <ac:chgData name="Maharjan, Amar" userId="42288142-0c2e-46bf-9d89-edac47b8f1d2" providerId="ADAL" clId="{24752B26-AE26-44CE-BDF1-2DE0B48B68C3}" dt="2022-11-12T07:33:52.611" v="826"/>
          <ac:spMkLst>
            <pc:docMk/>
            <pc:sldMk cId="2900462708" sldId="290"/>
            <ac:spMk id="2" creationId="{485784CC-EC88-129B-D336-06F27592BAFE}"/>
          </ac:spMkLst>
        </pc:spChg>
        <pc:spChg chg="del">
          <ac:chgData name="Maharjan, Amar" userId="42288142-0c2e-46bf-9d89-edac47b8f1d2" providerId="ADAL" clId="{24752B26-AE26-44CE-BDF1-2DE0B48B68C3}" dt="2022-11-12T07:33:55.656" v="827"/>
          <ac:spMkLst>
            <pc:docMk/>
            <pc:sldMk cId="2900462708" sldId="290"/>
            <ac:spMk id="3" creationId="{7EF8A3C3-2A17-6831-B835-4B9DECABA934}"/>
          </ac:spMkLst>
        </pc:spChg>
        <pc:picChg chg="add mod">
          <ac:chgData name="Maharjan, Amar" userId="42288142-0c2e-46bf-9d89-edac47b8f1d2" providerId="ADAL" clId="{24752B26-AE26-44CE-BDF1-2DE0B48B68C3}" dt="2022-11-12T07:34:07.301" v="830" actId="1076"/>
          <ac:picMkLst>
            <pc:docMk/>
            <pc:sldMk cId="2900462708" sldId="290"/>
            <ac:picMk id="7" creationId="{71BA4683-9B28-674A-174B-287CF80D7900}"/>
          </ac:picMkLst>
        </pc:picChg>
      </pc:sldChg>
      <pc:sldChg chg="modSp new mod">
        <pc:chgData name="Maharjan, Amar" userId="42288142-0c2e-46bf-9d89-edac47b8f1d2" providerId="ADAL" clId="{24752B26-AE26-44CE-BDF1-2DE0B48B68C3}" dt="2022-11-12T16:22:11.964" v="1406" actId="6549"/>
        <pc:sldMkLst>
          <pc:docMk/>
          <pc:sldMk cId="535930703" sldId="291"/>
        </pc:sldMkLst>
        <pc:spChg chg="mod">
          <ac:chgData name="Maharjan, Amar" userId="42288142-0c2e-46bf-9d89-edac47b8f1d2" providerId="ADAL" clId="{24752B26-AE26-44CE-BDF1-2DE0B48B68C3}" dt="2022-11-12T07:34:16.149" v="832"/>
          <ac:spMkLst>
            <pc:docMk/>
            <pc:sldMk cId="535930703" sldId="291"/>
            <ac:spMk id="2" creationId="{523922D4-93C2-E640-8833-4A37BDD177F4}"/>
          </ac:spMkLst>
        </pc:spChg>
        <pc:spChg chg="mod">
          <ac:chgData name="Maharjan, Amar" userId="42288142-0c2e-46bf-9d89-edac47b8f1d2" providerId="ADAL" clId="{24752B26-AE26-44CE-BDF1-2DE0B48B68C3}" dt="2022-11-12T16:22:11.964" v="1406" actId="6549"/>
          <ac:spMkLst>
            <pc:docMk/>
            <pc:sldMk cId="535930703" sldId="291"/>
            <ac:spMk id="3" creationId="{7C0897A0-999D-65B1-7CC9-39273AB5CE0A}"/>
          </ac:spMkLst>
        </pc:spChg>
      </pc:sldChg>
      <pc:sldChg chg="modSp new mod">
        <pc:chgData name="Maharjan, Amar" userId="42288142-0c2e-46bf-9d89-edac47b8f1d2" providerId="ADAL" clId="{24752B26-AE26-44CE-BDF1-2DE0B48B68C3}" dt="2022-11-12T16:22:18.763" v="1409" actId="27636"/>
        <pc:sldMkLst>
          <pc:docMk/>
          <pc:sldMk cId="3815928532" sldId="292"/>
        </pc:sldMkLst>
        <pc:spChg chg="mod">
          <ac:chgData name="Maharjan, Amar" userId="42288142-0c2e-46bf-9d89-edac47b8f1d2" providerId="ADAL" clId="{24752B26-AE26-44CE-BDF1-2DE0B48B68C3}" dt="2022-11-12T07:36:06.887" v="858"/>
          <ac:spMkLst>
            <pc:docMk/>
            <pc:sldMk cId="3815928532" sldId="292"/>
            <ac:spMk id="2" creationId="{0B17AD08-748D-C5BB-D174-E76B8F4B558B}"/>
          </ac:spMkLst>
        </pc:spChg>
        <pc:spChg chg="mod">
          <ac:chgData name="Maharjan, Amar" userId="42288142-0c2e-46bf-9d89-edac47b8f1d2" providerId="ADAL" clId="{24752B26-AE26-44CE-BDF1-2DE0B48B68C3}" dt="2022-11-12T16:22:18.763" v="1409" actId="27636"/>
          <ac:spMkLst>
            <pc:docMk/>
            <pc:sldMk cId="3815928532" sldId="292"/>
            <ac:spMk id="3" creationId="{148D1F45-1EBB-EA26-03A2-D84328EEC5C8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16:24:49.612" v="1455" actId="6549"/>
        <pc:sldMkLst>
          <pc:docMk/>
          <pc:sldMk cId="1107028249" sldId="293"/>
        </pc:sldMkLst>
        <pc:spChg chg="mod">
          <ac:chgData name="Maharjan, Amar" userId="42288142-0c2e-46bf-9d89-edac47b8f1d2" providerId="ADAL" clId="{24752B26-AE26-44CE-BDF1-2DE0B48B68C3}" dt="2022-11-12T08:00:58.414" v="874"/>
          <ac:spMkLst>
            <pc:docMk/>
            <pc:sldMk cId="1107028249" sldId="293"/>
            <ac:spMk id="2" creationId="{69E11A13-153B-83D5-E949-CABBA007D6BC}"/>
          </ac:spMkLst>
        </pc:spChg>
        <pc:spChg chg="del">
          <ac:chgData name="Maharjan, Amar" userId="42288142-0c2e-46bf-9d89-edac47b8f1d2" providerId="ADAL" clId="{24752B26-AE26-44CE-BDF1-2DE0B48B68C3}" dt="2022-11-12T08:00:42.764" v="868" actId="22"/>
          <ac:spMkLst>
            <pc:docMk/>
            <pc:sldMk cId="1107028249" sldId="293"/>
            <ac:spMk id="3" creationId="{B7669FA2-4350-DF13-2375-96A5D5AB9F81}"/>
          </ac:spMkLst>
        </pc:spChg>
        <pc:spChg chg="add mod">
          <ac:chgData name="Maharjan, Amar" userId="42288142-0c2e-46bf-9d89-edac47b8f1d2" providerId="ADAL" clId="{24752B26-AE26-44CE-BDF1-2DE0B48B68C3}" dt="2022-11-12T16:24:49.612" v="1455" actId="6549"/>
          <ac:spMkLst>
            <pc:docMk/>
            <pc:sldMk cId="1107028249" sldId="293"/>
            <ac:spMk id="3" creationId="{CDFFE8A9-B575-8E6F-1705-B0BCEFED4470}"/>
          </ac:spMkLst>
        </pc:spChg>
        <pc:picChg chg="add mod ord">
          <ac:chgData name="Maharjan, Amar" userId="42288142-0c2e-46bf-9d89-edac47b8f1d2" providerId="ADAL" clId="{24752B26-AE26-44CE-BDF1-2DE0B48B68C3}" dt="2022-11-12T16:24:02.693" v="1436" actId="1076"/>
          <ac:picMkLst>
            <pc:docMk/>
            <pc:sldMk cId="1107028249" sldId="293"/>
            <ac:picMk id="8" creationId="{9D3CB7E5-8368-620D-A2E4-B8367D012D59}"/>
          </ac:picMkLst>
        </pc:picChg>
      </pc:sldChg>
      <pc:sldChg chg="modSp new mod">
        <pc:chgData name="Maharjan, Amar" userId="42288142-0c2e-46bf-9d89-edac47b8f1d2" providerId="ADAL" clId="{24752B26-AE26-44CE-BDF1-2DE0B48B68C3}" dt="2022-11-12T16:25:04.918" v="1457" actId="27636"/>
        <pc:sldMkLst>
          <pc:docMk/>
          <pc:sldMk cId="3800330497" sldId="294"/>
        </pc:sldMkLst>
        <pc:spChg chg="mod">
          <ac:chgData name="Maharjan, Amar" userId="42288142-0c2e-46bf-9d89-edac47b8f1d2" providerId="ADAL" clId="{24752B26-AE26-44CE-BDF1-2DE0B48B68C3}" dt="2022-11-12T08:01:10.335" v="876"/>
          <ac:spMkLst>
            <pc:docMk/>
            <pc:sldMk cId="3800330497" sldId="294"/>
            <ac:spMk id="2" creationId="{18F042C0-A87A-D7A4-AAE9-325D61721EB4}"/>
          </ac:spMkLst>
        </pc:spChg>
        <pc:spChg chg="mod">
          <ac:chgData name="Maharjan, Amar" userId="42288142-0c2e-46bf-9d89-edac47b8f1d2" providerId="ADAL" clId="{24752B26-AE26-44CE-BDF1-2DE0B48B68C3}" dt="2022-11-12T16:25:04.918" v="1457" actId="27636"/>
          <ac:spMkLst>
            <pc:docMk/>
            <pc:sldMk cId="3800330497" sldId="294"/>
            <ac:spMk id="3" creationId="{70CDC913-990B-BE7D-7EFA-D8AF003926B6}"/>
          </ac:spMkLst>
        </pc:spChg>
      </pc:sldChg>
      <pc:sldChg chg="modSp new mod">
        <pc:chgData name="Maharjan, Amar" userId="42288142-0c2e-46bf-9d89-edac47b8f1d2" providerId="ADAL" clId="{24752B26-AE26-44CE-BDF1-2DE0B48B68C3}" dt="2022-11-12T16:26:16.443" v="1463" actId="20577"/>
        <pc:sldMkLst>
          <pc:docMk/>
          <pc:sldMk cId="430824625" sldId="295"/>
        </pc:sldMkLst>
        <pc:spChg chg="mod">
          <ac:chgData name="Maharjan, Amar" userId="42288142-0c2e-46bf-9d89-edac47b8f1d2" providerId="ADAL" clId="{24752B26-AE26-44CE-BDF1-2DE0B48B68C3}" dt="2022-11-12T08:09:39.917" v="902"/>
          <ac:spMkLst>
            <pc:docMk/>
            <pc:sldMk cId="430824625" sldId="295"/>
            <ac:spMk id="2" creationId="{D46B42E1-D69B-2DA2-85BE-FB8BF3231A4F}"/>
          </ac:spMkLst>
        </pc:spChg>
        <pc:spChg chg="mod">
          <ac:chgData name="Maharjan, Amar" userId="42288142-0c2e-46bf-9d89-edac47b8f1d2" providerId="ADAL" clId="{24752B26-AE26-44CE-BDF1-2DE0B48B68C3}" dt="2022-11-12T16:26:16.443" v="1463" actId="20577"/>
          <ac:spMkLst>
            <pc:docMk/>
            <pc:sldMk cId="430824625" sldId="295"/>
            <ac:spMk id="3" creationId="{2FF1B7D9-0613-9509-1B96-A4F1474F6434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08:09:03.382" v="901" actId="1076"/>
        <pc:sldMkLst>
          <pc:docMk/>
          <pc:sldMk cId="2482137791" sldId="296"/>
        </pc:sldMkLst>
        <pc:spChg chg="mod">
          <ac:chgData name="Maharjan, Amar" userId="42288142-0c2e-46bf-9d89-edac47b8f1d2" providerId="ADAL" clId="{24752B26-AE26-44CE-BDF1-2DE0B48B68C3}" dt="2022-11-12T08:04:19.855" v="889"/>
          <ac:spMkLst>
            <pc:docMk/>
            <pc:sldMk cId="2482137791" sldId="296"/>
            <ac:spMk id="2" creationId="{FE949D49-60F8-635E-1097-3D1C012A1676}"/>
          </ac:spMkLst>
        </pc:spChg>
        <pc:spChg chg="del">
          <ac:chgData name="Maharjan, Amar" userId="42288142-0c2e-46bf-9d89-edac47b8f1d2" providerId="ADAL" clId="{24752B26-AE26-44CE-BDF1-2DE0B48B68C3}" dt="2022-11-12T08:04:22.834" v="890"/>
          <ac:spMkLst>
            <pc:docMk/>
            <pc:sldMk cId="2482137791" sldId="296"/>
            <ac:spMk id="3" creationId="{5C2C686A-8343-DC95-ABDB-9532D40F2353}"/>
          </ac:spMkLst>
        </pc:spChg>
        <pc:picChg chg="add mod">
          <ac:chgData name="Maharjan, Amar" userId="42288142-0c2e-46bf-9d89-edac47b8f1d2" providerId="ADAL" clId="{24752B26-AE26-44CE-BDF1-2DE0B48B68C3}" dt="2022-11-12T08:09:03.382" v="901" actId="1076"/>
          <ac:picMkLst>
            <pc:docMk/>
            <pc:sldMk cId="2482137791" sldId="296"/>
            <ac:picMk id="7" creationId="{C9E970F2-1E3B-B2BA-6AEA-F6D172CF1650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08:12:06.501" v="919" actId="20577"/>
        <pc:sldMkLst>
          <pc:docMk/>
          <pc:sldMk cId="637593732" sldId="297"/>
        </pc:sldMkLst>
        <pc:spChg chg="mod">
          <ac:chgData name="Maharjan, Amar" userId="42288142-0c2e-46bf-9d89-edac47b8f1d2" providerId="ADAL" clId="{24752B26-AE26-44CE-BDF1-2DE0B48B68C3}" dt="2022-11-12T08:11:35.885" v="908"/>
          <ac:spMkLst>
            <pc:docMk/>
            <pc:sldMk cId="637593732" sldId="297"/>
            <ac:spMk id="2" creationId="{BABD6AEC-D3F8-6CA2-10D5-9DE1DCE4DAC4}"/>
          </ac:spMkLst>
        </pc:spChg>
        <pc:spChg chg="mod">
          <ac:chgData name="Maharjan, Amar" userId="42288142-0c2e-46bf-9d89-edac47b8f1d2" providerId="ADAL" clId="{24752B26-AE26-44CE-BDF1-2DE0B48B68C3}" dt="2022-11-12T08:12:06.501" v="919" actId="20577"/>
          <ac:spMkLst>
            <pc:docMk/>
            <pc:sldMk cId="637593732" sldId="297"/>
            <ac:spMk id="3" creationId="{B61CC647-4147-22F3-4E51-045A42E3592B}"/>
          </ac:spMkLst>
        </pc:spChg>
        <pc:picChg chg="add mod">
          <ac:chgData name="Maharjan, Amar" userId="42288142-0c2e-46bf-9d89-edac47b8f1d2" providerId="ADAL" clId="{24752B26-AE26-44CE-BDF1-2DE0B48B68C3}" dt="2022-11-12T08:12:00.078" v="916" actId="1076"/>
          <ac:picMkLst>
            <pc:docMk/>
            <pc:sldMk cId="637593732" sldId="297"/>
            <ac:picMk id="7" creationId="{6A372C15-AE37-8647-16F7-5371273D3374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08:12:55.926" v="933" actId="1076"/>
        <pc:sldMkLst>
          <pc:docMk/>
          <pc:sldMk cId="2948448635" sldId="298"/>
        </pc:sldMkLst>
        <pc:spChg chg="mod">
          <ac:chgData name="Maharjan, Amar" userId="42288142-0c2e-46bf-9d89-edac47b8f1d2" providerId="ADAL" clId="{24752B26-AE26-44CE-BDF1-2DE0B48B68C3}" dt="2022-11-12T08:12:16.957" v="921"/>
          <ac:spMkLst>
            <pc:docMk/>
            <pc:sldMk cId="2948448635" sldId="298"/>
            <ac:spMk id="2" creationId="{4FBFE1B0-CD34-B09F-763B-E723A467535D}"/>
          </ac:spMkLst>
        </pc:spChg>
        <pc:spChg chg="mod">
          <ac:chgData name="Maharjan, Amar" userId="42288142-0c2e-46bf-9d89-edac47b8f1d2" providerId="ADAL" clId="{24752B26-AE26-44CE-BDF1-2DE0B48B68C3}" dt="2022-11-12T08:12:45.106" v="930" actId="113"/>
          <ac:spMkLst>
            <pc:docMk/>
            <pc:sldMk cId="2948448635" sldId="298"/>
            <ac:spMk id="3" creationId="{F8CEB201-9373-CD1A-097C-F5A543E44B06}"/>
          </ac:spMkLst>
        </pc:spChg>
        <pc:picChg chg="add mod">
          <ac:chgData name="Maharjan, Amar" userId="42288142-0c2e-46bf-9d89-edac47b8f1d2" providerId="ADAL" clId="{24752B26-AE26-44CE-BDF1-2DE0B48B68C3}" dt="2022-11-12T08:12:55.926" v="933" actId="1076"/>
          <ac:picMkLst>
            <pc:docMk/>
            <pc:sldMk cId="2948448635" sldId="298"/>
            <ac:picMk id="7" creationId="{CF7E7112-5CBD-C69E-9C72-F35DAFC5DBB9}"/>
          </ac:picMkLst>
        </pc:picChg>
      </pc:sldChg>
      <pc:sldChg chg="addSp delSp modSp new mod">
        <pc:chgData name="Maharjan, Amar" userId="42288142-0c2e-46bf-9d89-edac47b8f1d2" providerId="ADAL" clId="{24752B26-AE26-44CE-BDF1-2DE0B48B68C3}" dt="2022-11-12T08:13:16.270" v="939" actId="1076"/>
        <pc:sldMkLst>
          <pc:docMk/>
          <pc:sldMk cId="4090009887" sldId="299"/>
        </pc:sldMkLst>
        <pc:spChg chg="mod">
          <ac:chgData name="Maharjan, Amar" userId="42288142-0c2e-46bf-9d89-edac47b8f1d2" providerId="ADAL" clId="{24752B26-AE26-44CE-BDF1-2DE0B48B68C3}" dt="2022-11-12T08:13:04.877" v="935"/>
          <ac:spMkLst>
            <pc:docMk/>
            <pc:sldMk cId="4090009887" sldId="299"/>
            <ac:spMk id="2" creationId="{B948C491-8E1B-4238-FCE9-2CAD97DE2BFE}"/>
          </ac:spMkLst>
        </pc:spChg>
        <pc:spChg chg="del">
          <ac:chgData name="Maharjan, Amar" userId="42288142-0c2e-46bf-9d89-edac47b8f1d2" providerId="ADAL" clId="{24752B26-AE26-44CE-BDF1-2DE0B48B68C3}" dt="2022-11-12T08:13:07.778" v="936"/>
          <ac:spMkLst>
            <pc:docMk/>
            <pc:sldMk cId="4090009887" sldId="299"/>
            <ac:spMk id="3" creationId="{C6E4FA06-1D16-2E25-A610-2CA89E6A951F}"/>
          </ac:spMkLst>
        </pc:spChg>
        <pc:picChg chg="add mod">
          <ac:chgData name="Maharjan, Amar" userId="42288142-0c2e-46bf-9d89-edac47b8f1d2" providerId="ADAL" clId="{24752B26-AE26-44CE-BDF1-2DE0B48B68C3}" dt="2022-11-12T08:13:16.270" v="939" actId="1076"/>
          <ac:picMkLst>
            <pc:docMk/>
            <pc:sldMk cId="4090009887" sldId="299"/>
            <ac:picMk id="7" creationId="{732A4AC9-D26E-4AEE-66FB-640701BA992B}"/>
          </ac:picMkLst>
        </pc:picChg>
      </pc:sldChg>
      <pc:sldChg chg="addSp modSp new mod">
        <pc:chgData name="Maharjan, Amar" userId="42288142-0c2e-46bf-9d89-edac47b8f1d2" providerId="ADAL" clId="{24752B26-AE26-44CE-BDF1-2DE0B48B68C3}" dt="2022-11-12T08:13:33.826" v="945" actId="1076"/>
        <pc:sldMkLst>
          <pc:docMk/>
          <pc:sldMk cId="4209194252" sldId="300"/>
        </pc:sldMkLst>
        <pc:spChg chg="mod">
          <ac:chgData name="Maharjan, Amar" userId="42288142-0c2e-46bf-9d89-edac47b8f1d2" providerId="ADAL" clId="{24752B26-AE26-44CE-BDF1-2DE0B48B68C3}" dt="2022-11-12T08:13:23.021" v="941"/>
          <ac:spMkLst>
            <pc:docMk/>
            <pc:sldMk cId="4209194252" sldId="300"/>
            <ac:spMk id="2" creationId="{A148E629-9102-75A6-E114-A763F15009D9}"/>
          </ac:spMkLst>
        </pc:spChg>
        <pc:spChg chg="mod">
          <ac:chgData name="Maharjan, Amar" userId="42288142-0c2e-46bf-9d89-edac47b8f1d2" providerId="ADAL" clId="{24752B26-AE26-44CE-BDF1-2DE0B48B68C3}" dt="2022-11-12T08:13:28.205" v="943" actId="27636"/>
          <ac:spMkLst>
            <pc:docMk/>
            <pc:sldMk cId="4209194252" sldId="300"/>
            <ac:spMk id="3" creationId="{9C82CC3D-5E8E-6C85-9AB5-F962AF89FE4C}"/>
          </ac:spMkLst>
        </pc:spChg>
        <pc:picChg chg="add mod">
          <ac:chgData name="Maharjan, Amar" userId="42288142-0c2e-46bf-9d89-edac47b8f1d2" providerId="ADAL" clId="{24752B26-AE26-44CE-BDF1-2DE0B48B68C3}" dt="2022-11-12T08:13:33.826" v="945" actId="1076"/>
          <ac:picMkLst>
            <pc:docMk/>
            <pc:sldMk cId="4209194252" sldId="300"/>
            <ac:picMk id="7" creationId="{1BBC5B1F-E1DD-C3CA-828C-63CAA5C0CC0A}"/>
          </ac:picMkLst>
        </pc:picChg>
      </pc:sldChg>
      <pc:sldChg chg="addSp delSp modSp new mod">
        <pc:chgData name="Maharjan, Amar" userId="42288142-0c2e-46bf-9d89-edac47b8f1d2" providerId="ADAL" clId="{24752B26-AE26-44CE-BDF1-2DE0B48B68C3}" dt="2022-11-12T08:13:56.366" v="952" actId="1076"/>
        <pc:sldMkLst>
          <pc:docMk/>
          <pc:sldMk cId="1971605121" sldId="301"/>
        </pc:sldMkLst>
        <pc:spChg chg="mod">
          <ac:chgData name="Maharjan, Amar" userId="42288142-0c2e-46bf-9d89-edac47b8f1d2" providerId="ADAL" clId="{24752B26-AE26-44CE-BDF1-2DE0B48B68C3}" dt="2022-11-12T08:13:41.438" v="947"/>
          <ac:spMkLst>
            <pc:docMk/>
            <pc:sldMk cId="1971605121" sldId="301"/>
            <ac:spMk id="2" creationId="{E8F10831-3723-791D-33EC-B7CA5997751E}"/>
          </ac:spMkLst>
        </pc:spChg>
        <pc:spChg chg="del">
          <ac:chgData name="Maharjan, Amar" userId="42288142-0c2e-46bf-9d89-edac47b8f1d2" providerId="ADAL" clId="{24752B26-AE26-44CE-BDF1-2DE0B48B68C3}" dt="2022-11-12T08:13:51.510" v="950" actId="478"/>
          <ac:spMkLst>
            <pc:docMk/>
            <pc:sldMk cId="1971605121" sldId="301"/>
            <ac:spMk id="3" creationId="{88D18E99-D7CF-4D17-47D8-9DB5D988B0F0}"/>
          </ac:spMkLst>
        </pc:spChg>
        <pc:picChg chg="add mod">
          <ac:chgData name="Maharjan, Amar" userId="42288142-0c2e-46bf-9d89-edac47b8f1d2" providerId="ADAL" clId="{24752B26-AE26-44CE-BDF1-2DE0B48B68C3}" dt="2022-11-12T08:13:53.494" v="951" actId="1076"/>
          <ac:picMkLst>
            <pc:docMk/>
            <pc:sldMk cId="1971605121" sldId="301"/>
            <ac:picMk id="7" creationId="{984111F5-D302-A02B-D020-DA5B0E0E436B}"/>
          </ac:picMkLst>
        </pc:picChg>
        <pc:picChg chg="add mod">
          <ac:chgData name="Maharjan, Amar" userId="42288142-0c2e-46bf-9d89-edac47b8f1d2" providerId="ADAL" clId="{24752B26-AE26-44CE-BDF1-2DE0B48B68C3}" dt="2022-11-12T08:13:56.366" v="952" actId="1076"/>
          <ac:picMkLst>
            <pc:docMk/>
            <pc:sldMk cId="1971605121" sldId="301"/>
            <ac:picMk id="8" creationId="{BE7C400A-DBCF-C9AF-6FAB-9BBE1D2A31A6}"/>
          </ac:picMkLst>
        </pc:picChg>
      </pc:sldChg>
      <pc:sldChg chg="modSp new mod">
        <pc:chgData name="Maharjan, Amar" userId="42288142-0c2e-46bf-9d89-edac47b8f1d2" providerId="ADAL" clId="{24752B26-AE26-44CE-BDF1-2DE0B48B68C3}" dt="2022-11-12T16:29:40.753" v="1470" actId="27636"/>
        <pc:sldMkLst>
          <pc:docMk/>
          <pc:sldMk cId="1555132843" sldId="302"/>
        </pc:sldMkLst>
        <pc:spChg chg="mod">
          <ac:chgData name="Maharjan, Amar" userId="42288142-0c2e-46bf-9d89-edac47b8f1d2" providerId="ADAL" clId="{24752B26-AE26-44CE-BDF1-2DE0B48B68C3}" dt="2022-11-12T08:14:06.381" v="954"/>
          <ac:spMkLst>
            <pc:docMk/>
            <pc:sldMk cId="1555132843" sldId="302"/>
            <ac:spMk id="2" creationId="{9AACFF52-A605-AFFC-F33E-6FAE62B8941A}"/>
          </ac:spMkLst>
        </pc:spChg>
        <pc:spChg chg="mod">
          <ac:chgData name="Maharjan, Amar" userId="42288142-0c2e-46bf-9d89-edac47b8f1d2" providerId="ADAL" clId="{24752B26-AE26-44CE-BDF1-2DE0B48B68C3}" dt="2022-11-12T16:29:40.753" v="1470" actId="27636"/>
          <ac:spMkLst>
            <pc:docMk/>
            <pc:sldMk cId="1555132843" sldId="302"/>
            <ac:spMk id="3" creationId="{498150A4-8935-9CC0-6C3A-37F3A5A9E62C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16:30:20" v="1472" actId="1076"/>
        <pc:sldMkLst>
          <pc:docMk/>
          <pc:sldMk cId="2939036674" sldId="303"/>
        </pc:sldMkLst>
        <pc:spChg chg="mod">
          <ac:chgData name="Maharjan, Amar" userId="42288142-0c2e-46bf-9d89-edac47b8f1d2" providerId="ADAL" clId="{24752B26-AE26-44CE-BDF1-2DE0B48B68C3}" dt="2022-11-12T08:14:33.148" v="965"/>
          <ac:spMkLst>
            <pc:docMk/>
            <pc:sldMk cId="2939036674" sldId="303"/>
            <ac:spMk id="2" creationId="{50047DFA-880D-67E2-AEF6-F3CC35DAF474}"/>
          </ac:spMkLst>
        </pc:spChg>
        <pc:spChg chg="del">
          <ac:chgData name="Maharjan, Amar" userId="42288142-0c2e-46bf-9d89-edac47b8f1d2" providerId="ADAL" clId="{24752B26-AE26-44CE-BDF1-2DE0B48B68C3}" dt="2022-11-12T08:14:36.191" v="966"/>
          <ac:spMkLst>
            <pc:docMk/>
            <pc:sldMk cId="2939036674" sldId="303"/>
            <ac:spMk id="3" creationId="{48A076C4-95AD-A25D-07DD-CD299E28CDD5}"/>
          </ac:spMkLst>
        </pc:spChg>
        <pc:picChg chg="add mod">
          <ac:chgData name="Maharjan, Amar" userId="42288142-0c2e-46bf-9d89-edac47b8f1d2" providerId="ADAL" clId="{24752B26-AE26-44CE-BDF1-2DE0B48B68C3}" dt="2022-11-12T16:30:20" v="1472" actId="1076"/>
          <ac:picMkLst>
            <pc:docMk/>
            <pc:sldMk cId="2939036674" sldId="303"/>
            <ac:picMk id="7" creationId="{560AACBB-CFE2-9570-6793-7CBB0ECA3C0F}"/>
          </ac:picMkLst>
        </pc:picChg>
      </pc:sldChg>
      <pc:sldChg chg="modSp new mod">
        <pc:chgData name="Maharjan, Amar" userId="42288142-0c2e-46bf-9d89-edac47b8f1d2" providerId="ADAL" clId="{24752B26-AE26-44CE-BDF1-2DE0B48B68C3}" dt="2022-11-12T08:14:58.470" v="977" actId="20577"/>
        <pc:sldMkLst>
          <pc:docMk/>
          <pc:sldMk cId="2804967530" sldId="304"/>
        </pc:sldMkLst>
        <pc:spChg chg="mod">
          <ac:chgData name="Maharjan, Amar" userId="42288142-0c2e-46bf-9d89-edac47b8f1d2" providerId="ADAL" clId="{24752B26-AE26-44CE-BDF1-2DE0B48B68C3}" dt="2022-11-12T08:14:53.725" v="973"/>
          <ac:spMkLst>
            <pc:docMk/>
            <pc:sldMk cId="2804967530" sldId="304"/>
            <ac:spMk id="2" creationId="{CA1B2840-5B55-8E00-C766-F0DBC338B40A}"/>
          </ac:spMkLst>
        </pc:spChg>
        <pc:spChg chg="mod">
          <ac:chgData name="Maharjan, Amar" userId="42288142-0c2e-46bf-9d89-edac47b8f1d2" providerId="ADAL" clId="{24752B26-AE26-44CE-BDF1-2DE0B48B68C3}" dt="2022-11-12T08:14:58.470" v="977" actId="20577"/>
          <ac:spMkLst>
            <pc:docMk/>
            <pc:sldMk cId="2804967530" sldId="304"/>
            <ac:spMk id="3" creationId="{45B4BA41-11DC-558C-7BB5-043DA843EADE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08:15:24.581" v="984" actId="14100"/>
        <pc:sldMkLst>
          <pc:docMk/>
          <pc:sldMk cId="342792268" sldId="305"/>
        </pc:sldMkLst>
        <pc:spChg chg="mod">
          <ac:chgData name="Maharjan, Amar" userId="42288142-0c2e-46bf-9d89-edac47b8f1d2" providerId="ADAL" clId="{24752B26-AE26-44CE-BDF1-2DE0B48B68C3}" dt="2022-11-12T08:15:13.740" v="979"/>
          <ac:spMkLst>
            <pc:docMk/>
            <pc:sldMk cId="342792268" sldId="305"/>
            <ac:spMk id="2" creationId="{97EE8FA6-2905-4EB9-5534-666F86A183EF}"/>
          </ac:spMkLst>
        </pc:spChg>
        <pc:spChg chg="del">
          <ac:chgData name="Maharjan, Amar" userId="42288142-0c2e-46bf-9d89-edac47b8f1d2" providerId="ADAL" clId="{24752B26-AE26-44CE-BDF1-2DE0B48B68C3}" dt="2022-11-12T08:15:17.247" v="980"/>
          <ac:spMkLst>
            <pc:docMk/>
            <pc:sldMk cId="342792268" sldId="305"/>
            <ac:spMk id="3" creationId="{3D52D650-4EA5-E0A2-1611-57B0D961F50B}"/>
          </ac:spMkLst>
        </pc:spChg>
        <pc:picChg chg="add mod">
          <ac:chgData name="Maharjan, Amar" userId="42288142-0c2e-46bf-9d89-edac47b8f1d2" providerId="ADAL" clId="{24752B26-AE26-44CE-BDF1-2DE0B48B68C3}" dt="2022-11-12T08:15:24.581" v="984" actId="14100"/>
          <ac:picMkLst>
            <pc:docMk/>
            <pc:sldMk cId="342792268" sldId="305"/>
            <ac:picMk id="7" creationId="{FDE4AB80-81AD-A5F8-0F2B-4096776DA082}"/>
          </ac:picMkLst>
        </pc:picChg>
      </pc:sldChg>
      <pc:sldChg chg="modSp new mod">
        <pc:chgData name="Maharjan, Amar" userId="42288142-0c2e-46bf-9d89-edac47b8f1d2" providerId="ADAL" clId="{24752B26-AE26-44CE-BDF1-2DE0B48B68C3}" dt="2022-11-12T16:32:07.743" v="1480" actId="27636"/>
        <pc:sldMkLst>
          <pc:docMk/>
          <pc:sldMk cId="3479775209" sldId="306"/>
        </pc:sldMkLst>
        <pc:spChg chg="mod">
          <ac:chgData name="Maharjan, Amar" userId="42288142-0c2e-46bf-9d89-edac47b8f1d2" providerId="ADAL" clId="{24752B26-AE26-44CE-BDF1-2DE0B48B68C3}" dt="2022-11-12T08:15:36.153" v="986"/>
          <ac:spMkLst>
            <pc:docMk/>
            <pc:sldMk cId="3479775209" sldId="306"/>
            <ac:spMk id="2" creationId="{33AC2A20-54A1-CD4E-80AE-033231592983}"/>
          </ac:spMkLst>
        </pc:spChg>
        <pc:spChg chg="mod">
          <ac:chgData name="Maharjan, Amar" userId="42288142-0c2e-46bf-9d89-edac47b8f1d2" providerId="ADAL" clId="{24752B26-AE26-44CE-BDF1-2DE0B48B68C3}" dt="2022-11-12T16:32:07.743" v="1480" actId="27636"/>
          <ac:spMkLst>
            <pc:docMk/>
            <pc:sldMk cId="3479775209" sldId="306"/>
            <ac:spMk id="3" creationId="{7BE4C2F4-CF24-D517-8080-F1E815B06DFD}"/>
          </ac:spMkLst>
        </pc:spChg>
      </pc:sldChg>
      <pc:sldChg chg="modSp new del mod modShow">
        <pc:chgData name="Maharjan, Amar" userId="42288142-0c2e-46bf-9d89-edac47b8f1d2" providerId="ADAL" clId="{24752B26-AE26-44CE-BDF1-2DE0B48B68C3}" dt="2022-11-12T16:32:45.631" v="1481" actId="47"/>
        <pc:sldMkLst>
          <pc:docMk/>
          <pc:sldMk cId="4134481905" sldId="307"/>
        </pc:sldMkLst>
        <pc:spChg chg="mod">
          <ac:chgData name="Maharjan, Amar" userId="42288142-0c2e-46bf-9d89-edac47b8f1d2" providerId="ADAL" clId="{24752B26-AE26-44CE-BDF1-2DE0B48B68C3}" dt="2022-11-12T08:16:30.094" v="1000"/>
          <ac:spMkLst>
            <pc:docMk/>
            <pc:sldMk cId="4134481905" sldId="307"/>
            <ac:spMk id="2" creationId="{AA068860-DBBA-E323-032E-E11B08B72B21}"/>
          </ac:spMkLst>
        </pc:spChg>
        <pc:spChg chg="mod">
          <ac:chgData name="Maharjan, Amar" userId="42288142-0c2e-46bf-9d89-edac47b8f1d2" providerId="ADAL" clId="{24752B26-AE26-44CE-BDF1-2DE0B48B68C3}" dt="2022-11-12T15:09:19.605" v="1039" actId="400"/>
          <ac:spMkLst>
            <pc:docMk/>
            <pc:sldMk cId="4134481905" sldId="307"/>
            <ac:spMk id="3" creationId="{3726D6DC-FB1D-506A-2D4E-0E898A9B0E81}"/>
          </ac:spMkLst>
        </pc:spChg>
      </pc:sldChg>
      <pc:sldChg chg="addSp delSp modSp new mod">
        <pc:chgData name="Maharjan, Amar" userId="42288142-0c2e-46bf-9d89-edac47b8f1d2" providerId="ADAL" clId="{24752B26-AE26-44CE-BDF1-2DE0B48B68C3}" dt="2022-11-12T08:16:54.056" v="1008" actId="1076"/>
        <pc:sldMkLst>
          <pc:docMk/>
          <pc:sldMk cId="322618249" sldId="308"/>
        </pc:sldMkLst>
        <pc:spChg chg="mod">
          <ac:chgData name="Maharjan, Amar" userId="42288142-0c2e-46bf-9d89-edac47b8f1d2" providerId="ADAL" clId="{24752B26-AE26-44CE-BDF1-2DE0B48B68C3}" dt="2022-11-12T08:16:42.157" v="1003"/>
          <ac:spMkLst>
            <pc:docMk/>
            <pc:sldMk cId="322618249" sldId="308"/>
            <ac:spMk id="2" creationId="{A234F8A5-DE11-C35D-FF40-45720AA76676}"/>
          </ac:spMkLst>
        </pc:spChg>
        <pc:spChg chg="del">
          <ac:chgData name="Maharjan, Amar" userId="42288142-0c2e-46bf-9d89-edac47b8f1d2" providerId="ADAL" clId="{24752B26-AE26-44CE-BDF1-2DE0B48B68C3}" dt="2022-11-12T08:16:44.707" v="1004"/>
          <ac:spMkLst>
            <pc:docMk/>
            <pc:sldMk cId="322618249" sldId="308"/>
            <ac:spMk id="3" creationId="{DD0D3CDC-1238-6C28-281C-363F8590F092}"/>
          </ac:spMkLst>
        </pc:spChg>
        <pc:picChg chg="add mod">
          <ac:chgData name="Maharjan, Amar" userId="42288142-0c2e-46bf-9d89-edac47b8f1d2" providerId="ADAL" clId="{24752B26-AE26-44CE-BDF1-2DE0B48B68C3}" dt="2022-11-12T08:16:54.056" v="1008" actId="1076"/>
          <ac:picMkLst>
            <pc:docMk/>
            <pc:sldMk cId="322618249" sldId="308"/>
            <ac:picMk id="7" creationId="{2FFC446E-B4A4-E833-198D-B4F5BD00E54A}"/>
          </ac:picMkLst>
        </pc:picChg>
      </pc:sldChg>
      <pc:sldChg chg="modSp new del mod modShow">
        <pc:chgData name="Maharjan, Amar" userId="42288142-0c2e-46bf-9d89-edac47b8f1d2" providerId="ADAL" clId="{24752B26-AE26-44CE-BDF1-2DE0B48B68C3}" dt="2022-11-12T16:32:50.505" v="1482" actId="47"/>
        <pc:sldMkLst>
          <pc:docMk/>
          <pc:sldMk cId="3738002231" sldId="309"/>
        </pc:sldMkLst>
        <pc:spChg chg="mod">
          <ac:chgData name="Maharjan, Amar" userId="42288142-0c2e-46bf-9d89-edac47b8f1d2" providerId="ADAL" clId="{24752B26-AE26-44CE-BDF1-2DE0B48B68C3}" dt="2022-11-12T08:17:00.109" v="1010"/>
          <ac:spMkLst>
            <pc:docMk/>
            <pc:sldMk cId="3738002231" sldId="309"/>
            <ac:spMk id="2" creationId="{7953DDCF-C347-EFB2-1633-33814F0C648F}"/>
          </ac:spMkLst>
        </pc:spChg>
        <pc:spChg chg="mod">
          <ac:chgData name="Maharjan, Amar" userId="42288142-0c2e-46bf-9d89-edac47b8f1d2" providerId="ADAL" clId="{24752B26-AE26-44CE-BDF1-2DE0B48B68C3}" dt="2022-11-12T08:17:04.436" v="1014" actId="20577"/>
          <ac:spMkLst>
            <pc:docMk/>
            <pc:sldMk cId="3738002231" sldId="309"/>
            <ac:spMk id="3" creationId="{EE1F593C-D5B8-F0B9-C7CC-26F822B2C0DF}"/>
          </ac:spMkLst>
        </pc:spChg>
      </pc:sldChg>
      <pc:sldChg chg="modSp new del mod modShow">
        <pc:chgData name="Maharjan, Amar" userId="42288142-0c2e-46bf-9d89-edac47b8f1d2" providerId="ADAL" clId="{24752B26-AE26-44CE-BDF1-2DE0B48B68C3}" dt="2022-11-12T16:32:52.073" v="1483" actId="47"/>
        <pc:sldMkLst>
          <pc:docMk/>
          <pc:sldMk cId="3253892747" sldId="310"/>
        </pc:sldMkLst>
        <pc:spChg chg="mod">
          <ac:chgData name="Maharjan, Amar" userId="42288142-0c2e-46bf-9d89-edac47b8f1d2" providerId="ADAL" clId="{24752B26-AE26-44CE-BDF1-2DE0B48B68C3}" dt="2022-11-12T08:17:16.141" v="1016"/>
          <ac:spMkLst>
            <pc:docMk/>
            <pc:sldMk cId="3253892747" sldId="310"/>
            <ac:spMk id="2" creationId="{E4A4868A-CDCD-9960-D8CC-FA75074E3946}"/>
          </ac:spMkLst>
        </pc:spChg>
        <pc:spChg chg="mod">
          <ac:chgData name="Maharjan, Amar" userId="42288142-0c2e-46bf-9d89-edac47b8f1d2" providerId="ADAL" clId="{24752B26-AE26-44CE-BDF1-2DE0B48B68C3}" dt="2022-11-12T08:17:30.857" v="1021" actId="207"/>
          <ac:spMkLst>
            <pc:docMk/>
            <pc:sldMk cId="3253892747" sldId="310"/>
            <ac:spMk id="3" creationId="{7856E558-9F13-0509-70F5-0092CF724D5B}"/>
          </ac:spMkLst>
        </pc:spChg>
      </pc:sldChg>
      <pc:sldChg chg="modSp new mod">
        <pc:chgData name="Maharjan, Amar" userId="42288142-0c2e-46bf-9d89-edac47b8f1d2" providerId="ADAL" clId="{24752B26-AE26-44CE-BDF1-2DE0B48B68C3}" dt="2022-11-12T16:34:33.673" v="1492" actId="20577"/>
        <pc:sldMkLst>
          <pc:docMk/>
          <pc:sldMk cId="2573938526" sldId="311"/>
        </pc:sldMkLst>
        <pc:spChg chg="mod">
          <ac:chgData name="Maharjan, Amar" userId="42288142-0c2e-46bf-9d89-edac47b8f1d2" providerId="ADAL" clId="{24752B26-AE26-44CE-BDF1-2DE0B48B68C3}" dt="2022-11-12T08:17:37.676" v="1023"/>
          <ac:spMkLst>
            <pc:docMk/>
            <pc:sldMk cId="2573938526" sldId="311"/>
            <ac:spMk id="2" creationId="{83B36FCD-6D95-F373-4FA0-371E2A8C9052}"/>
          </ac:spMkLst>
        </pc:spChg>
        <pc:spChg chg="mod">
          <ac:chgData name="Maharjan, Amar" userId="42288142-0c2e-46bf-9d89-edac47b8f1d2" providerId="ADAL" clId="{24752B26-AE26-44CE-BDF1-2DE0B48B68C3}" dt="2022-11-12T16:34:33.673" v="1492" actId="20577"/>
          <ac:spMkLst>
            <pc:docMk/>
            <pc:sldMk cId="2573938526" sldId="311"/>
            <ac:spMk id="3" creationId="{B6EBEF70-774B-C8BA-C9F9-4F1328822CB4}"/>
          </ac:spMkLst>
        </pc:spChg>
      </pc:sldChg>
      <pc:sldChg chg="addSp delSp modSp new mod ord">
        <pc:chgData name="Maharjan, Amar" userId="42288142-0c2e-46bf-9d89-edac47b8f1d2" providerId="ADAL" clId="{24752B26-AE26-44CE-BDF1-2DE0B48B68C3}" dt="2022-11-12T16:33:00.431" v="1485" actId="1076"/>
        <pc:sldMkLst>
          <pc:docMk/>
          <pc:sldMk cId="2567407222" sldId="312"/>
        </pc:sldMkLst>
        <pc:spChg chg="mod">
          <ac:chgData name="Maharjan, Amar" userId="42288142-0c2e-46bf-9d89-edac47b8f1d2" providerId="ADAL" clId="{24752B26-AE26-44CE-BDF1-2DE0B48B68C3}" dt="2022-11-12T08:18:03.596" v="1031"/>
          <ac:spMkLst>
            <pc:docMk/>
            <pc:sldMk cId="2567407222" sldId="312"/>
            <ac:spMk id="2" creationId="{8E13760B-C3EC-1EEB-BA8C-093F33DB47F1}"/>
          </ac:spMkLst>
        </pc:spChg>
        <pc:spChg chg="del">
          <ac:chgData name="Maharjan, Amar" userId="42288142-0c2e-46bf-9d89-edac47b8f1d2" providerId="ADAL" clId="{24752B26-AE26-44CE-BDF1-2DE0B48B68C3}" dt="2022-11-12T08:18:06.511" v="1032"/>
          <ac:spMkLst>
            <pc:docMk/>
            <pc:sldMk cId="2567407222" sldId="312"/>
            <ac:spMk id="3" creationId="{0A30A6B8-749E-9401-F5AB-1BF01127C57F}"/>
          </ac:spMkLst>
        </pc:spChg>
        <pc:spChg chg="add mod">
          <ac:chgData name="Maharjan, Amar" userId="42288142-0c2e-46bf-9d89-edac47b8f1d2" providerId="ADAL" clId="{24752B26-AE26-44CE-BDF1-2DE0B48B68C3}" dt="2022-11-12T16:33:00.431" v="1485" actId="1076"/>
          <ac:spMkLst>
            <pc:docMk/>
            <pc:sldMk cId="2567407222" sldId="312"/>
            <ac:spMk id="8" creationId="{E0D7709F-CD0E-AC6A-308C-811FC5EBBD32}"/>
          </ac:spMkLst>
        </pc:spChg>
        <pc:picChg chg="add mod">
          <ac:chgData name="Maharjan, Amar" userId="42288142-0c2e-46bf-9d89-edac47b8f1d2" providerId="ADAL" clId="{24752B26-AE26-44CE-BDF1-2DE0B48B68C3}" dt="2022-11-12T15:15:34.034" v="1073" actId="1076"/>
          <ac:picMkLst>
            <pc:docMk/>
            <pc:sldMk cId="2567407222" sldId="312"/>
            <ac:picMk id="7" creationId="{827092BD-70AD-7F6F-D950-718FCEC36B23}"/>
          </ac:picMkLst>
        </pc:picChg>
      </pc:sldChg>
      <pc:sldMasterChg chg="modSldLayout">
        <pc:chgData name="Maharjan, Amar" userId="42288142-0c2e-46bf-9d89-edac47b8f1d2" providerId="ADAL" clId="{24752B26-AE26-44CE-BDF1-2DE0B48B68C3}" dt="2022-11-12T01:19:33.396" v="27" actId="403"/>
        <pc:sldMasterMkLst>
          <pc:docMk/>
          <pc:sldMasterMk cId="41620445" sldId="2147483660"/>
        </pc:sldMasterMkLst>
        <pc:sldLayoutChg chg="modSp mod">
          <pc:chgData name="Maharjan, Amar" userId="42288142-0c2e-46bf-9d89-edac47b8f1d2" providerId="ADAL" clId="{24752B26-AE26-44CE-BDF1-2DE0B48B68C3}" dt="2022-11-12T01:19:33.396" v="27" actId="403"/>
          <pc:sldLayoutMkLst>
            <pc:docMk/>
            <pc:sldMasterMk cId="41620445" sldId="2147483660"/>
            <pc:sldLayoutMk cId="2255410997" sldId="2147483662"/>
          </pc:sldLayoutMkLst>
          <pc:spChg chg="mod">
            <ac:chgData name="Maharjan, Amar" userId="42288142-0c2e-46bf-9d89-edac47b8f1d2" providerId="ADAL" clId="{24752B26-AE26-44CE-BDF1-2DE0B48B68C3}" dt="2022-11-12T01:19:33.396" v="27" actId="403"/>
            <ac:spMkLst>
              <pc:docMk/>
              <pc:sldMasterMk cId="41620445" sldId="2147483660"/>
              <pc:sldLayoutMk cId="2255410997" sldId="2147483662"/>
              <ac:spMk id="5" creationId="{6608DB25-CA66-4263-9E24-AB0DF6B833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E732-4A04-412D-84C5-33C01D6F0B3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0E60-E33C-490F-AA43-81688A4C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the programs should be loaded to the main memory to execute, and it becomes a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the program is very big or small, should all the content be loaded to memory or some part that is required?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we protect the data? Each process should access its own data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2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When a routine needs to call another routine, the calling routine first checks to see whether the other routine has been loaded. 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If it has not, the relocatable linking loader is called to load the desired routine into memory and to update the program’s address tables to reflect this change. 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Then control is passed to the newly loaded routine.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LTStd-Roman"/>
              </a:rPr>
              <a:t>This allows us to load modules/libraries/functions/routines only when it is called. If it's not called, then we don’t load those.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00FFFF"/>
                </a:solidFill>
                <a:latin typeface="PalatinoLTStd-Bold"/>
              </a:rPr>
              <a:t>Stub: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LTStd-Roman"/>
              </a:rPr>
              <a:t>A small, temporary place-holder function replaced by the full function once its expected behavior is known.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alatinoLTStd-Roman"/>
            </a:endParaRPr>
          </a:p>
          <a:p>
            <a:r>
              <a:rPr lang="en-US" altLang="en-US" strike="noStrike" dirty="0"/>
              <a:t>A small piece of code, </a:t>
            </a:r>
            <a:r>
              <a:rPr lang="en-US" altLang="en-US" strike="noStrike" dirty="0">
                <a:solidFill>
                  <a:schemeClr val="accent6">
                    <a:lumMod val="75000"/>
                  </a:schemeClr>
                </a:solidFill>
              </a:rPr>
              <a:t>stub</a:t>
            </a:r>
            <a:r>
              <a:rPr lang="en-US" altLang="en-US" strike="noStrike" dirty="0"/>
              <a:t>, used to locate the appropriate memory-resident library routine</a:t>
            </a:r>
            <a:endParaRPr lang="en-US" altLang="en-US" sz="200" strike="noStrike" dirty="0"/>
          </a:p>
          <a:p>
            <a:r>
              <a:rPr lang="en-US" altLang="en-US" strike="noStrike" dirty="0"/>
              <a:t>Stub replaces itself with the address of the routine, and executes the routine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00" strike="noStrike" dirty="0"/>
              <a:t>The benefit of static linking is we don’t need to load dynamically.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00" strike="noStrike" dirty="0"/>
              <a:t>It runs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00" strike="noStrike" dirty="0"/>
              <a:t>The cons is that we will occupy lot of space in the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00" strike="noStrike" dirty="0"/>
              <a:t>Shared libraries (Windows OS call this as DLL – Dynamically Link Libraries) will be shared by all the programs.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200" strike="noStrike" dirty="0"/>
          </a:p>
          <a:p>
            <a:pPr algn="l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Contiguous: One after another, without any gap.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lots of limitations, which will be solved using paging.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can be loaded in the lower section or upper section. As per the author, in Linux, it is loaded in the upper section.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other spaces can be used to load the programs.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partitions: OS and non-OS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Can then allow actions such as kernel code being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works because the programs are loaded in contiguous in the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8 is done executing.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unused part is called a </a:t>
            </a:r>
            <a:r>
              <a:rPr lang="en-US" b="1" dirty="0"/>
              <a:t>“Hole”.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Should we load the new process at the top or bottom? It depends.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last step, we have non-contiguous, so that is a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Let's put the new process, where it generates a small hole or maximum hole. It depends on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9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fit, Worst fit: O(n), check all the holes, this is the drawback.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1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Fragmentation: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Assume we will divide the memory into fixed-size blocks. Ex: 4KB.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my program is 8KB, we can load the program in 2 blocks. If the size is 10KB, we need three blocks. The unused block (2KB) is internal fragmentation.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N blocks, 50% of those N blocks will be lost due to fragmentation (Internal and External).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Compaction: Move all holes in one direction by moving the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possible solution is using pain techniques. Load the programs in small portions and load those portions in the holes.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9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Dividing processes into blocks of memory or processes called pages.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Typically, frame size is a power of 2, so that calculation is easy.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is divided into </a:t>
            </a:r>
            <a:r>
              <a:rPr lang="en-US" dirty="0">
                <a:sym typeface="Wingdings" pitchFamily="2" charset="2"/>
              </a:rPr>
              <a:t> Pages  Stored in different frames.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keeps track of which frames are occupied and which frames are free.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Map page number to frame number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process has a base and limit register.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Assuming the entire program is loaded to memory, the program is not broken.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address between 300040 and 420940 is accessible only to that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3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 the page table is a one-dimensional array, then the logical address (p) is the index, and the physical address (f) is the value at index ‘p.’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Inside the page, the data could be present anywhere. Where the data is present is denoted by the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= 2^m / 2^n = 2^4/2^2 =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Divide logical memory into four parts. (16/4 = 4 </a:t>
            </a:r>
            <a:r>
              <a:rPr lang="en-US" dirty="0">
                <a:sym typeface="Wingdings" pitchFamily="2" charset="2"/>
              </a:rPr>
              <a:t> Each is 4bytes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Ex: If I am interested in 14 – 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14: 1110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M-n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2 bits: 11 </a:t>
            </a:r>
            <a:r>
              <a:rPr lang="en-US" dirty="0">
                <a:sym typeface="Wingdings" pitchFamily="2" charset="2"/>
              </a:rPr>
              <a:t> p, 10  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11 = 3  Page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Offset  10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Skip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use 4 bits because we can represent 16 combination using 4 bits. Log2(16)=4.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2048 byte = 2 kilobytes.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962 bytes will be unused.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worst case, sometimes we need one extra page to store just 1-byte </a:t>
            </a:r>
            <a:r>
              <a:rPr lang="en-US" dirty="0">
                <a:sym typeface="Wingdings" pitchFamily="2" charset="2"/>
              </a:rPr>
              <a:t> Remaining page is wasted.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Bigger the page size, bigger the internal fragmentation.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But if we have small pages we will have more entries in the page table, so we need to balance and find the perfect page 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Gray: Free frames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Blue: Occupied.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process has a separate page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store the register values in PCB(Process Control Block). Whenever the process is switched, the registers are also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TLB </a:t>
            </a:r>
            <a:r>
              <a:rPr lang="en-US" dirty="0">
                <a:sym typeface="Wingdings" pitchFamily="2" charset="2"/>
              </a:rPr>
              <a:t> Hardware implemented a buffer.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TLB is very fast because the search is done is parallel.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 disadvantage is it contains small buffers. So we need to store entries in TLB smartly.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number or frame number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8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Apart from the page number and frame number, we need extra information (ASIDs).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add the process ID also because multiple processes can have page 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1st, we search in TLB, if we don’t find it, then we go with the traditional method, which is searching in the page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address must be checked whether it is valid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Trap: Interrupt or expectation will be generated to kill the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the base and limit is only done by the kernel (OS), not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0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If: Access data = 10ns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Otherwise: Hit page table + Access data = 10ns + 10ns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try to hit the TLB as much as possible.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improve the hit ration we can improve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8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0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Number of pages: 2^14 / 2^11 = 2^3 = 8 [11 because 2KB = 2048 bytes = 2^11]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Number of pages required: 10468/2048 = 5.11 = 6 pages [2048bytes=2KB]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’v’ means valid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‘I’ means invalid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Anything linked to pages 6 and 7 is invalid.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Kernal will handle invalid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3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can be some pages that can be common.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Ex: Compiling C program implements standard C library. We can link each program to the library, which takes a lot of memory. We can divide the library into multiple frames, and all programs can utilize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6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4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 is to use the page table of the page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11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7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6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introduce more compilations.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not good for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5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linked list node has three things (Bullet point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not concerned about which memory locates store the variables or functions.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low-level stuff is handled by compilers or linkers and loaders.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write int x, We don’t know where the ‘x’ will be loaded because it can be compiled in any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Ex: If the program is loaded at 1000, then add 14 bytes and put the variables there. That is the absolute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updated in run time and the absolute address is loaded/updated/</a:t>
            </a:r>
            <a:r>
              <a:rPr lang="en-US" dirty="0" err="1"/>
              <a:t>Binded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7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 matches p (1</a:t>
            </a:r>
            <a:r>
              <a:rPr lang="en-US" baseline="30000" dirty="0"/>
              <a:t>st</a:t>
            </a:r>
            <a:r>
              <a:rPr lang="en-US" dirty="0"/>
              <a:t> value) so return r (2</a:t>
            </a:r>
            <a:r>
              <a:rPr lang="en-US" baseline="30000" dirty="0"/>
              <a:t>nd</a:t>
            </a:r>
            <a:r>
              <a:rPr lang="en-US" dirty="0"/>
              <a:t> 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0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only one inverted page table, which is used by all processes.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1000 frames in the main memory, then we will have 1000 entries in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7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from top to bottom until it matches </a:t>
            </a:r>
            <a:r>
              <a:rPr lang="en-US" dirty="0" err="1"/>
              <a:t>pid</a:t>
            </a:r>
            <a:r>
              <a:rPr lang="en-US" dirty="0"/>
              <a:t> and 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index 0,1,2,3 are actually frames., which contain the page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Mapping is from frame number to page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2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backing store is nothing but a backup (Hard-disk)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need to kick out from memory?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because we need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is responsible for deciding which process should be swapped.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issues: It takes lot of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swap a certain number of pages and bring only certain pages that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0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Swap in and out a certain number of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2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supported </a:t>
            </a:r>
            <a:r>
              <a:rPr lang="en-US" dirty="0">
                <a:sym typeface="Wingdings" pitchFamily="2" charset="2"/>
              </a:rPr>
              <a:t> Because there is no hard disk drive.  </a:t>
            </a:r>
            <a:r>
              <a:rPr lang="en-US">
                <a:sym typeface="Wingdings" pitchFamily="2" charset="2"/>
              </a:rPr>
              <a:t>We don’t have enough space on a mobile, and it also takes a lot of time on the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benefit of execution time is we can dynamically move the program information and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bind those variables/ information dynamically.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codes are relocatable.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5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Logical/Virtual address must be mapped to physical address space (Actual address).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Mapping is done by MMU (Memory management unit)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different techniques to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process, the OS will maintain the base register/relocation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14000 is the base address maintained by the 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are trying to access the location of 346.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0E60-E33C-490F-AA43-81688A4C30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9ED-B2EB-40AC-9987-47C3AE20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CCC88-0286-4964-A6ED-0F25A7B9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0DF8-9213-4C0B-8D56-950D080D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4CE-C567-49D8-BD1E-4E3939A2443C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AA27-E277-436D-A62B-FDB2899A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CEDD-2307-48C3-8842-FA9C638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CBD0-1D44-4093-9EF6-D06F6EB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C3E0-2360-4E99-9F0A-D4D26B90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6DE5-76E2-4A37-A8DF-0A2BDC71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5BB-34B9-49D8-B2D1-6C536ABCF756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82C3-8AAE-4B7B-A065-BA3848CA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DC71-14A5-4C8B-B3F7-3FD2F0F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D44E-83EB-4A47-ADBF-CE7FF2EAF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20B75-EDCD-45A3-BA1C-6E0BB5CC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5397-39E2-4DDA-8CB1-6B42C636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346-E4F3-4EC7-A907-4E37FB99DAE6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7B1D-032F-4B9F-A0C9-B8A13970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70B-8F87-4649-A02E-F613DDA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332B-8B80-4A26-B1AD-AB0B14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94D7-1883-4839-AFEE-995724C9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1C07-A641-4A15-940E-85B23F8F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DB25-CA66-4263-9E24-AB0DF6B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dirty="0"/>
              <a:t>CSCE 5640: Main Memory         </a:t>
            </a:r>
            <a:r>
              <a:rPr lang="en-US" dirty="0" err="1"/>
              <a:t>Solberschatz</a:t>
            </a:r>
            <a:r>
              <a:rPr lang="en-US" dirty="0"/>
              <a:t>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9BD1-86F9-4B8A-9289-0962052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>
            <a:extLst>
              <a:ext uri="{FF2B5EF4-FFF2-40B4-BE49-F238E27FC236}">
                <a16:creationId xmlns:a16="http://schemas.microsoft.com/office/drawing/2014/main" id="{56EE73C9-1074-48D1-8421-4FBE80B4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0" y="428649"/>
            <a:ext cx="1178560" cy="11785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C2F99E-E421-41EC-BCEB-59E65C037C41}"/>
              </a:ext>
            </a:extLst>
          </p:cNvPr>
          <p:cNvCxnSpPr/>
          <p:nvPr/>
        </p:nvCxnSpPr>
        <p:spPr>
          <a:xfrm>
            <a:off x="838200" y="1696902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DF6-0A10-47C1-8F7B-0AD2E2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6734-EED4-4956-B65B-DCC83E74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8EB4-EF90-4B93-84B0-ED89C8A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8974-DEDC-4743-A9B0-9198C1C2DE16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4642-619E-4325-9047-4B384CF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C146-AE06-473A-B19F-184210ED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CECD-9376-4BC3-A72C-BB92CB40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B31D-5DF7-4F96-80D5-54ED6F6C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0447-11BF-444D-9A5F-94868ED5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EDD9-4806-4A3B-A1E0-540E58C9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B086-ED32-40F3-AC52-A1A07C11CC25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BBA7-41E8-48B4-8A85-33302C2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1CB6-4492-4BB9-8E0F-51A32B3C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CC9-E140-4A40-9273-B22D5C72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2B12-9A30-4907-B945-AD32D5A3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02101-05BE-492A-BC0F-F87EBC0B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4A1F3-7A60-437D-807D-04A104ED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21004-4978-4B09-B2A3-2B5CDBC55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7CD80-4EEE-4116-B3AF-950C4D5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9F8-58BE-49DC-9722-1E6A5601F726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5FCB4-8109-4408-8398-E7397A1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39CF1-2B5C-48F7-9C35-FAD5A85F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E561-F57C-4FA7-B20E-FA133D2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0" y="365125"/>
            <a:ext cx="983343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8DEE2-2E71-4CFB-AB06-8E3C47D9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3FED-A99C-4FB1-A903-5C0C6E907B97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CA8D6-9566-4379-B09E-8D2A6196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57AC1-6A71-46D3-8B0E-FCD811A7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7CE7C-FC2F-4FBA-A484-53CDC8F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6A0F-3642-4368-A1A1-C66B0DE8570A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8A4ED-2E8C-4596-845C-FE72F25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139E-A6F3-4974-BA79-D6D1A72D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C7F-010B-40E8-9CBB-D3C3199F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14" y="457200"/>
            <a:ext cx="342451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83C5-B622-40ED-BCCB-88099353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1642-3B78-45C6-A81F-A2810D9A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770D-9E56-4973-A0FF-272CA661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688-6B44-4726-9636-468C8E7B14CC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D70D-D683-4270-B18E-180C10C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DC01-C9AF-46A7-9802-E694BFAA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>
            <a:extLst>
              <a:ext uri="{FF2B5EF4-FFF2-40B4-BE49-F238E27FC236}">
                <a16:creationId xmlns:a16="http://schemas.microsoft.com/office/drawing/2014/main" id="{6564355D-9886-4F1A-BE00-E646B2B8F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" y="635443"/>
            <a:ext cx="1178560" cy="1178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3CA9B-9150-4342-95DB-BB2E257590B8}"/>
              </a:ext>
            </a:extLst>
          </p:cNvPr>
          <p:cNvCxnSpPr>
            <a:cxnSpLocks/>
          </p:cNvCxnSpPr>
          <p:nvPr/>
        </p:nvCxnSpPr>
        <p:spPr>
          <a:xfrm>
            <a:off x="743722" y="1890633"/>
            <a:ext cx="402830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9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6507-160E-4A83-ADF3-31367019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14" y="457200"/>
            <a:ext cx="342451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FFF8-95D0-43DB-9AAF-5B9F0599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74F0C-84B4-4C4E-A665-E4F3B3D5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D31F-0ABA-4564-9184-B8BECA89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CED-77AF-44DE-9EED-19FE549FC056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BDB2-09BF-46C1-B8B1-7B49340F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87A8-4834-4BFC-B504-D77E09B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>
            <a:extLst>
              <a:ext uri="{FF2B5EF4-FFF2-40B4-BE49-F238E27FC236}">
                <a16:creationId xmlns:a16="http://schemas.microsoft.com/office/drawing/2014/main" id="{D315E03D-FA1E-40FF-8EA9-DC16FF339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" y="635443"/>
            <a:ext cx="1178560" cy="11785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F6C6BF-6A58-44E0-944D-CA2CEA878695}"/>
              </a:ext>
            </a:extLst>
          </p:cNvPr>
          <p:cNvCxnSpPr>
            <a:cxnSpLocks/>
          </p:cNvCxnSpPr>
          <p:nvPr/>
        </p:nvCxnSpPr>
        <p:spPr>
          <a:xfrm>
            <a:off x="743722" y="1890633"/>
            <a:ext cx="402830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13C2-4EEB-47D1-A721-382F3F31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52A7-B3D4-466E-8FC9-D9B57F28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9739-452A-4F1C-BAAA-1742118CAB8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FA88-34AF-44D5-AD96-A73AFED1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0053-B52F-40CF-A157-11DF898EA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DDB7-D154-448B-AA14-CA491AB45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447F40C-070A-4E1C-90F0-FB956822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5DE4-4C53-526B-B0EF-95C5B0A35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CSCE 5640</a:t>
            </a:r>
            <a:br>
              <a:rPr lang="en-US" sz="4400" dirty="0"/>
            </a:br>
            <a:r>
              <a:rPr lang="en-US" sz="4400" dirty="0"/>
              <a:t>Operating System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i="1" dirty="0"/>
              <a:t>Main Memory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B7042-56E9-8BB6-0DD8-E689EE521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590"/>
            <a:ext cx="9144000" cy="1533698"/>
          </a:xfrm>
        </p:spPr>
        <p:txBody>
          <a:bodyPr>
            <a:normAutofit/>
          </a:bodyPr>
          <a:lstStyle/>
          <a:p>
            <a:r>
              <a:rPr lang="en-US" dirty="0"/>
              <a:t>Dr. Amar Maharjan</a:t>
            </a:r>
          </a:p>
          <a:p>
            <a:r>
              <a:rPr lang="en-US" dirty="0"/>
              <a:t>Computer Science and Engineering</a:t>
            </a:r>
          </a:p>
          <a:p>
            <a:r>
              <a:rPr lang="en-US" dirty="0"/>
              <a:t>University of </a:t>
            </a:r>
            <a:r>
              <a:rPr lang="en-US"/>
              <a:t>North Texas</a:t>
            </a:r>
            <a:endParaRPr lang="en-US" dirty="0"/>
          </a:p>
        </p:txBody>
      </p:sp>
      <p:pic>
        <p:nvPicPr>
          <p:cNvPr id="4" name="Picture 3" descr="trads-06-bg.jpg">
            <a:extLst>
              <a:ext uri="{FF2B5EF4-FFF2-40B4-BE49-F238E27FC236}">
                <a16:creationId xmlns:a16="http://schemas.microsoft.com/office/drawing/2014/main" id="{FC93FBD5-DCF1-91A6-D539-BA2219F78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9" y="5041454"/>
            <a:ext cx="1688148" cy="168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CB9E2-D823-28D9-885D-C3CBAC92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77" y="5250100"/>
            <a:ext cx="2209800" cy="71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E7479-B8F9-01D8-4DEF-D89CDCA459DD}"/>
              </a:ext>
            </a:extLst>
          </p:cNvPr>
          <p:cNvSpPr txBox="1"/>
          <p:nvPr/>
        </p:nvSpPr>
        <p:spPr>
          <a:xfrm>
            <a:off x="2446736" y="5885528"/>
            <a:ext cx="760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Slides (with some modifications) from: </a:t>
            </a:r>
          </a:p>
          <a:p>
            <a:r>
              <a:rPr lang="en-US" i="1" dirty="0"/>
              <a:t>Operating System Concepts 10 edition – </a:t>
            </a:r>
            <a:r>
              <a:rPr lang="en-US" i="1" dirty="0" err="1"/>
              <a:t>Silberschatz</a:t>
            </a:r>
            <a:r>
              <a:rPr lang="en-US" i="1" dirty="0"/>
              <a:t>, Galvin and Gagne © 2018</a:t>
            </a:r>
          </a:p>
        </p:txBody>
      </p:sp>
    </p:spTree>
    <p:extLst>
      <p:ext uri="{BB962C8B-B14F-4D97-AF65-F5344CB8AC3E}">
        <p14:creationId xmlns:p14="http://schemas.microsoft.com/office/powerpoint/2010/main" val="320144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CBE-1C27-E9AD-3164-151E49B1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Memory-Management Unit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F45D-CB08-2F03-29B6-1BA9EBD3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Consider simple scheme, which is a generalization of the base-register scheme.</a:t>
            </a:r>
          </a:p>
          <a:p>
            <a:pPr>
              <a:defRPr/>
            </a:pPr>
            <a:r>
              <a:rPr lang="en-US" altLang="en-US" dirty="0"/>
              <a:t>The base register now called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relocation 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7E21-B3D7-6D95-CF15-CBA5B167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3F1F-37F6-BFE0-6100-DC981E35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80DC-CB36-3526-64BB-86D64F22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0128-D57C-C5C0-1A48-8BC890B2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Memory-Management Unit (contd.)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AACA-12D5-A054-F1B9-D9BFD66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FEB3-4831-22D9-EDA0-A6D574D3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2F6D-BF2C-7D7D-FE8F-9A388C3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2" descr="W:\os-book\OS10\slide-dir\os-figures\9_05.jpg">
            <a:extLst>
              <a:ext uri="{FF2B5EF4-FFF2-40B4-BE49-F238E27FC236}">
                <a16:creationId xmlns:a16="http://schemas.microsoft.com/office/drawing/2014/main" id="{A6055A9C-AB63-3C8E-B77F-D6C6BBE12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81" y="1918366"/>
            <a:ext cx="6162294" cy="43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71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32F-080D-EC73-5C3C-CDAA553D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1585-0D1A-6382-A477-E26991A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The entire program does need to be in memory to execute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</a:pPr>
            <a:r>
              <a:rPr kumimoji="1" lang="en-US" altLang="en-US" dirty="0"/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</a:pPr>
            <a:r>
              <a:rPr kumimoji="1" lang="en-US" altLang="en-US" dirty="0"/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</a:pPr>
            <a:r>
              <a:rPr kumimoji="1" lang="en-US" altLang="en-US" dirty="0"/>
              <a:t>OS can help by providing libraries to implement dynamic loading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5A1D-6106-4358-EAF4-A62C7AE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3048-4C9F-BAD5-687C-CB0068F4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B6BE-AC63-847B-E305-7726EB1A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C04F-22E7-34F3-D86F-DEF4F892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D7EC-19CE-5E08-FFED-BD3DEE6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Static linking </a:t>
            </a:r>
            <a:r>
              <a:rPr lang="en-US" altLang="en-US" dirty="0"/>
              <a:t>– system libraries and program code combined by the loader into the binary program image</a:t>
            </a:r>
          </a:p>
          <a:p>
            <a:r>
              <a:rPr lang="en-US" altLang="en-US" dirty="0"/>
              <a:t>Dynamic linking – linking postponed until execution time</a:t>
            </a:r>
            <a:endParaRPr lang="en-US" altLang="en-US" sz="800" dirty="0"/>
          </a:p>
          <a:p>
            <a:r>
              <a:rPr lang="en-US" altLang="en-US" dirty="0"/>
              <a:t>Operating system checks if routine is in processes</a:t>
            </a:r>
            <a:r>
              <a:rPr lang="ja-JP" altLang="en-US" dirty="0"/>
              <a:t>’</a:t>
            </a:r>
            <a:r>
              <a:rPr lang="en-US" altLang="ja-JP" dirty="0"/>
              <a:t> memory address</a:t>
            </a:r>
          </a:p>
          <a:p>
            <a:pPr lvl="1"/>
            <a:r>
              <a:rPr lang="en-US" altLang="en-US" dirty="0"/>
              <a:t>If not in address space, add to address space</a:t>
            </a:r>
            <a:endParaRPr lang="en-US" altLang="en-US" sz="800" dirty="0"/>
          </a:p>
          <a:p>
            <a:r>
              <a:rPr lang="en-US" altLang="en-US" dirty="0"/>
              <a:t>Dynamic linking is particularly useful for libraries</a:t>
            </a:r>
            <a:endParaRPr lang="en-US" altLang="en-US" sz="800" dirty="0"/>
          </a:p>
          <a:p>
            <a:r>
              <a:rPr lang="en-US" altLang="en-US" dirty="0"/>
              <a:t>System also known as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shared libraries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DLLs can be extended to library updates (such as bug fixes)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FAE-E6EA-7A21-C26B-66928CD9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D687-E81C-B176-E405-AF435CCE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E2B7-3D22-DC19-90A7-8C2CFFE2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B481-98C4-C6D4-4F0D-411B1E0B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Contiguous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24C5-E4D6-5C27-7F74-B1F3779B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Main memory must support both OS and user processes</a:t>
            </a:r>
          </a:p>
          <a:p>
            <a:endParaRPr lang="en-US" altLang="en-US" dirty="0"/>
          </a:p>
          <a:p>
            <a:r>
              <a:rPr lang="en-US" altLang="en-US" dirty="0"/>
              <a:t>Limited resource, must allocate efficiently</a:t>
            </a:r>
          </a:p>
          <a:p>
            <a:endParaRPr lang="en-US" altLang="en-US" dirty="0"/>
          </a:p>
          <a:p>
            <a:r>
              <a:rPr lang="en-US" altLang="en-US" dirty="0"/>
              <a:t>Contiguous allocation is one early method</a:t>
            </a:r>
          </a:p>
          <a:p>
            <a:endParaRPr lang="en-US" altLang="en-US" dirty="0"/>
          </a:p>
          <a:p>
            <a:r>
              <a:rPr lang="en-US" altLang="en-US" dirty="0"/>
              <a:t>Main memory usually divided into two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E802-409D-1F59-5020-7A579CE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C8F4-AE3C-63BD-96B3-E51439D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EC13-08E8-DC5F-78C2-B367DD0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FD4-6385-BE93-A3A9-66402397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Contiguous Allocation – Memory Protection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E225-1D1D-7E7A-FA37-93FCD3FB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76B6-1780-DDFA-352F-C783B7B1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5ABE-64CC-805A-09C6-A8F1CED1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B2D8-7E72-B0CE-18CF-3891E200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EB9C-915A-4492-96F5-3B8A3A5B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Hardware Support for Relocation and Limit Registers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960C-1990-F89E-E19C-3105E28E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E5A7-7B7E-A917-DAD4-77F7BFBC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60C6-C6E1-C72E-76EE-D50430CF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37140222-31F1-6D63-F487-39A0FCF77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2" y="2044784"/>
            <a:ext cx="7973568" cy="39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61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F2D9-FFCF-58C6-BC4B-8DFB4A6D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Partition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C546-BED5-A7A3-D818-D71CB785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7150" cy="26828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dirty="0"/>
              <a:t>Degree of multiprogramming limited by number of partitions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Variable-partition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sizes for efficiency (sized to a given process’ needs)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Hole</a:t>
            </a:r>
            <a:r>
              <a:rPr lang="en-US" altLang="en-US" dirty="0"/>
              <a:t> – block of available memory; holes of various size are scattered throughout memory</a:t>
            </a:r>
          </a:p>
          <a:p>
            <a:pPr lvl="1"/>
            <a:r>
              <a:rPr lang="en-US" altLang="en-US" dirty="0"/>
              <a:t>When a process arrives, it is allocated memory from a hole large enough to accommodate it</a:t>
            </a:r>
          </a:p>
          <a:p>
            <a:pPr lvl="1"/>
            <a:r>
              <a:rPr lang="en-US" altLang="en-US" dirty="0"/>
              <a:t>Process exiting frees its partition, adjacent free partitions combined</a:t>
            </a:r>
          </a:p>
          <a:p>
            <a:pPr lvl="1"/>
            <a:r>
              <a:rPr lang="en-US" altLang="en-US" dirty="0"/>
              <a:t>Operating system maintains information about:</a:t>
            </a:r>
            <a:br>
              <a:rPr lang="en-US" altLang="en-US" dirty="0"/>
            </a:br>
            <a:r>
              <a:rPr lang="en-US" altLang="en-US" dirty="0"/>
              <a:t>a) allocated partitions    b) free partitions (hole)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2320-8B4A-5BC5-63BE-BD3484AE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C9F4-4AAD-F637-8A5F-86C4BDA8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98FB-49A7-0262-8D1D-668AD12D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5" descr="W:\os-book\OS10\slide-dir\os-figures\9_07.jpg">
            <a:extLst>
              <a:ext uri="{FF2B5EF4-FFF2-40B4-BE49-F238E27FC236}">
                <a16:creationId xmlns:a16="http://schemas.microsoft.com/office/drawing/2014/main" id="{07EAF833-9135-DF82-3EFE-401DC3A5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459286"/>
            <a:ext cx="5514079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28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5260-C784-D06D-3C8C-29D21DD1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Storage-Allocation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B3EE-74CE-AE20-0892-F73962E9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satisfy a request of size </a:t>
            </a:r>
            <a:r>
              <a:rPr lang="en-US" altLang="en-US" i="1" dirty="0"/>
              <a:t>n</a:t>
            </a:r>
            <a:r>
              <a:rPr lang="en-US" altLang="en-US" dirty="0"/>
              <a:t> from a list of free holes?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i="1" dirty="0"/>
              <a:t>first</a:t>
            </a:r>
            <a:r>
              <a:rPr lang="en-US" altLang="en-US" dirty="0"/>
              <a:t> hole that is big enough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2"/>
            <a:r>
              <a:rPr lang="en-US" altLang="en-US" dirty="0"/>
              <a:t>Produces the smallest leftover hole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2"/>
            <a:r>
              <a:rPr lang="en-US" altLang="en-US" dirty="0"/>
              <a:t>Produces the largest leftover hole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First-fit and best-fit are better than worst-fit in terms of speed and storage utilization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B1BB-6A46-70C7-5284-EF6E9B9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C7DA-AF04-80EC-1B5F-708BAB19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6C0D-66EA-1787-E8FE-B6B4A7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BFA-25A8-F21B-2E6C-81AB127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0CA0-5BD2-B0A8-7F76-61E0B7E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External Fragmentation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dirty="0">
              <a:solidFill>
                <a:srgbClr val="3366FF"/>
              </a:solidFill>
            </a:endParaRPr>
          </a:p>
          <a:p>
            <a:pPr lvl="1"/>
            <a:r>
              <a:rPr lang="en-US" b="0" i="0" u="none" strike="noStrike" baseline="0" dirty="0"/>
              <a:t>Another factor is which end of a free block is allocated. (Which is the leftover piece—the one on the top or the one on the bottom?)</a:t>
            </a:r>
            <a:endParaRPr lang="en-US" altLang="en-US" dirty="0"/>
          </a:p>
          <a:p>
            <a:pPr lvl="1"/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Internal Fragmentation</a:t>
            </a:r>
          </a:p>
          <a:p>
            <a:pPr lvl="1"/>
            <a:r>
              <a:rPr lang="en-US" b="0" i="0" u="none" strike="noStrike" baseline="0" dirty="0"/>
              <a:t>Approach: break the physical memory into fixed-sized blocks and allocate memory in units based on block size.</a:t>
            </a:r>
            <a:endParaRPr lang="en-US" altLang="en-US" sz="4200" dirty="0"/>
          </a:p>
          <a:p>
            <a:pPr lvl="1"/>
            <a:r>
              <a:rPr lang="en-US" altLang="en-US" dirty="0"/>
              <a:t>allocated memory may be slightly larger than requested memory; this size difference is memory internal to a partition, but not being used</a:t>
            </a:r>
          </a:p>
          <a:p>
            <a:endParaRPr lang="en-US" altLang="en-US" dirty="0"/>
          </a:p>
          <a:p>
            <a:r>
              <a:rPr lang="en-US" altLang="en-US" dirty="0"/>
              <a:t>Statistical 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another 0.5 </a:t>
            </a:r>
            <a:r>
              <a:rPr lang="en-US" altLang="en-US" i="1" dirty="0"/>
              <a:t>N</a:t>
            </a:r>
            <a:r>
              <a:rPr lang="en-US" altLang="en-US" dirty="0"/>
              <a:t> blocks will be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50-percent rule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6C6F-266B-0995-C7CE-659EE07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D372-C38F-7362-5213-2349036B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28A3-A8AF-71CD-9E1E-1C994B12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51AD-639F-D019-69BA-9F2B3CA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86FE-E340-E356-BF3F-D46B25F3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5C46-A336-B8F9-B638-7BA53C65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E04E-BB15-4022-9195-4995E6470A8E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57BA-9FC7-A765-D5C1-7F0A1924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4341-5024-4CA6-A2A0-5142A4EE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BDDE-FA26-7744-412C-B5EF4B36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Fragmentation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C2BF-B40A-7F2D-FBBC-E5B32B2F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Reduce external fragmentation by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endParaRPr lang="en-US" altLang="en-US" dirty="0"/>
          </a:p>
          <a:p>
            <a:r>
              <a:rPr lang="en-US" altLang="en-US" dirty="0"/>
              <a:t>Another possible solution to the external-fragmentation problem</a:t>
            </a:r>
          </a:p>
          <a:p>
            <a:pPr lvl="1"/>
            <a:r>
              <a:rPr lang="en-US" altLang="en-US" dirty="0"/>
              <a:t>permit the logical address space of processes to be noncontiguous, </a:t>
            </a:r>
          </a:p>
          <a:p>
            <a:pPr lvl="1"/>
            <a:r>
              <a:rPr lang="en-US" altLang="en-US" dirty="0"/>
              <a:t>thus, allowing a process to be allocated physical memory wherever such memory is available</a:t>
            </a:r>
          </a:p>
          <a:p>
            <a:pPr lvl="1"/>
            <a:r>
              <a:rPr lang="en-US" altLang="en-US" dirty="0"/>
              <a:t>Paging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40C-093B-DBE6-FA01-B86FFD75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8488-C35D-EB37-4E73-B0AEA6CC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968B-B83F-8D1C-497E-9E14FF3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1DF2-079B-E3F5-FE83-C9B8E0CA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D4AD-16FA-12BB-FFDD-0BC5A3B2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Physical address space of a process can be noncontiguous;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frames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pages</a:t>
            </a: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endParaRPr lang="en-US" altLang="en-US" dirty="0"/>
          </a:p>
          <a:p>
            <a:r>
              <a:rPr lang="en-US" altLang="en-US" dirty="0"/>
              <a:t>To run a program of size </a:t>
            </a:r>
            <a:r>
              <a:rPr lang="en-US" altLang="en-US" i="1" dirty="0"/>
              <a:t>N </a:t>
            </a:r>
            <a:r>
              <a:rPr lang="en-US" altLang="en-US" dirty="0"/>
              <a:t>pages, need to find </a:t>
            </a:r>
            <a:r>
              <a:rPr lang="en-US" altLang="en-US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 table </a:t>
            </a:r>
            <a:r>
              <a:rPr lang="en-US" altLang="en-US" dirty="0"/>
              <a:t>to translate logical to physical addresses</a:t>
            </a:r>
            <a:endParaRPr lang="en-US" altLang="en-US" sz="800" dirty="0"/>
          </a:p>
          <a:p>
            <a:r>
              <a:rPr lang="en-US" altLang="en-US" dirty="0"/>
              <a:t>Still have Internal fragmentation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E01E-370D-D05B-005E-59B85495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00A6-8854-A1F7-7B16-28195F09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EC45-5445-B700-4784-44A7E22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8910-DD91-1D33-3C1A-CE4FB3EF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BAF5-EC91-58B0-4D05-884D93A8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 number (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en-US" dirty="0"/>
              <a:t>– used as an index into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 offset (</a:t>
            </a:r>
            <a:r>
              <a:rPr lang="en-US" altLang="en-US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321D-1053-CA40-47C8-7BEE5EBB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EB4A-E0AB-2820-37B1-DA9DDF7C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5729-7782-990C-2012-E232DEE8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C7A075E-9EEA-8261-47C4-3C684FD9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59" y="384195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1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55E3-4249-C7BF-F07F-214A17E7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Hardware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3066-D461-443C-4C83-A4E98CAD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6142-DA2F-C6E7-5750-BC07ED6C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B27A-F53C-FB5F-3A29-E78547A0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7" descr="C:\Users\as668\Desktop\9_08.jpg">
            <a:extLst>
              <a:ext uri="{FF2B5EF4-FFF2-40B4-BE49-F238E27FC236}">
                <a16:creationId xmlns:a16="http://schemas.microsoft.com/office/drawing/2014/main" id="{D120A973-3786-0EBD-3AA4-943BC6C68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47850"/>
            <a:ext cx="782984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2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FE43-70F0-297E-93E0-1F93CA0A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Paging Model of Logical and Physical Memory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13E9-78D5-F851-8658-AD74C425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A04A-BF06-5197-2DB4-8AF7234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F3D6-DAF5-2376-EED1-0F109CD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1030">
            <a:extLst>
              <a:ext uri="{FF2B5EF4-FFF2-40B4-BE49-F238E27FC236}">
                <a16:creationId xmlns:a16="http://schemas.microsoft.com/office/drawing/2014/main" id="{2EC78DA0-CE82-E77E-7403-CF7671D3B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78" y="1847850"/>
            <a:ext cx="465894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56D7-B0C4-01A6-53EA-1A4B7E78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2E08-7783-38DD-2EB4-41EF9A63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450" cy="4351338"/>
          </a:xfrm>
        </p:spPr>
        <p:txBody>
          <a:bodyPr/>
          <a:lstStyle/>
          <a:p>
            <a:r>
              <a:rPr lang="en-US" altLang="en-US" dirty="0"/>
              <a:t>Logical address:  n = 2 and  m = 4. </a:t>
            </a:r>
          </a:p>
          <a:p>
            <a:endParaRPr lang="en-US" altLang="en-US" dirty="0"/>
          </a:p>
          <a:p>
            <a:r>
              <a:rPr lang="en-US" altLang="en-US" dirty="0"/>
              <a:t>Using a page size of 4 bytes and a physical memory of 32 bytes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7793-975E-E859-E098-4C1BA99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11BF-D7BE-7A85-61F8-88A95A0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EF3E-1551-BF00-F4DA-919BD0F2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A6EE3-95F7-CD83-2354-CA33493B7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825626"/>
            <a:ext cx="3638550" cy="453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8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9DAC-820C-ED33-0C20-3F33381C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Paging -- Calculating internal fragmentation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758D-0EE7-8B10-2551-97CEFAA4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Page size = 2,048 bytes (2</a:t>
            </a:r>
            <a:r>
              <a:rPr lang="en-US" altLang="en-US" baseline="30000" dirty="0"/>
              <a:t>11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Process size = 72,766 bytes</a:t>
            </a:r>
          </a:p>
          <a:p>
            <a:pPr lvl="1"/>
            <a:r>
              <a:rPr lang="en-US" altLang="en-US" dirty="0"/>
              <a:t>35 pages + 1,086 bytes</a:t>
            </a:r>
          </a:p>
          <a:p>
            <a:r>
              <a:rPr lang="en-US" altLang="en-US" dirty="0"/>
              <a:t>Internal fragmentation of 2,048 - 1,086 = 962 bytes</a:t>
            </a:r>
          </a:p>
          <a:p>
            <a:endParaRPr lang="en-US" altLang="en-US" dirty="0"/>
          </a:p>
          <a:p>
            <a:r>
              <a:rPr lang="en-US" altLang="en-US" dirty="0"/>
              <a:t>Worst case fragmentation = 1 frame – 1 byte</a:t>
            </a:r>
          </a:p>
          <a:p>
            <a:r>
              <a:rPr lang="en-US" altLang="en-US" dirty="0"/>
              <a:t>On average fragmentation = 1 / 2 frame size</a:t>
            </a:r>
          </a:p>
          <a:p>
            <a:endParaRPr lang="en-US" altLang="en-US" dirty="0"/>
          </a:p>
          <a:p>
            <a:r>
              <a:rPr lang="en-US" altLang="en-US" dirty="0"/>
              <a:t>So small frame sizes desirable?</a:t>
            </a:r>
          </a:p>
          <a:p>
            <a:pPr lvl="1"/>
            <a:r>
              <a:rPr lang="en-US" altLang="en-US" dirty="0"/>
              <a:t>But each page table entry takes memory to track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EA23-6AF5-A8F4-7ADA-7BDDCA6E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A1F5-2217-F51A-114A-E350D86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D5AA-3553-E132-B3B3-4C62B73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944-BFFA-1FD1-887A-1719D45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Free Frames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5D8A-E7DC-8ADB-F149-8F200ABB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91B9-C127-D860-635E-C558D83D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C5AD-46AB-BCC2-4A8A-F85E551D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59AA009-5C90-0D67-68F9-0097BC9AD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05" y="1847850"/>
            <a:ext cx="5407745" cy="38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2836A5C-EADB-21DC-31AB-1E065A148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5890711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24BA537-8914-7BC7-8C0B-387C9B0B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5884361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After allocation</a:t>
            </a:r>
          </a:p>
        </p:txBody>
      </p:sp>
    </p:spTree>
    <p:extLst>
      <p:ext uri="{BB962C8B-B14F-4D97-AF65-F5344CB8AC3E}">
        <p14:creationId xmlns:p14="http://schemas.microsoft.com/office/powerpoint/2010/main" val="228984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3B74-42CF-5A3A-3E29-1559A589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of Page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BB3E-CE3F-5140-F15B-1551401B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Page table is kept in main memory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Page-table base register (PTBR)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Page-table length register (PTLR) </a:t>
            </a:r>
            <a:r>
              <a:rPr lang="en-US" altLang="en-US" dirty="0"/>
              <a:t>indicates size of the page table</a:t>
            </a:r>
          </a:p>
          <a:p>
            <a:endParaRPr lang="en-US" altLang="en-US" dirty="0"/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data/instruction</a:t>
            </a:r>
          </a:p>
          <a:p>
            <a:endParaRPr lang="en-US" altLang="en-US" dirty="0"/>
          </a:p>
          <a:p>
            <a:r>
              <a:rPr lang="en-US" altLang="en-US" dirty="0"/>
              <a:t>The two-memory access problem can be solved by the use of a special fast-lookup hardware cache called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translation look-aside buffers (TLBs)</a:t>
            </a:r>
            <a:r>
              <a:rPr lang="en-US" altLang="en-US" dirty="0"/>
              <a:t> (also called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associative memory</a:t>
            </a:r>
            <a:r>
              <a:rPr lang="en-US" alt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2309-6F61-CC3F-861A-F51E6D02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5628-B8A6-142C-232C-B7D0821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52C0-F697-52DF-A37B-15567883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E5E3-579C-8AC5-018D-6044E95B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094-6754-9F4C-01E8-741BB363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Associative memory –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register,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2C02-6FCE-ACF8-E939-EA3B09F5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971D-9DAB-340B-BE20-7447A3E9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862C-49EC-73D9-1B70-55E6041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9FEE8DE-E0CD-A9B8-CCC6-9C830A42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481263"/>
            <a:ext cx="4220083" cy="228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25CF-9115-36DA-7E0B-561760F5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A752-03BC-D175-6CD0-84250694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2630" cy="4351338"/>
          </a:xfrm>
        </p:spPr>
        <p:txBody>
          <a:bodyPr/>
          <a:lstStyle/>
          <a:p>
            <a:r>
              <a:rPr lang="en-US" altLang="en-US" dirty="0"/>
              <a:t>Need to ensure that a process can access only those addresses in its address space.</a:t>
            </a:r>
          </a:p>
          <a:p>
            <a:endParaRPr lang="en-US" altLang="en-US" dirty="0"/>
          </a:p>
          <a:p>
            <a:r>
              <a:rPr lang="en-US" altLang="en-US" dirty="0"/>
              <a:t>We can provide this protection by using  a pair of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limit registers </a:t>
            </a:r>
            <a:r>
              <a:rPr lang="en-US" altLang="en-US" dirty="0"/>
              <a:t>define the logical address space of a process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2923-A2A7-4D99-80CC-C1D8F3B5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DFC-C087-4CEC-B9EA-1D5608683353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663-8C68-1695-32F9-4FF76CDD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       Solberschatz, Galvin and Gagne ©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2AD1-1A4E-1849-C679-72F31C25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5" descr="W:\os-book\OS10\slide-dir\os-figures\9_01.jpg">
            <a:extLst>
              <a:ext uri="{FF2B5EF4-FFF2-40B4-BE49-F238E27FC236}">
                <a16:creationId xmlns:a16="http://schemas.microsoft.com/office/drawing/2014/main" id="{0FBEFAF3-F54C-ABB8-31A2-E21F532B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47" y="2165854"/>
            <a:ext cx="3993816" cy="39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817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D947-7F9F-3805-DE9B-C6024504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Translation Look-Aside Buffer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1249-3B0D-4E17-AF5B-8C5CA835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Some TLBs store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address-space identifiers (ASIDs) </a:t>
            </a:r>
            <a:r>
              <a:rPr lang="en-US" altLang="en-US" dirty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/>
              <a:t>Otherwise need to flush at every context switch</a:t>
            </a:r>
          </a:p>
          <a:p>
            <a:endParaRPr lang="en-US" altLang="en-US" dirty="0"/>
          </a:p>
          <a:p>
            <a:r>
              <a:rPr lang="en-US" altLang="en-US" dirty="0"/>
              <a:t>TLBs typically small (64 to 1,024 entries)</a:t>
            </a:r>
          </a:p>
          <a:p>
            <a:endParaRPr lang="en-US" altLang="en-US" dirty="0"/>
          </a:p>
          <a:p>
            <a:r>
              <a:rPr lang="en-US" altLang="en-US" dirty="0"/>
              <a:t>On a TLB miss, value is loaded into the TLB for faster access next time</a:t>
            </a:r>
          </a:p>
          <a:p>
            <a:pPr lvl="1"/>
            <a:r>
              <a:rPr lang="en-US" altLang="en-US" dirty="0"/>
              <a:t>Replacement policies must be considered</a:t>
            </a:r>
          </a:p>
          <a:p>
            <a:pPr lvl="1"/>
            <a:r>
              <a:rPr lang="en-US" altLang="en-US" dirty="0"/>
              <a:t>Some entries can be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wired down </a:t>
            </a:r>
            <a:r>
              <a:rPr lang="en-US" altLang="en-US" dirty="0"/>
              <a:t>for permanent fast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7104-55D7-8EF9-2715-E9A284E4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9275-79ED-1FC0-E230-F5C3AAB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BBB8-EBA5-4E1E-2080-CDC2E2C5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4CC-EC88-129B-D336-06F27592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Hardware With TLB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AB27-0A31-4DC0-2C76-DB4AB37F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1E78-AAE3-9325-1CEE-68BCB9A4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C421-B383-E54D-B5A8-1E5826C3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1BA4683-9B28-674A-174B-287CF80D7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04" y="1847850"/>
            <a:ext cx="575519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6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2D4-93C2-E640-8833-4A37BDD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Access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97A0-999D-65B1-7CC9-39273AB5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lvl="1">
              <a:buClr>
                <a:srgbClr val="993300"/>
              </a:buClr>
              <a:tabLst>
                <a:tab pos="2062163" algn="l"/>
                <a:tab pos="2566988" algn="l"/>
              </a:tabLst>
              <a:defRPr/>
            </a:pPr>
            <a:r>
              <a:rPr lang="en-US" altLang="en-US" sz="2800" dirty="0">
                <a:sym typeface="Symbol" pitchFamily="18" charset="2"/>
              </a:rPr>
              <a:t>Hit ratio – percentage of times that a page number is found in the TLB</a:t>
            </a:r>
          </a:p>
          <a:p>
            <a:pPr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dirty="0">
                <a:sym typeface="Symbol" pitchFamily="18" charset="2"/>
              </a:rPr>
              <a:t>80% hit ratio means that we find the desired  page number in the TLB 80% of the time.</a:t>
            </a:r>
            <a:endParaRPr lang="en-US" altLang="en-US" dirty="0"/>
          </a:p>
          <a:p>
            <a:pPr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Suppose that 10 nanoseconds to access memory.  </a:t>
            </a:r>
          </a:p>
          <a:p>
            <a:pPr lvl="1"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If we find the desired page in TLB then a mapped-memory access take 10 ns</a:t>
            </a:r>
          </a:p>
          <a:p>
            <a:pPr lvl="1"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Otherwise, we need two memory access, so it is 20 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Effective Access Time (EAT)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	               EAT = </a:t>
            </a:r>
            <a:r>
              <a:rPr lang="en-US" altLang="en-US" dirty="0">
                <a:sym typeface="Symbol" pitchFamily="18" charset="2"/>
              </a:rPr>
              <a:t>0.80 x 10 + 0.20 x 20 = 12 </a:t>
            </a:r>
            <a:r>
              <a:rPr lang="en-US" altLang="en-US" dirty="0"/>
              <a:t> nanoseconds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 implying 20% slowdown in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Consider a more realistic hit ratio of 99%,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>
                <a:sym typeface="Symbol" pitchFamily="18" charset="2"/>
              </a:rPr>
              <a:t>     EAT = 0.99 x 10 + 0.01 x 20 = 10.1ns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dirty="0"/>
              <a:t>      implying only 1% slowdown in access time.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  <a:defRPr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04B5-D3D5-7076-A492-9A2CBCDC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D7EB-3109-BB29-5E2A-CD774F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4CC2-1365-1FCC-4A53-DDE7941E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AD08-748D-C5BB-D174-E76B8F4B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Protection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1F45-1EBB-EA26-03A2-D84328EE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</a:p>
          <a:p>
            <a:pPr lvl="1"/>
            <a:r>
              <a:rPr lang="en-US" altLang="en-US" dirty="0"/>
              <a:t>Or use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page-table length register (PTLR)</a:t>
            </a:r>
          </a:p>
          <a:p>
            <a:endParaRPr lang="en-US" altLang="en-US" dirty="0"/>
          </a:p>
          <a:p>
            <a:r>
              <a:rPr lang="en-US" altLang="en-US" dirty="0"/>
              <a:t>Any violations result in a trap to the kernel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C1EE-9E0E-3E08-C351-35864A2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B2AE-E5C3-91BB-1022-6B477820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D49E-CD8B-B8D5-3266-2B2D8795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13-153B-83D5-E949-CABBA00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Valid (v) or Invalid (i) Bit In A Page Table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B7E5-8368-620D-A2E4-B8367D01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4040" y="1773328"/>
            <a:ext cx="4755120" cy="45003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72EA-05C2-75E5-B79D-4972D9A7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D282-0054-78E8-5C14-A007447D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6E21-DEA9-00E5-CEF7-7F7014FB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FE8A9-B575-8E6F-1705-B0BCEFED4470}"/>
              </a:ext>
            </a:extLst>
          </p:cNvPr>
          <p:cNvSpPr txBox="1"/>
          <p:nvPr/>
        </p:nvSpPr>
        <p:spPr>
          <a:xfrm>
            <a:off x="838200" y="1963553"/>
            <a:ext cx="4527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Suppose, for example, that in a system with a 14-bit address space (0 to 16383)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sz="1800" b="0" i="0" u="none" strike="noStrike" baseline="0" dirty="0"/>
              <a:t>e have a program that should use only addresses 0 to 10468.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Given a page size of 2KB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42C0-A87A-D7A4-AAE9-325D6172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Shared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C913-990B-BE7D-7EFA-D8AF0039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Shared code</a:t>
            </a: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</a:p>
          <a:p>
            <a:pPr lvl="1"/>
            <a:r>
              <a:rPr lang="en-US" altLang="en-US" dirty="0"/>
              <a:t>Similar to multiple threads sharing the same process space</a:t>
            </a:r>
          </a:p>
          <a:p>
            <a:pPr lvl="1"/>
            <a:r>
              <a:rPr lang="en-US" altLang="en-US" dirty="0"/>
              <a:t>Also useful for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if sharing of read-write pages is allowed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Private code and data </a:t>
            </a:r>
          </a:p>
          <a:p>
            <a:pPr lvl="1"/>
            <a:r>
              <a:rPr lang="en-US" altLang="en-US" dirty="0"/>
              <a:t>Each process keeps a separate copy of the code and data</a:t>
            </a:r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9732-E82A-7141-8FFA-0B26E4C8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B3B0-E211-AFEB-AEA7-2D577FC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42A5-FBFD-380F-178B-8B4AE8DD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0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9D49-60F8-635E-1097-3D1C012A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Shared Pages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047D-6305-369E-AD00-F07DD7E0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16A9-7204-461E-C7DE-4D10B70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AAED-5B5D-7944-0BBB-2E8423F7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5" descr="W:\os-book\OS10\slide-dir\os-figures\9_14.jpg">
            <a:extLst>
              <a:ext uri="{FF2B5EF4-FFF2-40B4-BE49-F238E27FC236}">
                <a16:creationId xmlns:a16="http://schemas.microsoft.com/office/drawing/2014/main" id="{C9E970F2-1E3B-B2BA-6AEA-F6D172CF1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55944"/>
            <a:ext cx="3977612" cy="43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3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42E1-D69B-2DA2-85BE-FB8BF323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the Page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B7D9-0613-9509-1B96-A4F1474F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Consider a 32-bit 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20  = </a:t>
            </a:r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each entry is 4 bytes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each process 4 MB of physical address space for the  page table alone</a:t>
            </a:r>
          </a:p>
          <a:p>
            <a:pPr lvl="2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want to allocate that contiguously in main memory</a:t>
            </a:r>
          </a:p>
          <a:p>
            <a:pPr lvl="1"/>
            <a:r>
              <a:rPr lang="en-US" altLang="en-US" dirty="0"/>
              <a:t>One simple solution is to divide the page table into smaller units</a:t>
            </a:r>
          </a:p>
          <a:p>
            <a:pPr lvl="2"/>
            <a:r>
              <a:rPr lang="en-US" altLang="en-US" dirty="0"/>
              <a:t>Hierarchical Paging</a:t>
            </a:r>
          </a:p>
          <a:p>
            <a:pPr lvl="2"/>
            <a:r>
              <a:rPr lang="en-US" altLang="en-US" dirty="0"/>
              <a:t>Hashed Page Tables</a:t>
            </a:r>
          </a:p>
          <a:p>
            <a:pPr lvl="2"/>
            <a:r>
              <a:rPr lang="en-US" altLang="en-US" dirty="0"/>
              <a:t>Inverted Page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007C-5443-FD7C-66E2-BC56ACE6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2784-016C-44A9-AA3A-F0292E7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CA7-2099-F4BF-2875-8DECF566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6AEC-D3F8-6CA2-10D5-9DE1DCE4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Page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C647-4147-22F3-4E51-045A42E3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70" cy="4351338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endParaRPr lang="en-US" altLang="en-US" dirty="0"/>
          </a:p>
          <a:p>
            <a:r>
              <a:rPr lang="en-US" altLang="en-US" dirty="0"/>
              <a:t>A simple technique is a two-level page table</a:t>
            </a:r>
          </a:p>
          <a:p>
            <a:endParaRPr lang="en-US" altLang="en-US" dirty="0"/>
          </a:p>
          <a:p>
            <a:r>
              <a:rPr lang="en-US" altLang="en-US" dirty="0"/>
              <a:t>We then page the page 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3F13-371D-5B0B-C1E2-885CFBEB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28CE-9DA0-FA54-008E-7AD603E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0DF7-AE3D-4B53-ADE5-D847636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6A372C15-AE37-8647-16F7-5371273D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61" y="1825625"/>
            <a:ext cx="4282948" cy="452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59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E1B0-CD34-B09F-763B-E723A467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Two-Level Paging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B201-9373-CD1A-097C-F5A543E4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logical address (on 32-bit machine with 4K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number consisting of 20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page offset consisting of 12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dirty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Thus, a logical address is as follows: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dirty="0"/>
              <a:t>where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1</a:t>
            </a:r>
            <a:r>
              <a:rPr lang="en-US" altLang="en-US" dirty="0"/>
              <a:t> is an index into the outer page table, and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Known as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forward-mapped page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6192-E93F-33FB-93D3-52DF9AEF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23A3-ACAA-AC4D-F35C-54E52EAE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5090-A887-8FEC-9F00-962F1E9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5" descr="W:\os-book\OS10\slide-dir\os-figures\in-9_3.jpg">
            <a:extLst>
              <a:ext uri="{FF2B5EF4-FFF2-40B4-BE49-F238E27FC236}">
                <a16:creationId xmlns:a16="http://schemas.microsoft.com/office/drawing/2014/main" id="{CF7E7112-5CBD-C69E-9C72-F35DAFC5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85" y="4216400"/>
            <a:ext cx="3200400" cy="6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4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C407-280C-3804-6F43-FC9962ED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 Address Protection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433-6774-A4C1-84A2-87E5E06C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for loading the base and limit registers are privileged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3EB2-0C70-5177-5C78-F9A96F02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F165-8122-47CE-E98A-3148DFD8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9FD3-9866-3BA3-4B3B-7716F807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 descr="W:\os-book\OS10\slide-dir\os-figures\9_02.jpg">
            <a:extLst>
              <a:ext uri="{FF2B5EF4-FFF2-40B4-BE49-F238E27FC236}">
                <a16:creationId xmlns:a16="http://schemas.microsoft.com/office/drawing/2014/main" id="{40EF9F95-71FC-3CB8-8B05-F21693E8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79" y="2685814"/>
            <a:ext cx="5695821" cy="26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38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C491-8E1B-4238-FCE9-2CAD97D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Address-Translation Scheme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3E7F-72D8-1A70-F3E3-77C0A4E4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F0F7-DD4D-3249-4500-785E2BAE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1F37-A6D4-0D37-9B0F-5116C5A4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1035">
            <a:extLst>
              <a:ext uri="{FF2B5EF4-FFF2-40B4-BE49-F238E27FC236}">
                <a16:creationId xmlns:a16="http://schemas.microsoft.com/office/drawing/2014/main" id="{732A4AC9-D26E-4AEE-66FB-640701BA9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33" y="2220250"/>
            <a:ext cx="8549667" cy="36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09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E629-9102-75A6-E114-A763F15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64-bit Logical Address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CC3D-5E8E-6C85-9AB5-F962AF89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defRPr/>
            </a:pPr>
            <a:r>
              <a:rPr lang="en-US" altLang="en-US" dirty="0"/>
              <a:t>Address would look like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6EC0-3790-3056-D700-39C6307B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0DF-5ECC-B7CA-0566-7BCDF9A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734E-95B6-9F71-4567-98BBE412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5" descr="W:\os-book\OS10\slide-dir\os-figures\in-9_5.jpg">
            <a:extLst>
              <a:ext uri="{FF2B5EF4-FFF2-40B4-BE49-F238E27FC236}">
                <a16:creationId xmlns:a16="http://schemas.microsoft.com/office/drawing/2014/main" id="{1BBC5B1F-E1DD-C3CA-828C-63CAA5C0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3754438"/>
            <a:ext cx="37195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194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831-3723-791D-33EC-B7CA5997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Three-level Paging Scheme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EF9C-13B2-6E83-E288-D525747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D31C-3EFC-E63E-4D7A-870901E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17E3-80E4-88AD-064D-5E27D7F9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111F5-D302-A02B-D020-DA5B0E0E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317750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C400A-DBCF-C9AF-6FAB-9BBE1D2A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4390231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0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F52-A605-AFFC-F33E-6FAE62B8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Page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50A4-8935-9CC0-6C3A-37F3A5A9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Common in address spaces &gt; 32 bits</a:t>
            </a:r>
          </a:p>
          <a:p>
            <a:endParaRPr lang="en-US" altLang="en-US" dirty="0"/>
          </a:p>
          <a:p>
            <a:r>
              <a:rPr lang="en-US" altLang="en-US" dirty="0"/>
              <a:t>The virtual page number is hashed into a page table</a:t>
            </a:r>
          </a:p>
          <a:p>
            <a:pPr lvl="1"/>
            <a:r>
              <a:rPr lang="en-US" altLang="en-US" dirty="0"/>
              <a:t>This page table contains a chain of elements hashing to the same location</a:t>
            </a:r>
          </a:p>
          <a:p>
            <a:endParaRPr lang="en-US" altLang="en-US" dirty="0"/>
          </a:p>
          <a:p>
            <a:r>
              <a:rPr lang="en-US" altLang="en-US" dirty="0"/>
              <a:t>Each element contains (1) the virtual page number (2) the value of the mapped page frame (3) a pointer to the next element</a:t>
            </a:r>
          </a:p>
          <a:p>
            <a:endParaRPr lang="en-US" altLang="en-US" dirty="0"/>
          </a:p>
          <a:p>
            <a:r>
              <a:rPr lang="en-US" altLang="en-US" dirty="0"/>
              <a:t>Virtual page numbers are compared in this chain searching for a match</a:t>
            </a:r>
          </a:p>
          <a:p>
            <a:pPr lvl="1"/>
            <a:r>
              <a:rPr lang="en-US" altLang="en-US" dirty="0"/>
              <a:t>If a match is found, the corresponding physical frame is extracted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209E-D557-9096-3ED5-68C5A857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8EE7-F6F8-670B-E0A5-A85BB4A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1C24-9339-61F6-8947-2C3A52C1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2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DFA-880D-67E2-AEF6-F3CC35DA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Page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3C7E-5AED-D653-9D16-24EA9AB5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EAD6-6535-ACBF-2F37-2D30EAD7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974C-A94D-76BD-08D8-30D822B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AACBB-CFE2-9570-6793-7CBB0ECA3C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96" y="2006168"/>
            <a:ext cx="6988902" cy="40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03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2840-5B55-8E00-C766-F0DBC338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A41-11DC-558C-7BB5-043DA84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Rather than each process having a page table and keeping track of all possible logical pages, 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dirty="0"/>
              <a:t>Decreases memory needed to store each page table, but increases time needed to search the table when a page reference occurs</a:t>
            </a:r>
          </a:p>
          <a:p>
            <a:r>
              <a:rPr lang="en-US" altLang="en-US" dirty="0"/>
              <a:t>Use hash table to limit the search to one — or at most a few — page-table entries</a:t>
            </a:r>
          </a:p>
          <a:p>
            <a:pPr lvl="1"/>
            <a:r>
              <a:rPr lang="en-US" altLang="en-US" dirty="0"/>
              <a:t>TLB can accelerate access</a:t>
            </a:r>
          </a:p>
          <a:p>
            <a:r>
              <a:rPr lang="en-US" altLang="en-US" dirty="0"/>
              <a:t>But how to implement shared memory?</a:t>
            </a:r>
          </a:p>
          <a:p>
            <a:pPr lvl="1"/>
            <a:r>
              <a:rPr lang="en-US" altLang="en-US" dirty="0"/>
              <a:t>One mapping of a virtual address to the shared physical address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F4EC-EABA-FD5A-ECCA-2830C849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0C5-7177-D66E-0E3B-860B249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2625-BAB4-88E2-2998-6C0C5DFD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7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8FA6-2905-4EB9-5534-666F86A1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Page Table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84F0-AE35-32B0-9DFF-693D28A7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DE0C-8FD7-7997-FD5C-1C561CA1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2C34-8482-0A77-EC4B-A6FA204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E4AB80-81AD-A5F8-0F2B-4096776DA0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90" y="1970723"/>
            <a:ext cx="6018090" cy="41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A20-54A1-CD4E-80AE-03323159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C2F4-CF24-D517-8080-F1E815B0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A process can be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back</a:t>
            </a:r>
            <a:r>
              <a:rPr lang="en-US" altLang="en-US" dirty="0"/>
              <a:t> into memory for continued execution</a:t>
            </a:r>
          </a:p>
          <a:p>
            <a:pPr lvl="1"/>
            <a:r>
              <a:rPr lang="en-US" altLang="en-US" dirty="0"/>
              <a:t>Total physical memory space of processes can exceed physical memory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Backing store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Roll out, roll in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endParaRPr lang="en-US" altLang="en-US" dirty="0"/>
          </a:p>
          <a:p>
            <a:r>
              <a:rPr lang="en-US" altLang="en-US" dirty="0"/>
              <a:t>Major part of swap time is transfer time; total transfer time is directly proportional to the amount of memory swapped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0BCA-2975-FB44-31FB-464797F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5F52-6937-BEFF-1A32-9B0B17A6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5058-ED9A-352F-C3FF-BF9EC94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75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8A5-DE11-C35D-FF40-45720AA7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Schematic View of Swapping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366D-A2F1-7CEA-422B-31C40513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2D32-E6E6-6FCD-27D5-E0C615AE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C608-4EF2-40E3-E2E5-681C94FF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FC446E-B4A4-E833-198D-B4F5BD00E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74" y="1865663"/>
            <a:ext cx="5767578" cy="431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18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60B-C3EC-1EEB-BA8C-093F33DB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Swapping with Paging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85EF-17D7-77C3-5A7C-2968ABE3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EE3E-FD31-54F4-CD91-09643652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D998-4A9F-2417-368F-2DDD6A2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2" descr="W:\os-book\OS10\slide-dir\os-figures\9_20.jpg">
            <a:extLst>
              <a:ext uri="{FF2B5EF4-FFF2-40B4-BE49-F238E27FC236}">
                <a16:creationId xmlns:a16="http://schemas.microsoft.com/office/drawing/2014/main" id="{827092BD-70AD-7F6F-D950-718FCEC36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43" y="1918347"/>
            <a:ext cx="4512183" cy="42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7709F-CD0E-AC6A-308C-811FC5EBBD32}"/>
              </a:ext>
            </a:extLst>
          </p:cNvPr>
          <p:cNvSpPr txBox="1"/>
          <p:nvPr/>
        </p:nvSpPr>
        <p:spPr>
          <a:xfrm>
            <a:off x="838200" y="1911641"/>
            <a:ext cx="57872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Standard swapping not used in modern operating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Because the amount of time required to move entire processes between memory and the backing store is prohibitive.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Most systems, including Linux and Windows, now use a variation of swapping in which pages of a process—rather than an entire process—can be swapped.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740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B09-FCF3-48C0-6F7F-44DE924E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8BC6-FD03-110B-D6D6-E8D0C4DA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8EF3-3188-5F65-A44C-429AF38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D3BA-0408-AAD5-B383-D2A64D4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0221-C9DD-7D01-C6C7-78689E3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6FCD-6D95-F373-4FA0-371E2A8C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Swapping on Mobile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EF70-774B-C8BA-C9F9-4F132882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Not typically supported</a:t>
            </a:r>
          </a:p>
          <a:p>
            <a:pPr lvl="1"/>
            <a:r>
              <a:rPr lang="en-US" altLang="en-US" dirty="0"/>
              <a:t>Flash memory based</a:t>
            </a:r>
          </a:p>
          <a:p>
            <a:pPr lvl="2"/>
            <a:r>
              <a:rPr lang="en-US" altLang="en-US" dirty="0"/>
              <a:t>Small amount of space</a:t>
            </a:r>
          </a:p>
          <a:p>
            <a:pPr lvl="2"/>
            <a:r>
              <a:rPr lang="en-US" altLang="en-US" dirty="0"/>
              <a:t>Limited number of write cycles</a:t>
            </a:r>
          </a:p>
          <a:p>
            <a:pPr lvl="2"/>
            <a:r>
              <a:rPr lang="en-US" altLang="en-US" dirty="0"/>
              <a:t>Poor throughput between flash memory and CPU on mobile platform</a:t>
            </a:r>
          </a:p>
          <a:p>
            <a:endParaRPr lang="en-US" altLang="en-US" dirty="0"/>
          </a:p>
          <a:p>
            <a:r>
              <a:rPr lang="en-US" altLang="en-US" dirty="0"/>
              <a:t>Instead use other methods to free memory if low</a:t>
            </a:r>
          </a:p>
          <a:p>
            <a:pPr lvl="1"/>
            <a:r>
              <a:rPr lang="en-US" altLang="en-US" dirty="0"/>
              <a:t>iOS </a:t>
            </a:r>
            <a:r>
              <a:rPr lang="en-US" altLang="en-US" i="1" dirty="0"/>
              <a:t>asks</a:t>
            </a:r>
            <a:r>
              <a:rPr lang="en-US" altLang="en-US" dirty="0"/>
              <a:t> apps to voluntarily relinquish allocated memory</a:t>
            </a:r>
          </a:p>
          <a:p>
            <a:pPr lvl="2"/>
            <a:r>
              <a:rPr lang="en-US" altLang="en-US" dirty="0"/>
              <a:t>Read-only data thrown out and reloaded from flash if needed</a:t>
            </a:r>
          </a:p>
          <a:p>
            <a:pPr lvl="2"/>
            <a:r>
              <a:rPr lang="en-US" altLang="en-US" dirty="0"/>
              <a:t>Failure to free can result in termination</a:t>
            </a:r>
          </a:p>
          <a:p>
            <a:pPr lvl="1"/>
            <a:r>
              <a:rPr lang="en-US" altLang="en-US" dirty="0"/>
              <a:t>Android terminates apps if low free memory, but first writes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application state </a:t>
            </a:r>
            <a:r>
              <a:rPr lang="en-US" altLang="en-US" dirty="0"/>
              <a:t>to flash for </a:t>
            </a:r>
            <a:r>
              <a:rPr lang="en-US" altLang="en-US"/>
              <a:t>fast restart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ED37-978E-F29B-9122-26D97F2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804A-F72D-F53B-B95C-D7813DE4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CE52-C9E2-6B6F-76B2-99B5140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ED23-5099-0640-E79C-6EB9CA1C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Binding of Instructions and Data to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FFAF-A66A-ECFE-42E7-C7496EEF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2"/>
            <a:r>
              <a:rPr lang="en-US" b="0" i="0" u="none" strike="noStrike" baseline="0" dirty="0"/>
              <a:t>final binding is delayed until load time</a:t>
            </a:r>
            <a:endParaRPr lang="en-US" altLang="en-US" sz="2400" dirty="0"/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E4CA-405A-AAB4-6136-6B72432B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C991-F262-F6BB-F89A-94358F0F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55AD-CB01-B225-5C79-C673C880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636A-9197-A12B-85E2-39F7168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Multistep Processing of a User Program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95E9-951A-C3F6-A32C-13889D8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9854-A37B-98F0-AF8E-5CC08FAC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8DFC-4BE2-DB0D-2740-3BA4BCAC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7D89CB38-32B5-474F-A1A0-F19260546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12" y="1840619"/>
            <a:ext cx="23451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B8C12-77FA-489C-FE02-10DF13D9330C}"/>
              </a:ext>
            </a:extLst>
          </p:cNvPr>
          <p:cNvSpPr txBox="1"/>
          <p:nvPr/>
        </p:nvSpPr>
        <p:spPr>
          <a:xfrm>
            <a:off x="5333421" y="2961793"/>
            <a:ext cx="5838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focus of this chapter: showing how these various bindings can be implemented effectively in a computer system and to discussing appropriate hardware support.</a:t>
            </a:r>
          </a:p>
        </p:txBody>
      </p:sp>
    </p:spTree>
    <p:extLst>
      <p:ext uri="{BB962C8B-B14F-4D97-AF65-F5344CB8AC3E}">
        <p14:creationId xmlns:p14="http://schemas.microsoft.com/office/powerpoint/2010/main" val="6181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6AF7-57D5-2555-8E0E-5CD1C102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vs. Physical Address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9C48-26C4-9738-272D-7E01FA87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physical address space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Logical address </a:t>
            </a:r>
            <a:r>
              <a:rPr lang="en-US" altLang="en-US" dirty="0"/>
              <a:t>– generated by the CPU; also referred to as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virtual address</a:t>
            </a:r>
          </a:p>
          <a:p>
            <a:pPr lvl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Physical address </a:t>
            </a:r>
            <a:r>
              <a:rPr lang="en-US" altLang="en-US" dirty="0"/>
              <a:t>– address seen by the memory unit</a:t>
            </a:r>
          </a:p>
          <a:p>
            <a:endParaRPr lang="en-US" altLang="en-US" dirty="0"/>
          </a:p>
          <a:p>
            <a:r>
              <a:rPr lang="en-US" altLang="en-US" dirty="0"/>
              <a:t>Binding addresses at either compile or load time generates identical logical and physical addresses </a:t>
            </a:r>
          </a:p>
          <a:p>
            <a:r>
              <a:rPr lang="en-US" altLang="en-US" dirty="0"/>
              <a:t>In execution-time address-binding scheme, logical (virtual) and physical addresses differ </a:t>
            </a:r>
          </a:p>
          <a:p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Logical address space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Physical address space </a:t>
            </a:r>
            <a:r>
              <a:rPr lang="en-US" altLang="en-US" dirty="0"/>
              <a:t>is the set of all physical addresses generated by a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9FFF-4E92-6F7D-1037-B0B76DA2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EC1E-195B-7A62-564A-22C1FFE0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55E0-5A3B-6184-51A3-E2607DB1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3EA6-3EFE-8FA3-4044-B7D2DDB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Memory-Management Unit (</a:t>
            </a:r>
            <a:r>
              <a:rPr lang="en-US" altLang="en-US" sz="4000" dirty="0"/>
              <a:t>MMU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C4C2-B112-7BF2-9395-A10130C2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Many methods possible, covered in the rest of this chapter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BF4E-72D1-D531-C5BE-92CE235A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2EFE-50E7-4A65-BAD6-DADFF6E2204B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200A-94E6-67D7-C154-05B3ED22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5640: Main Memory         Solberschatz, Galvin and Gagne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1E0-EDEB-987E-8A63-4B1E463B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DDB7-D154-448B-AA14-CA491AB4586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4" descr="W:\os-book\OS10\slide-dir\os-figures\9_04.jpg">
            <a:extLst>
              <a:ext uri="{FF2B5EF4-FFF2-40B4-BE49-F238E27FC236}">
                <a16:creationId xmlns:a16="http://schemas.microsoft.com/office/drawing/2014/main" id="{5686333E-1557-151D-44A9-53AAFC5E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45" y="2528888"/>
            <a:ext cx="7072317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white board with red writing on it&#10;&#10;Description automatically generated">
            <a:extLst>
              <a:ext uri="{FF2B5EF4-FFF2-40B4-BE49-F238E27FC236}">
                <a16:creationId xmlns:a16="http://schemas.microsoft.com/office/drawing/2014/main" id="{877B46B5-75E1-0FF1-00E2-67DD7A5D3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04" y="0"/>
            <a:ext cx="2180095" cy="18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5982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-theme" id="{A2417636-098A-4AE8-8D10-D49F5140B225}" vid="{9A08585D-B688-4883-9D7C-94AA820D6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course-theme</Template>
  <TotalTime>934</TotalTime>
  <Words>5217</Words>
  <Application>Microsoft Macintosh PowerPoint</Application>
  <PresentationFormat>Widescreen</PresentationFormat>
  <Paragraphs>665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Helvetica</vt:lpstr>
      <vt:lpstr>Monotype Sorts</vt:lpstr>
      <vt:lpstr>PalatinoLTStd-Bold</vt:lpstr>
      <vt:lpstr>PalatinoLTStd-Roman</vt:lpstr>
      <vt:lpstr>Symbol</vt:lpstr>
      <vt:lpstr>Wingdings</vt:lpstr>
      <vt:lpstr>course-theme</vt:lpstr>
      <vt:lpstr>CSCE 5640 Operating System Design  Main Memory</vt:lpstr>
      <vt:lpstr>Outline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(contd.)</vt:lpstr>
      <vt:lpstr>Memory-Management Unit (contd.)</vt:lpstr>
      <vt:lpstr>Dynamic Loading</vt:lpstr>
      <vt:lpstr>Dynamic Linking</vt:lpstr>
      <vt:lpstr>Contiguous Allocation</vt:lpstr>
      <vt:lpstr>Contiguous Allocation – Memory Protection</vt:lpstr>
      <vt:lpstr>Hardware Support for Relocation and Limit Registers</vt:lpstr>
      <vt:lpstr>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Physical Memory</vt:lpstr>
      <vt:lpstr>Paging Example </vt:lpstr>
      <vt:lpstr>Paging -- Calculating internal fragmentation</vt:lpstr>
      <vt:lpstr>Free Frames</vt:lpstr>
      <vt:lpstr>Implementation of Page Table</vt:lpstr>
      <vt:lpstr>Hardware</vt:lpstr>
      <vt:lpstr>Translation Look-Aside Buffer 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Swapping</vt:lpstr>
      <vt:lpstr>Schematic View of Swapping</vt:lpstr>
      <vt:lpstr>Swapping with Paging</vt:lpstr>
      <vt:lpstr>Swapping on Mobile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5640 Operating System Design  Main Memory</dc:title>
  <dc:creator>Maharjan, Amar</dc:creator>
  <cp:lastModifiedBy>Zalavadia, Kishan Kumar</cp:lastModifiedBy>
  <cp:revision>147</cp:revision>
  <dcterms:created xsi:type="dcterms:W3CDTF">2022-11-12T01:09:15Z</dcterms:created>
  <dcterms:modified xsi:type="dcterms:W3CDTF">2024-11-29T19:02:11Z</dcterms:modified>
</cp:coreProperties>
</file>