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259" r:id="rId2"/>
    <p:sldId id="260" r:id="rId3"/>
    <p:sldId id="261" r:id="rId4"/>
    <p:sldId id="263" r:id="rId5"/>
    <p:sldId id="265" r:id="rId6"/>
    <p:sldId id="266" r:id="rId7"/>
    <p:sldId id="267" r:id="rId8"/>
    <p:sldId id="262" r:id="rId9"/>
    <p:sldId id="270" r:id="rId10"/>
    <p:sldId id="271" r:id="rId11"/>
    <p:sldId id="272" r:id="rId12"/>
    <p:sldId id="273" r:id="rId13"/>
    <p:sldId id="274" r:id="rId14"/>
    <p:sldId id="276" r:id="rId15"/>
    <p:sldId id="277" r:id="rId16"/>
    <p:sldId id="278" r:id="rId17"/>
    <p:sldId id="279" r:id="rId18"/>
    <p:sldId id="282" r:id="rId19"/>
    <p:sldId id="280" r:id="rId20"/>
    <p:sldId id="281" r:id="rId21"/>
    <p:sldId id="284" r:id="rId22"/>
    <p:sldId id="285" r:id="rId23"/>
    <p:sldId id="286" r:id="rId24"/>
    <p:sldId id="287" r:id="rId25"/>
    <p:sldId id="283"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10" r:id="rId48"/>
    <p:sldId id="314" r:id="rId49"/>
    <p:sldId id="313" r:id="rId50"/>
    <p:sldId id="315" r:id="rId51"/>
    <p:sldId id="316" r:id="rId52"/>
    <p:sldId id="322" r:id="rId53"/>
    <p:sldId id="317" r:id="rId54"/>
    <p:sldId id="318" r:id="rId55"/>
    <p:sldId id="321" r:id="rId56"/>
    <p:sldId id="32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2131" autoAdjust="0"/>
  </p:normalViewPr>
  <p:slideViewPr>
    <p:cSldViewPr snapToGrid="0">
      <p:cViewPr>
        <p:scale>
          <a:sx n="90" d="100"/>
          <a:sy n="90" d="100"/>
        </p:scale>
        <p:origin x="928" y="120"/>
      </p:cViewPr>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rjan, Amar" userId="42288142-0c2e-46bf-9d89-edac47b8f1d2" providerId="ADAL" clId="{2DBA4AB1-18CE-4561-B3B6-C9DF6A50AA8C}"/>
    <pc:docChg chg="undo custSel delSld modSld modMainMaster">
      <pc:chgData name="Maharjan, Amar" userId="42288142-0c2e-46bf-9d89-edac47b8f1d2" providerId="ADAL" clId="{2DBA4AB1-18CE-4561-B3B6-C9DF6A50AA8C}" dt="2022-12-03T03:56:48.067" v="443" actId="400"/>
      <pc:docMkLst>
        <pc:docMk/>
      </pc:docMkLst>
      <pc:sldChg chg="modSp">
        <pc:chgData name="Maharjan, Amar" userId="42288142-0c2e-46bf-9d89-edac47b8f1d2" providerId="ADAL" clId="{2DBA4AB1-18CE-4561-B3B6-C9DF6A50AA8C}" dt="2022-11-21T21:10:51.818" v="57" actId="14100"/>
        <pc:sldMkLst>
          <pc:docMk/>
          <pc:sldMk cId="2914034007" sldId="265"/>
        </pc:sldMkLst>
        <pc:picChg chg="mod">
          <ac:chgData name="Maharjan, Amar" userId="42288142-0c2e-46bf-9d89-edac47b8f1d2" providerId="ADAL" clId="{2DBA4AB1-18CE-4561-B3B6-C9DF6A50AA8C}" dt="2022-11-21T21:10:51.818" v="57" actId="14100"/>
          <ac:picMkLst>
            <pc:docMk/>
            <pc:sldMk cId="2914034007" sldId="265"/>
            <ac:picMk id="4" creationId="{86A8D4FD-ED3E-48FD-DA26-4EDB1AAD7F4E}"/>
          </ac:picMkLst>
        </pc:picChg>
      </pc:sldChg>
      <pc:sldChg chg="modSp mod">
        <pc:chgData name="Maharjan, Amar" userId="42288142-0c2e-46bf-9d89-edac47b8f1d2" providerId="ADAL" clId="{2DBA4AB1-18CE-4561-B3B6-C9DF6A50AA8C}" dt="2022-11-21T21:15:07.568" v="60" actId="1076"/>
        <pc:sldMkLst>
          <pc:docMk/>
          <pc:sldMk cId="2906564743" sldId="266"/>
        </pc:sldMkLst>
        <pc:spChg chg="mod">
          <ac:chgData name="Maharjan, Amar" userId="42288142-0c2e-46bf-9d89-edac47b8f1d2" providerId="ADAL" clId="{2DBA4AB1-18CE-4561-B3B6-C9DF6A50AA8C}" dt="2022-11-21T21:12:05.795" v="58" actId="12"/>
          <ac:spMkLst>
            <pc:docMk/>
            <pc:sldMk cId="2906564743" sldId="266"/>
            <ac:spMk id="3" creationId="{518FA781-08A8-A52F-F91D-78C78E614070}"/>
          </ac:spMkLst>
        </pc:spChg>
        <pc:picChg chg="mod">
          <ac:chgData name="Maharjan, Amar" userId="42288142-0c2e-46bf-9d89-edac47b8f1d2" providerId="ADAL" clId="{2DBA4AB1-18CE-4561-B3B6-C9DF6A50AA8C}" dt="2022-11-21T21:15:07.568" v="60" actId="1076"/>
          <ac:picMkLst>
            <pc:docMk/>
            <pc:sldMk cId="2906564743" sldId="266"/>
            <ac:picMk id="4" creationId="{9A296C21-C94F-25A1-ADDD-61221C1465C7}"/>
          </ac:picMkLst>
        </pc:picChg>
      </pc:sldChg>
      <pc:sldChg chg="modSp">
        <pc:chgData name="Maharjan, Amar" userId="42288142-0c2e-46bf-9d89-edac47b8f1d2" providerId="ADAL" clId="{2DBA4AB1-18CE-4561-B3B6-C9DF6A50AA8C}" dt="2022-11-21T21:23:26.746" v="62" actId="14100"/>
        <pc:sldMkLst>
          <pc:docMk/>
          <pc:sldMk cId="4121825871" sldId="271"/>
        </pc:sldMkLst>
        <pc:picChg chg="mod">
          <ac:chgData name="Maharjan, Amar" userId="42288142-0c2e-46bf-9d89-edac47b8f1d2" providerId="ADAL" clId="{2DBA4AB1-18CE-4561-B3B6-C9DF6A50AA8C}" dt="2022-11-21T21:23:26.746" v="62" actId="14100"/>
          <ac:picMkLst>
            <pc:docMk/>
            <pc:sldMk cId="4121825871" sldId="271"/>
            <ac:picMk id="4" creationId="{46293A16-2E03-9AED-ABEE-B3E5B4D415F2}"/>
          </ac:picMkLst>
        </pc:picChg>
      </pc:sldChg>
      <pc:sldChg chg="modSp">
        <pc:chgData name="Maharjan, Amar" userId="42288142-0c2e-46bf-9d89-edac47b8f1d2" providerId="ADAL" clId="{2DBA4AB1-18CE-4561-B3B6-C9DF6A50AA8C}" dt="2022-11-21T21:24:22.451" v="65" actId="1076"/>
        <pc:sldMkLst>
          <pc:docMk/>
          <pc:sldMk cId="517249034" sldId="273"/>
        </pc:sldMkLst>
        <pc:picChg chg="mod">
          <ac:chgData name="Maharjan, Amar" userId="42288142-0c2e-46bf-9d89-edac47b8f1d2" providerId="ADAL" clId="{2DBA4AB1-18CE-4561-B3B6-C9DF6A50AA8C}" dt="2022-11-21T21:24:22.451" v="65" actId="1076"/>
          <ac:picMkLst>
            <pc:docMk/>
            <pc:sldMk cId="517249034" sldId="273"/>
            <ac:picMk id="4" creationId="{EBACBB3A-73B0-82B0-FF77-4862A9F72B34}"/>
          </ac:picMkLst>
        </pc:picChg>
      </pc:sldChg>
      <pc:sldChg chg="modNotesTx">
        <pc:chgData name="Maharjan, Amar" userId="42288142-0c2e-46bf-9d89-edac47b8f1d2" providerId="ADAL" clId="{2DBA4AB1-18CE-4561-B3B6-C9DF6A50AA8C}" dt="2022-11-21T21:28:36.648" v="70" actId="20577"/>
        <pc:sldMkLst>
          <pc:docMk/>
          <pc:sldMk cId="4054553499" sldId="274"/>
        </pc:sldMkLst>
      </pc:sldChg>
      <pc:sldChg chg="modSp mod">
        <pc:chgData name="Maharjan, Amar" userId="42288142-0c2e-46bf-9d89-edac47b8f1d2" providerId="ADAL" clId="{2DBA4AB1-18CE-4561-B3B6-C9DF6A50AA8C}" dt="2022-11-21T21:35:08.329" v="74" actId="20577"/>
        <pc:sldMkLst>
          <pc:docMk/>
          <pc:sldMk cId="3907248415" sldId="279"/>
        </pc:sldMkLst>
        <pc:spChg chg="mod">
          <ac:chgData name="Maharjan, Amar" userId="42288142-0c2e-46bf-9d89-edac47b8f1d2" providerId="ADAL" clId="{2DBA4AB1-18CE-4561-B3B6-C9DF6A50AA8C}" dt="2022-11-21T21:35:08.329" v="74" actId="20577"/>
          <ac:spMkLst>
            <pc:docMk/>
            <pc:sldMk cId="3907248415" sldId="279"/>
            <ac:spMk id="3" creationId="{952032AC-BACF-776D-CC58-D133597430B4}"/>
          </ac:spMkLst>
        </pc:spChg>
      </pc:sldChg>
      <pc:sldChg chg="modSp mod">
        <pc:chgData name="Maharjan, Amar" userId="42288142-0c2e-46bf-9d89-edac47b8f1d2" providerId="ADAL" clId="{2DBA4AB1-18CE-4561-B3B6-C9DF6A50AA8C}" dt="2022-11-21T21:42:46.726" v="75" actId="20577"/>
        <pc:sldMkLst>
          <pc:docMk/>
          <pc:sldMk cId="512256206" sldId="281"/>
        </pc:sldMkLst>
        <pc:spChg chg="mod">
          <ac:chgData name="Maharjan, Amar" userId="42288142-0c2e-46bf-9d89-edac47b8f1d2" providerId="ADAL" clId="{2DBA4AB1-18CE-4561-B3B6-C9DF6A50AA8C}" dt="2022-11-21T21:42:46.726" v="75" actId="20577"/>
          <ac:spMkLst>
            <pc:docMk/>
            <pc:sldMk cId="512256206" sldId="281"/>
            <ac:spMk id="3" creationId="{D66A8AF7-21DD-97EF-42EE-FE4E1283AD16}"/>
          </ac:spMkLst>
        </pc:spChg>
      </pc:sldChg>
      <pc:sldChg chg="modNotesTx">
        <pc:chgData name="Maharjan, Amar" userId="42288142-0c2e-46bf-9d89-edac47b8f1d2" providerId="ADAL" clId="{2DBA4AB1-18CE-4561-B3B6-C9DF6A50AA8C}" dt="2022-11-21T21:45:04.316" v="91" actId="20577"/>
        <pc:sldMkLst>
          <pc:docMk/>
          <pc:sldMk cId="1863109586" sldId="287"/>
        </pc:sldMkLst>
      </pc:sldChg>
      <pc:sldChg chg="modNotesTx">
        <pc:chgData name="Maharjan, Amar" userId="42288142-0c2e-46bf-9d89-edac47b8f1d2" providerId="ADAL" clId="{2DBA4AB1-18CE-4561-B3B6-C9DF6A50AA8C}" dt="2022-11-21T21:50:45.633" v="101" actId="20577"/>
        <pc:sldMkLst>
          <pc:docMk/>
          <pc:sldMk cId="600583849" sldId="301"/>
        </pc:sldMkLst>
      </pc:sldChg>
      <pc:sldChg chg="modSp mod">
        <pc:chgData name="Maharjan, Amar" userId="42288142-0c2e-46bf-9d89-edac47b8f1d2" providerId="ADAL" clId="{2DBA4AB1-18CE-4561-B3B6-C9DF6A50AA8C}" dt="2022-11-21T21:55:44.069" v="145" actId="20577"/>
        <pc:sldMkLst>
          <pc:docMk/>
          <pc:sldMk cId="4167043543" sldId="303"/>
        </pc:sldMkLst>
        <pc:spChg chg="mod">
          <ac:chgData name="Maharjan, Amar" userId="42288142-0c2e-46bf-9d89-edac47b8f1d2" providerId="ADAL" clId="{2DBA4AB1-18CE-4561-B3B6-C9DF6A50AA8C}" dt="2022-11-21T21:55:44.069" v="145" actId="20577"/>
          <ac:spMkLst>
            <pc:docMk/>
            <pc:sldMk cId="4167043543" sldId="303"/>
            <ac:spMk id="3" creationId="{92276001-4D38-95DC-F51C-01DD76F0D9F1}"/>
          </ac:spMkLst>
        </pc:spChg>
      </pc:sldChg>
      <pc:sldChg chg="modSp mod">
        <pc:chgData name="Maharjan, Amar" userId="42288142-0c2e-46bf-9d89-edac47b8f1d2" providerId="ADAL" clId="{2DBA4AB1-18CE-4561-B3B6-C9DF6A50AA8C}" dt="2022-11-21T21:56:40.105" v="149" actId="27636"/>
        <pc:sldMkLst>
          <pc:docMk/>
          <pc:sldMk cId="3122817869" sldId="304"/>
        </pc:sldMkLst>
        <pc:spChg chg="mod">
          <ac:chgData name="Maharjan, Amar" userId="42288142-0c2e-46bf-9d89-edac47b8f1d2" providerId="ADAL" clId="{2DBA4AB1-18CE-4561-B3B6-C9DF6A50AA8C}" dt="2022-11-21T21:56:40.105" v="149" actId="27636"/>
          <ac:spMkLst>
            <pc:docMk/>
            <pc:sldMk cId="3122817869" sldId="304"/>
            <ac:spMk id="3" creationId="{3BC23D0F-3EFA-DEFA-576E-67E4FFC4DECA}"/>
          </ac:spMkLst>
        </pc:spChg>
      </pc:sldChg>
      <pc:sldChg chg="addSp delSp modSp mod">
        <pc:chgData name="Maharjan, Amar" userId="42288142-0c2e-46bf-9d89-edac47b8f1d2" providerId="ADAL" clId="{2DBA4AB1-18CE-4561-B3B6-C9DF6A50AA8C}" dt="2022-11-21T21:58:43.969" v="152" actId="1076"/>
        <pc:sldMkLst>
          <pc:docMk/>
          <pc:sldMk cId="3737294912" sldId="306"/>
        </pc:sldMkLst>
        <pc:graphicFrameChg chg="mod">
          <ac:chgData name="Maharjan, Amar" userId="42288142-0c2e-46bf-9d89-edac47b8f1d2" providerId="ADAL" clId="{2DBA4AB1-18CE-4561-B3B6-C9DF6A50AA8C}" dt="2022-11-21T21:58:41.612" v="151" actId="1076"/>
          <ac:graphicFrameMkLst>
            <pc:docMk/>
            <pc:sldMk cId="3737294912" sldId="306"/>
            <ac:graphicFrameMk id="4" creationId="{A663930B-97E0-F3FE-3DDD-D6AD544D3F4E}"/>
          </ac:graphicFrameMkLst>
        </pc:graphicFrameChg>
        <pc:graphicFrameChg chg="del mod">
          <ac:chgData name="Maharjan, Amar" userId="42288142-0c2e-46bf-9d89-edac47b8f1d2" providerId="ADAL" clId="{2DBA4AB1-18CE-4561-B3B6-C9DF6A50AA8C}" dt="2022-11-21T18:41:40.205" v="10" actId="478"/>
          <ac:graphicFrameMkLst>
            <pc:docMk/>
            <pc:sldMk cId="3737294912" sldId="306"/>
            <ac:graphicFrameMk id="5" creationId="{D0595116-A96A-0E23-ACBD-E24566D7BDAD}"/>
          </ac:graphicFrameMkLst>
        </pc:graphicFrameChg>
        <pc:picChg chg="add del">
          <ac:chgData name="Maharjan, Amar" userId="42288142-0c2e-46bf-9d89-edac47b8f1d2" providerId="ADAL" clId="{2DBA4AB1-18CE-4561-B3B6-C9DF6A50AA8C}" dt="2022-11-21T18:40:57.611" v="2" actId="22"/>
          <ac:picMkLst>
            <pc:docMk/>
            <pc:sldMk cId="3737294912" sldId="306"/>
            <ac:picMk id="7" creationId="{FBBD91DD-A071-31E5-4B96-82FECB7E040E}"/>
          </ac:picMkLst>
        </pc:picChg>
        <pc:picChg chg="add mod">
          <ac:chgData name="Maharjan, Amar" userId="42288142-0c2e-46bf-9d89-edac47b8f1d2" providerId="ADAL" clId="{2DBA4AB1-18CE-4561-B3B6-C9DF6A50AA8C}" dt="2022-11-21T21:58:43.969" v="152" actId="1076"/>
          <ac:picMkLst>
            <pc:docMk/>
            <pc:sldMk cId="3737294912" sldId="306"/>
            <ac:picMk id="9" creationId="{5FB52B3F-017F-713D-9AA1-BA4554E7DBAD}"/>
          </ac:picMkLst>
        </pc:picChg>
      </pc:sldChg>
      <pc:sldChg chg="modNotesTx">
        <pc:chgData name="Maharjan, Amar" userId="42288142-0c2e-46bf-9d89-edac47b8f1d2" providerId="ADAL" clId="{2DBA4AB1-18CE-4561-B3B6-C9DF6A50AA8C}" dt="2022-11-21T22:00:43.905" v="162" actId="20577"/>
        <pc:sldMkLst>
          <pc:docMk/>
          <pc:sldMk cId="401733748" sldId="308"/>
        </pc:sldMkLst>
      </pc:sldChg>
      <pc:sldChg chg="modSp mod modNotesTx">
        <pc:chgData name="Maharjan, Amar" userId="42288142-0c2e-46bf-9d89-edac47b8f1d2" providerId="ADAL" clId="{2DBA4AB1-18CE-4561-B3B6-C9DF6A50AA8C}" dt="2022-12-03T03:56:48.067" v="443" actId="400"/>
        <pc:sldMkLst>
          <pc:docMk/>
          <pc:sldMk cId="714504759" sldId="315"/>
        </pc:sldMkLst>
        <pc:spChg chg="mod">
          <ac:chgData name="Maharjan, Amar" userId="42288142-0c2e-46bf-9d89-edac47b8f1d2" providerId="ADAL" clId="{2DBA4AB1-18CE-4561-B3B6-C9DF6A50AA8C}" dt="2022-12-03T03:56:34.745" v="436" actId="27636"/>
          <ac:spMkLst>
            <pc:docMk/>
            <pc:sldMk cId="714504759" sldId="315"/>
            <ac:spMk id="3" creationId="{516F81B1-9526-D041-9508-E300EBD117F5}"/>
          </ac:spMkLst>
        </pc:spChg>
      </pc:sldChg>
      <pc:sldChg chg="modSp mod">
        <pc:chgData name="Maharjan, Amar" userId="42288142-0c2e-46bf-9d89-edac47b8f1d2" providerId="ADAL" clId="{2DBA4AB1-18CE-4561-B3B6-C9DF6A50AA8C}" dt="2022-11-21T22:08:17.200" v="179" actId="1076"/>
        <pc:sldMkLst>
          <pc:docMk/>
          <pc:sldMk cId="3845170923" sldId="316"/>
        </pc:sldMkLst>
        <pc:picChg chg="mod">
          <ac:chgData name="Maharjan, Amar" userId="42288142-0c2e-46bf-9d89-edac47b8f1d2" providerId="ADAL" clId="{2DBA4AB1-18CE-4561-B3B6-C9DF6A50AA8C}" dt="2022-11-21T22:08:17.200" v="179" actId="1076"/>
          <ac:picMkLst>
            <pc:docMk/>
            <pc:sldMk cId="3845170923" sldId="316"/>
            <ac:picMk id="7" creationId="{F2BCF308-12EA-0196-5781-2EB44BCE24BF}"/>
          </ac:picMkLst>
        </pc:picChg>
      </pc:sldChg>
      <pc:sldChg chg="modSp mod modNotesTx">
        <pc:chgData name="Maharjan, Amar" userId="42288142-0c2e-46bf-9d89-edac47b8f1d2" providerId="ADAL" clId="{2DBA4AB1-18CE-4561-B3B6-C9DF6A50AA8C}" dt="2022-12-03T03:56:28.363" v="434" actId="403"/>
        <pc:sldMkLst>
          <pc:docMk/>
          <pc:sldMk cId="3983925743" sldId="317"/>
        </pc:sldMkLst>
        <pc:spChg chg="mod">
          <ac:chgData name="Maharjan, Amar" userId="42288142-0c2e-46bf-9d89-edac47b8f1d2" providerId="ADAL" clId="{2DBA4AB1-18CE-4561-B3B6-C9DF6A50AA8C}" dt="2022-12-03T03:56:28.363" v="434" actId="403"/>
          <ac:spMkLst>
            <pc:docMk/>
            <pc:sldMk cId="3983925743" sldId="317"/>
            <ac:spMk id="3" creationId="{B7BCA6B8-4156-0131-7936-F4A4DD4043F2}"/>
          </ac:spMkLst>
        </pc:spChg>
      </pc:sldChg>
      <pc:sldChg chg="modSp">
        <pc:chgData name="Maharjan, Amar" userId="42288142-0c2e-46bf-9d89-edac47b8f1d2" providerId="ADAL" clId="{2DBA4AB1-18CE-4561-B3B6-C9DF6A50AA8C}" dt="2022-12-03T03:12:19.764" v="426" actId="1076"/>
        <pc:sldMkLst>
          <pc:docMk/>
          <pc:sldMk cId="1459711482" sldId="318"/>
        </pc:sldMkLst>
        <pc:picChg chg="mod">
          <ac:chgData name="Maharjan, Amar" userId="42288142-0c2e-46bf-9d89-edac47b8f1d2" providerId="ADAL" clId="{2DBA4AB1-18CE-4561-B3B6-C9DF6A50AA8C}" dt="2022-12-03T03:12:19.764" v="426" actId="1076"/>
          <ac:picMkLst>
            <pc:docMk/>
            <pc:sldMk cId="1459711482" sldId="318"/>
            <ac:picMk id="4" creationId="{EEE3D35C-4DFB-6D11-4115-A9155F0DB125}"/>
          </ac:picMkLst>
        </pc:picChg>
      </pc:sldChg>
      <pc:sldChg chg="modSp mod modNotesTx">
        <pc:chgData name="Maharjan, Amar" userId="42288142-0c2e-46bf-9d89-edac47b8f1d2" providerId="ADAL" clId="{2DBA4AB1-18CE-4561-B3B6-C9DF6A50AA8C}" dt="2022-12-03T03:12:49.981" v="428" actId="20577"/>
        <pc:sldMkLst>
          <pc:docMk/>
          <pc:sldMk cId="2021425987" sldId="320"/>
        </pc:sldMkLst>
        <pc:spChg chg="mod">
          <ac:chgData name="Maharjan, Amar" userId="42288142-0c2e-46bf-9d89-edac47b8f1d2" providerId="ADAL" clId="{2DBA4AB1-18CE-4561-B3B6-C9DF6A50AA8C}" dt="2022-11-21T22:16:59.942" v="201" actId="404"/>
          <ac:spMkLst>
            <pc:docMk/>
            <pc:sldMk cId="2021425987" sldId="320"/>
            <ac:spMk id="3" creationId="{8B03FBB4-F6B4-D19A-2314-BEE8408757C8}"/>
          </ac:spMkLst>
        </pc:spChg>
        <pc:picChg chg="mod">
          <ac:chgData name="Maharjan, Amar" userId="42288142-0c2e-46bf-9d89-edac47b8f1d2" providerId="ADAL" clId="{2DBA4AB1-18CE-4561-B3B6-C9DF6A50AA8C}" dt="2022-11-21T22:17:02.091" v="202" actId="1076"/>
          <ac:picMkLst>
            <pc:docMk/>
            <pc:sldMk cId="2021425987" sldId="320"/>
            <ac:picMk id="4" creationId="{1DB6CC89-B0A5-5160-67FE-BFCC71E9B983}"/>
          </ac:picMkLst>
        </pc:picChg>
      </pc:sldChg>
      <pc:sldChg chg="modSp mod">
        <pc:chgData name="Maharjan, Amar" userId="42288142-0c2e-46bf-9d89-edac47b8f1d2" providerId="ADAL" clId="{2DBA4AB1-18CE-4561-B3B6-C9DF6A50AA8C}" dt="2022-11-21T22:18:24.668" v="220" actId="1076"/>
        <pc:sldMkLst>
          <pc:docMk/>
          <pc:sldMk cId="701210601" sldId="321"/>
        </pc:sldMkLst>
        <pc:spChg chg="mod">
          <ac:chgData name="Maharjan, Amar" userId="42288142-0c2e-46bf-9d89-edac47b8f1d2" providerId="ADAL" clId="{2DBA4AB1-18CE-4561-B3B6-C9DF6A50AA8C}" dt="2022-11-21T22:18:21.497" v="219" actId="20577"/>
          <ac:spMkLst>
            <pc:docMk/>
            <pc:sldMk cId="701210601" sldId="321"/>
            <ac:spMk id="3" creationId="{2627EC70-07B6-278B-3E4D-C5717C88EF3B}"/>
          </ac:spMkLst>
        </pc:spChg>
        <pc:picChg chg="mod">
          <ac:chgData name="Maharjan, Amar" userId="42288142-0c2e-46bf-9d89-edac47b8f1d2" providerId="ADAL" clId="{2DBA4AB1-18CE-4561-B3B6-C9DF6A50AA8C}" dt="2022-11-21T22:18:24.668" v="220" actId="1076"/>
          <ac:picMkLst>
            <pc:docMk/>
            <pc:sldMk cId="701210601" sldId="321"/>
            <ac:picMk id="4" creationId="{056EF028-21E3-077E-F94D-B5AD11D3DBAE}"/>
          </ac:picMkLst>
        </pc:picChg>
      </pc:sldChg>
      <pc:sldChg chg="modSp mod">
        <pc:chgData name="Maharjan, Amar" userId="42288142-0c2e-46bf-9d89-edac47b8f1d2" providerId="ADAL" clId="{2DBA4AB1-18CE-4561-B3B6-C9DF6A50AA8C}" dt="2022-12-03T03:27:13.751" v="429" actId="20578"/>
        <pc:sldMkLst>
          <pc:docMk/>
          <pc:sldMk cId="4286301506" sldId="322"/>
        </pc:sldMkLst>
        <pc:spChg chg="mod">
          <ac:chgData name="Maharjan, Amar" userId="42288142-0c2e-46bf-9d89-edac47b8f1d2" providerId="ADAL" clId="{2DBA4AB1-18CE-4561-B3B6-C9DF6A50AA8C}" dt="2022-12-03T03:27:13.751" v="429" actId="20578"/>
          <ac:spMkLst>
            <pc:docMk/>
            <pc:sldMk cId="4286301506" sldId="322"/>
            <ac:spMk id="3" creationId="{E486E728-5AF9-F695-B642-1442D0B26052}"/>
          </ac:spMkLst>
        </pc:spChg>
      </pc:sldChg>
      <pc:sldChg chg="modSp mod">
        <pc:chgData name="Maharjan, Amar" userId="42288142-0c2e-46bf-9d89-edac47b8f1d2" providerId="ADAL" clId="{2DBA4AB1-18CE-4561-B3B6-C9DF6A50AA8C}" dt="2022-12-03T03:28:57.853" v="430" actId="33524"/>
        <pc:sldMkLst>
          <pc:docMk/>
          <pc:sldMk cId="45287154" sldId="323"/>
        </pc:sldMkLst>
        <pc:spChg chg="mod">
          <ac:chgData name="Maharjan, Amar" userId="42288142-0c2e-46bf-9d89-edac47b8f1d2" providerId="ADAL" clId="{2DBA4AB1-18CE-4561-B3B6-C9DF6A50AA8C}" dt="2022-12-03T03:28:57.853" v="430" actId="33524"/>
          <ac:spMkLst>
            <pc:docMk/>
            <pc:sldMk cId="45287154" sldId="323"/>
            <ac:spMk id="3" creationId="{5147907B-1D07-5F25-6183-87385A2D8A72}"/>
          </ac:spMkLst>
        </pc:spChg>
      </pc:sldChg>
      <pc:sldChg chg="addSp modSp mod">
        <pc:chgData name="Maharjan, Amar" userId="42288142-0c2e-46bf-9d89-edac47b8f1d2" providerId="ADAL" clId="{2DBA4AB1-18CE-4561-B3B6-C9DF6A50AA8C}" dt="2022-12-03T03:32:31.412" v="431" actId="14100"/>
        <pc:sldMkLst>
          <pc:docMk/>
          <pc:sldMk cId="30319513" sldId="324"/>
        </pc:sldMkLst>
        <pc:spChg chg="add mod">
          <ac:chgData name="Maharjan, Amar" userId="42288142-0c2e-46bf-9d89-edac47b8f1d2" providerId="ADAL" clId="{2DBA4AB1-18CE-4561-B3B6-C9DF6A50AA8C}" dt="2022-12-03T03:32:31.412" v="431" actId="14100"/>
          <ac:spMkLst>
            <pc:docMk/>
            <pc:sldMk cId="30319513" sldId="324"/>
            <ac:spMk id="8" creationId="{75BA3B56-78EE-B33F-AB47-D43012E4C1F0}"/>
          </ac:spMkLst>
        </pc:spChg>
        <pc:picChg chg="mod">
          <ac:chgData name="Maharjan, Amar" userId="42288142-0c2e-46bf-9d89-edac47b8f1d2" providerId="ADAL" clId="{2DBA4AB1-18CE-4561-B3B6-C9DF6A50AA8C}" dt="2022-11-21T22:24:32.194" v="363" actId="1076"/>
          <ac:picMkLst>
            <pc:docMk/>
            <pc:sldMk cId="30319513" sldId="324"/>
            <ac:picMk id="4" creationId="{9533D379-C27D-9157-9EA4-8D074CA2037A}"/>
          </ac:picMkLst>
        </pc:picChg>
      </pc:sldChg>
      <pc:sldChg chg="del">
        <pc:chgData name="Maharjan, Amar" userId="42288142-0c2e-46bf-9d89-edac47b8f1d2" providerId="ADAL" clId="{2DBA4AB1-18CE-4561-B3B6-C9DF6A50AA8C}" dt="2022-12-03T03:55:53.996" v="432" actId="47"/>
        <pc:sldMkLst>
          <pc:docMk/>
          <pc:sldMk cId="1398046061" sldId="325"/>
        </pc:sldMkLst>
      </pc:sldChg>
      <pc:sldChg chg="modSp del">
        <pc:chgData name="Maharjan, Amar" userId="42288142-0c2e-46bf-9d89-edac47b8f1d2" providerId="ADAL" clId="{2DBA4AB1-18CE-4561-B3B6-C9DF6A50AA8C}" dt="2022-12-03T03:55:53.996" v="432" actId="47"/>
        <pc:sldMkLst>
          <pc:docMk/>
          <pc:sldMk cId="406485006" sldId="326"/>
        </pc:sldMkLst>
        <pc:picChg chg="mod">
          <ac:chgData name="Maharjan, Amar" userId="42288142-0c2e-46bf-9d89-edac47b8f1d2" providerId="ADAL" clId="{2DBA4AB1-18CE-4561-B3B6-C9DF6A50AA8C}" dt="2022-11-21T22:26:31.213" v="385" actId="1076"/>
          <ac:picMkLst>
            <pc:docMk/>
            <pc:sldMk cId="406485006" sldId="326"/>
            <ac:picMk id="4" creationId="{6C6831B0-EC16-71F6-8E2A-5318601819A5}"/>
          </ac:picMkLst>
        </pc:picChg>
      </pc:sldChg>
      <pc:sldMasterChg chg="addSp delSp modSp mod modSldLayout">
        <pc:chgData name="Maharjan, Amar" userId="42288142-0c2e-46bf-9d89-edac47b8f1d2" providerId="ADAL" clId="{2DBA4AB1-18CE-4561-B3B6-C9DF6A50AA8C}" dt="2022-11-21T18:45:40.608" v="55"/>
        <pc:sldMasterMkLst>
          <pc:docMk/>
          <pc:sldMasterMk cId="1645209839" sldId="2147483660"/>
        </pc:sldMasterMkLst>
        <pc:spChg chg="add mod">
          <ac:chgData name="Maharjan, Amar" userId="42288142-0c2e-46bf-9d89-edac47b8f1d2" providerId="ADAL" clId="{2DBA4AB1-18CE-4561-B3B6-C9DF6A50AA8C}" dt="2022-11-21T18:45:07.203" v="43" actId="404"/>
          <ac:spMkLst>
            <pc:docMk/>
            <pc:sldMasterMk cId="1645209839" sldId="2147483660"/>
            <ac:spMk id="2" creationId="{4B1899B8-DAD8-5F50-7048-2E50A1371A25}"/>
          </ac:spMkLst>
        </pc:spChg>
        <pc:spChg chg="del">
          <ac:chgData name="Maharjan, Amar" userId="42288142-0c2e-46bf-9d89-edac47b8f1d2" providerId="ADAL" clId="{2DBA4AB1-18CE-4561-B3B6-C9DF6A50AA8C}" dt="2022-11-21T18:44:15.558" v="39" actId="478"/>
          <ac:spMkLst>
            <pc:docMk/>
            <pc:sldMasterMk cId="1645209839" sldId="2147483660"/>
            <ac:spMk id="5" creationId="{6C81FA88-34AF-44D5-AD96-A73AFED145FD}"/>
          </ac:spMkLst>
        </pc:spChg>
        <pc:sldLayoutChg chg="addSp delSp modSp mod">
          <pc:chgData name="Maharjan, Amar" userId="42288142-0c2e-46bf-9d89-edac47b8f1d2" providerId="ADAL" clId="{2DBA4AB1-18CE-4561-B3B6-C9DF6A50AA8C}" dt="2022-11-21T18:45:16.577" v="45"/>
          <pc:sldLayoutMkLst>
            <pc:docMk/>
            <pc:sldMasterMk cId="1645209839" sldId="2147483660"/>
            <pc:sldLayoutMk cId="2762618128" sldId="2147483661"/>
          </pc:sldLayoutMkLst>
          <pc:spChg chg="del mod">
            <ac:chgData name="Maharjan, Amar" userId="42288142-0c2e-46bf-9d89-edac47b8f1d2" providerId="ADAL" clId="{2DBA4AB1-18CE-4561-B3B6-C9DF6A50AA8C}" dt="2022-11-21T18:44:04.994" v="37" actId="478"/>
            <ac:spMkLst>
              <pc:docMk/>
              <pc:sldMasterMk cId="1645209839" sldId="2147483660"/>
              <pc:sldLayoutMk cId="2762618128" sldId="2147483661"/>
              <ac:spMk id="5" creationId="{495FAA27-E277-436D-A62B-FDB2899A528E}"/>
            </ac:spMkLst>
          </pc:spChg>
          <pc:spChg chg="add del mod">
            <ac:chgData name="Maharjan, Amar" userId="42288142-0c2e-46bf-9d89-edac47b8f1d2" providerId="ADAL" clId="{2DBA4AB1-18CE-4561-B3B6-C9DF6A50AA8C}" dt="2022-11-21T18:45:16.271" v="44" actId="478"/>
            <ac:spMkLst>
              <pc:docMk/>
              <pc:sldMasterMk cId="1645209839" sldId="2147483660"/>
              <pc:sldLayoutMk cId="2762618128" sldId="2147483661"/>
              <ac:spMk id="7" creationId="{A5D76D10-EB1E-0941-FEC5-84435E1B40F4}"/>
            </ac:spMkLst>
          </pc:spChg>
          <pc:spChg chg="add mod">
            <ac:chgData name="Maharjan, Amar" userId="42288142-0c2e-46bf-9d89-edac47b8f1d2" providerId="ADAL" clId="{2DBA4AB1-18CE-4561-B3B6-C9DF6A50AA8C}" dt="2022-11-21T18:45:16.577" v="45"/>
            <ac:spMkLst>
              <pc:docMk/>
              <pc:sldMasterMk cId="1645209839" sldId="2147483660"/>
              <pc:sldLayoutMk cId="2762618128" sldId="2147483661"/>
              <ac:spMk id="8" creationId="{C6BF1995-86E4-BBB2-B1FC-C86600674B35}"/>
            </ac:spMkLst>
          </pc:spChg>
        </pc:sldLayoutChg>
        <pc:sldLayoutChg chg="addSp delSp modSp mod">
          <pc:chgData name="Maharjan, Amar" userId="42288142-0c2e-46bf-9d89-edac47b8f1d2" providerId="ADAL" clId="{2DBA4AB1-18CE-4561-B3B6-C9DF6A50AA8C}" dt="2022-11-21T18:45:23.893" v="47"/>
          <pc:sldLayoutMkLst>
            <pc:docMk/>
            <pc:sldMasterMk cId="1645209839" sldId="2147483660"/>
            <pc:sldLayoutMk cId="475378462" sldId="2147483662"/>
          </pc:sldLayoutMkLst>
          <pc:spChg chg="del mod">
            <ac:chgData name="Maharjan, Amar" userId="42288142-0c2e-46bf-9d89-edac47b8f1d2" providerId="ADAL" clId="{2DBA4AB1-18CE-4561-B3B6-C9DF6A50AA8C}" dt="2022-11-21T18:45:23.594" v="46" actId="478"/>
            <ac:spMkLst>
              <pc:docMk/>
              <pc:sldMasterMk cId="1645209839" sldId="2147483660"/>
              <pc:sldLayoutMk cId="475378462" sldId="2147483662"/>
              <ac:spMk id="5" creationId="{6608DB25-CA66-4263-9E24-AB0DF6B833C8}"/>
            </ac:spMkLst>
          </pc:spChg>
          <pc:spChg chg="add mod">
            <ac:chgData name="Maharjan, Amar" userId="42288142-0c2e-46bf-9d89-edac47b8f1d2" providerId="ADAL" clId="{2DBA4AB1-18CE-4561-B3B6-C9DF6A50AA8C}" dt="2022-11-21T18:45:23.893" v="47"/>
            <ac:spMkLst>
              <pc:docMk/>
              <pc:sldMasterMk cId="1645209839" sldId="2147483660"/>
              <pc:sldLayoutMk cId="475378462" sldId="2147483662"/>
              <ac:spMk id="9" creationId="{508A4412-115E-C6CF-CD99-C5997626ACE3}"/>
            </ac:spMkLst>
          </pc:spChg>
        </pc:sldLayoutChg>
        <pc:sldLayoutChg chg="addSp delSp modSp mod">
          <pc:chgData name="Maharjan, Amar" userId="42288142-0c2e-46bf-9d89-edac47b8f1d2" providerId="ADAL" clId="{2DBA4AB1-18CE-4561-B3B6-C9DF6A50AA8C}" dt="2022-11-21T18:45:28.027" v="49"/>
          <pc:sldLayoutMkLst>
            <pc:docMk/>
            <pc:sldMasterMk cId="1645209839" sldId="2147483660"/>
            <pc:sldLayoutMk cId="980208487" sldId="2147483663"/>
          </pc:sldLayoutMkLst>
          <pc:spChg chg="del mod">
            <ac:chgData name="Maharjan, Amar" userId="42288142-0c2e-46bf-9d89-edac47b8f1d2" providerId="ADAL" clId="{2DBA4AB1-18CE-4561-B3B6-C9DF6A50AA8C}" dt="2022-11-21T18:45:27.723" v="48" actId="478"/>
            <ac:spMkLst>
              <pc:docMk/>
              <pc:sldMasterMk cId="1645209839" sldId="2147483660"/>
              <pc:sldLayoutMk cId="980208487" sldId="2147483663"/>
              <ac:spMk id="5" creationId="{403A4642-619E-4325-9047-4B384CFB06C5}"/>
            </ac:spMkLst>
          </pc:spChg>
          <pc:spChg chg="add mod">
            <ac:chgData name="Maharjan, Amar" userId="42288142-0c2e-46bf-9d89-edac47b8f1d2" providerId="ADAL" clId="{2DBA4AB1-18CE-4561-B3B6-C9DF6A50AA8C}" dt="2022-11-21T18:45:28.027" v="49"/>
            <ac:spMkLst>
              <pc:docMk/>
              <pc:sldMasterMk cId="1645209839" sldId="2147483660"/>
              <pc:sldLayoutMk cId="980208487" sldId="2147483663"/>
              <ac:spMk id="7" creationId="{91D8BF19-A27F-8CD9-7837-DB1A9D1376CF}"/>
            </ac:spMkLst>
          </pc:spChg>
        </pc:sldLayoutChg>
        <pc:sldLayoutChg chg="addSp delSp modSp mod">
          <pc:chgData name="Maharjan, Amar" userId="42288142-0c2e-46bf-9d89-edac47b8f1d2" providerId="ADAL" clId="{2DBA4AB1-18CE-4561-B3B6-C9DF6A50AA8C}" dt="2022-11-21T18:45:32.255" v="51"/>
          <pc:sldLayoutMkLst>
            <pc:docMk/>
            <pc:sldMasterMk cId="1645209839" sldId="2147483660"/>
            <pc:sldLayoutMk cId="43186226" sldId="2147483664"/>
          </pc:sldLayoutMkLst>
          <pc:spChg chg="del">
            <ac:chgData name="Maharjan, Amar" userId="42288142-0c2e-46bf-9d89-edac47b8f1d2" providerId="ADAL" clId="{2DBA4AB1-18CE-4561-B3B6-C9DF6A50AA8C}" dt="2022-11-21T18:45:31.983" v="50" actId="478"/>
            <ac:spMkLst>
              <pc:docMk/>
              <pc:sldMasterMk cId="1645209839" sldId="2147483660"/>
              <pc:sldLayoutMk cId="43186226" sldId="2147483664"/>
              <ac:spMk id="6" creationId="{CAB5BBA7-41E8-48B4-8A85-33302C274F41}"/>
            </ac:spMkLst>
          </pc:spChg>
          <pc:spChg chg="add mod">
            <ac:chgData name="Maharjan, Amar" userId="42288142-0c2e-46bf-9d89-edac47b8f1d2" providerId="ADAL" clId="{2DBA4AB1-18CE-4561-B3B6-C9DF6A50AA8C}" dt="2022-11-21T18:45:32.255" v="51"/>
            <ac:spMkLst>
              <pc:docMk/>
              <pc:sldMasterMk cId="1645209839" sldId="2147483660"/>
              <pc:sldLayoutMk cId="43186226" sldId="2147483664"/>
              <ac:spMk id="8" creationId="{8BDFB6CA-D6DA-DCCA-9A38-D29CE3E1F787}"/>
            </ac:spMkLst>
          </pc:spChg>
        </pc:sldLayoutChg>
        <pc:sldLayoutChg chg="addSp delSp modSp mod">
          <pc:chgData name="Maharjan, Amar" userId="42288142-0c2e-46bf-9d89-edac47b8f1d2" providerId="ADAL" clId="{2DBA4AB1-18CE-4561-B3B6-C9DF6A50AA8C}" dt="2022-11-21T18:45:36.223" v="53"/>
          <pc:sldLayoutMkLst>
            <pc:docMk/>
            <pc:sldMasterMk cId="1645209839" sldId="2147483660"/>
            <pc:sldLayoutMk cId="1735622872" sldId="2147483665"/>
          </pc:sldLayoutMkLst>
          <pc:spChg chg="del">
            <ac:chgData name="Maharjan, Amar" userId="42288142-0c2e-46bf-9d89-edac47b8f1d2" providerId="ADAL" clId="{2DBA4AB1-18CE-4561-B3B6-C9DF6A50AA8C}" dt="2022-11-21T18:45:36.003" v="52" actId="478"/>
            <ac:spMkLst>
              <pc:docMk/>
              <pc:sldMasterMk cId="1645209839" sldId="2147483660"/>
              <pc:sldLayoutMk cId="1735622872" sldId="2147483665"/>
              <ac:spMk id="8" creationId="{6F25FCB4-8109-4408-8398-E7397A1C5751}"/>
            </ac:spMkLst>
          </pc:spChg>
          <pc:spChg chg="add mod">
            <ac:chgData name="Maharjan, Amar" userId="42288142-0c2e-46bf-9d89-edac47b8f1d2" providerId="ADAL" clId="{2DBA4AB1-18CE-4561-B3B6-C9DF6A50AA8C}" dt="2022-11-21T18:45:36.223" v="53"/>
            <ac:spMkLst>
              <pc:docMk/>
              <pc:sldMasterMk cId="1645209839" sldId="2147483660"/>
              <pc:sldLayoutMk cId="1735622872" sldId="2147483665"/>
              <ac:spMk id="10" creationId="{899EE87C-4200-DE2D-E872-36E137E8810D}"/>
            </ac:spMkLst>
          </pc:spChg>
        </pc:sldLayoutChg>
        <pc:sldLayoutChg chg="addSp delSp modSp mod">
          <pc:chgData name="Maharjan, Amar" userId="42288142-0c2e-46bf-9d89-edac47b8f1d2" providerId="ADAL" clId="{2DBA4AB1-18CE-4561-B3B6-C9DF6A50AA8C}" dt="2022-11-21T18:45:40.608" v="55"/>
          <pc:sldLayoutMkLst>
            <pc:docMk/>
            <pc:sldMasterMk cId="1645209839" sldId="2147483660"/>
            <pc:sldLayoutMk cId="4077346537" sldId="2147483666"/>
          </pc:sldLayoutMkLst>
          <pc:spChg chg="del">
            <ac:chgData name="Maharjan, Amar" userId="42288142-0c2e-46bf-9d89-edac47b8f1d2" providerId="ADAL" clId="{2DBA4AB1-18CE-4561-B3B6-C9DF6A50AA8C}" dt="2022-11-21T18:45:40.387" v="54" actId="478"/>
            <ac:spMkLst>
              <pc:docMk/>
              <pc:sldMasterMk cId="1645209839" sldId="2147483660"/>
              <pc:sldLayoutMk cId="4077346537" sldId="2147483666"/>
              <ac:spMk id="4" creationId="{760CA8D6-9566-4379-B09E-8D2A619692BC}"/>
            </ac:spMkLst>
          </pc:spChg>
          <pc:spChg chg="add mod">
            <ac:chgData name="Maharjan, Amar" userId="42288142-0c2e-46bf-9d89-edac47b8f1d2" providerId="ADAL" clId="{2DBA4AB1-18CE-4561-B3B6-C9DF6A50AA8C}" dt="2022-11-21T18:45:40.608" v="55"/>
            <ac:spMkLst>
              <pc:docMk/>
              <pc:sldMasterMk cId="1645209839" sldId="2147483660"/>
              <pc:sldLayoutMk cId="4077346537" sldId="2147483666"/>
              <ac:spMk id="6" creationId="{A315BF29-A016-ECB2-F2E1-2FD119F25169}"/>
            </ac:spMkLst>
          </pc:spChg>
        </pc:sldLayoutChg>
      </pc:sldMasterChg>
    </pc:docChg>
  </pc:docChgLst>
  <pc:docChgLst>
    <pc:chgData name="Maharjan, Amar" userId="42288142-0c2e-46bf-9d89-edac47b8f1d2" providerId="ADAL" clId="{D5EA8993-704C-4EC3-BF96-EADAC50E59DC}"/>
    <pc:docChg chg="undo custSel addSld delSld modSld sldOrd">
      <pc:chgData name="Maharjan, Amar" userId="42288142-0c2e-46bf-9d89-edac47b8f1d2" providerId="ADAL" clId="{D5EA8993-704C-4EC3-BF96-EADAC50E59DC}" dt="2022-11-19T17:01:34.319" v="1168" actId="47"/>
      <pc:docMkLst>
        <pc:docMk/>
      </pc:docMkLst>
      <pc:sldChg chg="modSp mod">
        <pc:chgData name="Maharjan, Amar" userId="42288142-0c2e-46bf-9d89-edac47b8f1d2" providerId="ADAL" clId="{D5EA8993-704C-4EC3-BF96-EADAC50E59DC}" dt="2022-11-19T16:19:04.923" v="1077" actId="27636"/>
        <pc:sldMkLst>
          <pc:docMk/>
          <pc:sldMk cId="983534782" sldId="260"/>
        </pc:sldMkLst>
        <pc:spChg chg="mod">
          <ac:chgData name="Maharjan, Amar" userId="42288142-0c2e-46bf-9d89-edac47b8f1d2" providerId="ADAL" clId="{D5EA8993-704C-4EC3-BF96-EADAC50E59DC}" dt="2022-11-18T20:10:32.863" v="6" actId="20577"/>
          <ac:spMkLst>
            <pc:docMk/>
            <pc:sldMk cId="983534782" sldId="260"/>
            <ac:spMk id="2" creationId="{4F93714C-333E-D209-B26A-9E0A9410DF45}"/>
          </ac:spMkLst>
        </pc:spChg>
        <pc:spChg chg="mod">
          <ac:chgData name="Maharjan, Amar" userId="42288142-0c2e-46bf-9d89-edac47b8f1d2" providerId="ADAL" clId="{D5EA8993-704C-4EC3-BF96-EADAC50E59DC}" dt="2022-11-19T16:19:04.923" v="1077" actId="27636"/>
          <ac:spMkLst>
            <pc:docMk/>
            <pc:sldMk cId="983534782" sldId="260"/>
            <ac:spMk id="3" creationId="{6CE14620-2436-65EB-E45F-9D7690F3694B}"/>
          </ac:spMkLst>
        </pc:spChg>
      </pc:sldChg>
      <pc:sldChg chg="modSp new mod">
        <pc:chgData name="Maharjan, Amar" userId="42288142-0c2e-46bf-9d89-edac47b8f1d2" providerId="ADAL" clId="{D5EA8993-704C-4EC3-BF96-EADAC50E59DC}" dt="2022-11-18T21:03:41.261" v="30" actId="27636"/>
        <pc:sldMkLst>
          <pc:docMk/>
          <pc:sldMk cId="551032683" sldId="261"/>
        </pc:sldMkLst>
        <pc:spChg chg="mod">
          <ac:chgData name="Maharjan, Amar" userId="42288142-0c2e-46bf-9d89-edac47b8f1d2" providerId="ADAL" clId="{D5EA8993-704C-4EC3-BF96-EADAC50E59DC}" dt="2022-11-18T20:13:44.703" v="21" actId="20577"/>
          <ac:spMkLst>
            <pc:docMk/>
            <pc:sldMk cId="551032683" sldId="261"/>
            <ac:spMk id="2" creationId="{1B245A66-B0FB-6BD3-64FC-131BF0DC4684}"/>
          </ac:spMkLst>
        </pc:spChg>
        <pc:spChg chg="mod">
          <ac:chgData name="Maharjan, Amar" userId="42288142-0c2e-46bf-9d89-edac47b8f1d2" providerId="ADAL" clId="{D5EA8993-704C-4EC3-BF96-EADAC50E59DC}" dt="2022-11-18T21:03:41.261" v="30" actId="27636"/>
          <ac:spMkLst>
            <pc:docMk/>
            <pc:sldMk cId="551032683" sldId="261"/>
            <ac:spMk id="3" creationId="{4334CE50-106E-062C-F33D-ACD54CA2F270}"/>
          </ac:spMkLst>
        </pc:spChg>
      </pc:sldChg>
      <pc:sldChg chg="addSp modSp new mod">
        <pc:chgData name="Maharjan, Amar" userId="42288142-0c2e-46bf-9d89-edac47b8f1d2" providerId="ADAL" clId="{D5EA8993-704C-4EC3-BF96-EADAC50E59DC}" dt="2022-11-19T02:41:56.547" v="163" actId="27636"/>
        <pc:sldMkLst>
          <pc:docMk/>
          <pc:sldMk cId="2578850642" sldId="262"/>
        </pc:sldMkLst>
        <pc:spChg chg="mod">
          <ac:chgData name="Maharjan, Amar" userId="42288142-0c2e-46bf-9d89-edac47b8f1d2" providerId="ADAL" clId="{D5EA8993-704C-4EC3-BF96-EADAC50E59DC}" dt="2022-11-19T02:41:34.889" v="153"/>
          <ac:spMkLst>
            <pc:docMk/>
            <pc:sldMk cId="2578850642" sldId="262"/>
            <ac:spMk id="2" creationId="{32446B7D-E014-EFBC-9150-CC60E3DF8415}"/>
          </ac:spMkLst>
        </pc:spChg>
        <pc:spChg chg="mod">
          <ac:chgData name="Maharjan, Amar" userId="42288142-0c2e-46bf-9d89-edac47b8f1d2" providerId="ADAL" clId="{D5EA8993-704C-4EC3-BF96-EADAC50E59DC}" dt="2022-11-19T02:41:56.547" v="163" actId="27636"/>
          <ac:spMkLst>
            <pc:docMk/>
            <pc:sldMk cId="2578850642" sldId="262"/>
            <ac:spMk id="3" creationId="{11728176-996A-02F4-C6C0-7372AC48C252}"/>
          </ac:spMkLst>
        </pc:spChg>
        <pc:picChg chg="add mod">
          <ac:chgData name="Maharjan, Amar" userId="42288142-0c2e-46bf-9d89-edac47b8f1d2" providerId="ADAL" clId="{D5EA8993-704C-4EC3-BF96-EADAC50E59DC}" dt="2022-11-19T02:41:49.785" v="158" actId="1076"/>
          <ac:picMkLst>
            <pc:docMk/>
            <pc:sldMk cId="2578850642" sldId="262"/>
            <ac:picMk id="4" creationId="{A8E4756B-2D1D-311A-C58F-870B4A01C5E5}"/>
          </ac:picMkLst>
        </pc:picChg>
      </pc:sldChg>
      <pc:sldChg chg="modSp new mod">
        <pc:chgData name="Maharjan, Amar" userId="42288142-0c2e-46bf-9d89-edac47b8f1d2" providerId="ADAL" clId="{D5EA8993-704C-4EC3-BF96-EADAC50E59DC}" dt="2022-11-19T01:49:46.648" v="42" actId="207"/>
        <pc:sldMkLst>
          <pc:docMk/>
          <pc:sldMk cId="2908042890" sldId="263"/>
        </pc:sldMkLst>
        <pc:spChg chg="mod">
          <ac:chgData name="Maharjan, Amar" userId="42288142-0c2e-46bf-9d89-edac47b8f1d2" providerId="ADAL" clId="{D5EA8993-704C-4EC3-BF96-EADAC50E59DC}" dt="2022-11-19T01:49:12.582" v="32"/>
          <ac:spMkLst>
            <pc:docMk/>
            <pc:sldMk cId="2908042890" sldId="263"/>
            <ac:spMk id="2" creationId="{28408519-1AF9-E893-5A7F-A8E40AA7DFB1}"/>
          </ac:spMkLst>
        </pc:spChg>
        <pc:spChg chg="mod">
          <ac:chgData name="Maharjan, Amar" userId="42288142-0c2e-46bf-9d89-edac47b8f1d2" providerId="ADAL" clId="{D5EA8993-704C-4EC3-BF96-EADAC50E59DC}" dt="2022-11-19T01:49:46.648" v="42" actId="207"/>
          <ac:spMkLst>
            <pc:docMk/>
            <pc:sldMk cId="2908042890" sldId="263"/>
            <ac:spMk id="3" creationId="{82F1435E-CA58-E6A5-BB0D-A1667AB36776}"/>
          </ac:spMkLst>
        </pc:spChg>
      </pc:sldChg>
      <pc:sldChg chg="modSp new del mod modShow">
        <pc:chgData name="Maharjan, Amar" userId="42288142-0c2e-46bf-9d89-edac47b8f1d2" providerId="ADAL" clId="{D5EA8993-704C-4EC3-BF96-EADAC50E59DC}" dt="2022-11-19T17:01:05.162" v="1160" actId="47"/>
        <pc:sldMkLst>
          <pc:docMk/>
          <pc:sldMk cId="2930040939" sldId="264"/>
        </pc:sldMkLst>
        <pc:spChg chg="mod">
          <ac:chgData name="Maharjan, Amar" userId="42288142-0c2e-46bf-9d89-edac47b8f1d2" providerId="ADAL" clId="{D5EA8993-704C-4EC3-BF96-EADAC50E59DC}" dt="2022-11-19T01:50:03.897" v="54" actId="20577"/>
          <ac:spMkLst>
            <pc:docMk/>
            <pc:sldMk cId="2930040939" sldId="264"/>
            <ac:spMk id="2" creationId="{9FC5B9A1-1BE6-01C2-2F14-9DC5250CBD14}"/>
          </ac:spMkLst>
        </pc:spChg>
        <pc:spChg chg="mod">
          <ac:chgData name="Maharjan, Amar" userId="42288142-0c2e-46bf-9d89-edac47b8f1d2" providerId="ADAL" clId="{D5EA8993-704C-4EC3-BF96-EADAC50E59DC}" dt="2022-11-19T01:50:22.094" v="63" actId="207"/>
          <ac:spMkLst>
            <pc:docMk/>
            <pc:sldMk cId="2930040939" sldId="264"/>
            <ac:spMk id="3" creationId="{5D34C47B-06CD-53B6-36B3-262BBE78303C}"/>
          </ac:spMkLst>
        </pc:spChg>
      </pc:sldChg>
      <pc:sldChg chg="addSp delSp modSp new mod">
        <pc:chgData name="Maharjan, Amar" userId="42288142-0c2e-46bf-9d89-edac47b8f1d2" providerId="ADAL" clId="{D5EA8993-704C-4EC3-BF96-EADAC50E59DC}" dt="2022-11-19T01:51:11.327" v="122" actId="1076"/>
        <pc:sldMkLst>
          <pc:docMk/>
          <pc:sldMk cId="2914034007" sldId="265"/>
        </pc:sldMkLst>
        <pc:spChg chg="mod">
          <ac:chgData name="Maharjan, Amar" userId="42288142-0c2e-46bf-9d89-edac47b8f1d2" providerId="ADAL" clId="{D5EA8993-704C-4EC3-BF96-EADAC50E59DC}" dt="2022-11-19T01:50:57.672" v="116" actId="20577"/>
          <ac:spMkLst>
            <pc:docMk/>
            <pc:sldMk cId="2914034007" sldId="265"/>
            <ac:spMk id="2" creationId="{82CAA711-2078-4256-E499-EC4C00195564}"/>
          </ac:spMkLst>
        </pc:spChg>
        <pc:spChg chg="del">
          <ac:chgData name="Maharjan, Amar" userId="42288142-0c2e-46bf-9d89-edac47b8f1d2" providerId="ADAL" clId="{D5EA8993-704C-4EC3-BF96-EADAC50E59DC}" dt="2022-11-19T01:51:01.101" v="117"/>
          <ac:spMkLst>
            <pc:docMk/>
            <pc:sldMk cId="2914034007" sldId="265"/>
            <ac:spMk id="3" creationId="{B7AD493B-77DC-034F-53BC-EF7371E7F334}"/>
          </ac:spMkLst>
        </pc:spChg>
        <pc:picChg chg="add mod">
          <ac:chgData name="Maharjan, Amar" userId="42288142-0c2e-46bf-9d89-edac47b8f1d2" providerId="ADAL" clId="{D5EA8993-704C-4EC3-BF96-EADAC50E59DC}" dt="2022-11-19T01:51:11.327" v="122" actId="1076"/>
          <ac:picMkLst>
            <pc:docMk/>
            <pc:sldMk cId="2914034007" sldId="265"/>
            <ac:picMk id="4" creationId="{86A8D4FD-ED3E-48FD-DA26-4EDB1AAD7F4E}"/>
          </ac:picMkLst>
        </pc:picChg>
      </pc:sldChg>
      <pc:sldChg chg="addSp modSp new mod">
        <pc:chgData name="Maharjan, Amar" userId="42288142-0c2e-46bf-9d89-edac47b8f1d2" providerId="ADAL" clId="{D5EA8993-704C-4EC3-BF96-EADAC50E59DC}" dt="2022-11-19T16:25:26.321" v="1087" actId="6549"/>
        <pc:sldMkLst>
          <pc:docMk/>
          <pc:sldMk cId="2906564743" sldId="266"/>
        </pc:sldMkLst>
        <pc:spChg chg="mod">
          <ac:chgData name="Maharjan, Amar" userId="42288142-0c2e-46bf-9d89-edac47b8f1d2" providerId="ADAL" clId="{D5EA8993-704C-4EC3-BF96-EADAC50E59DC}" dt="2022-11-19T01:51:22.333" v="124"/>
          <ac:spMkLst>
            <pc:docMk/>
            <pc:sldMk cId="2906564743" sldId="266"/>
            <ac:spMk id="2" creationId="{9DC1EC22-C843-36D5-80C3-74E487ACBE08}"/>
          </ac:spMkLst>
        </pc:spChg>
        <pc:spChg chg="mod">
          <ac:chgData name="Maharjan, Amar" userId="42288142-0c2e-46bf-9d89-edac47b8f1d2" providerId="ADAL" clId="{D5EA8993-704C-4EC3-BF96-EADAC50E59DC}" dt="2022-11-19T16:25:26.321" v="1087" actId="6549"/>
          <ac:spMkLst>
            <pc:docMk/>
            <pc:sldMk cId="2906564743" sldId="266"/>
            <ac:spMk id="3" creationId="{518FA781-08A8-A52F-F91D-78C78E614070}"/>
          </ac:spMkLst>
        </pc:spChg>
        <pc:picChg chg="add mod">
          <ac:chgData name="Maharjan, Amar" userId="42288142-0c2e-46bf-9d89-edac47b8f1d2" providerId="ADAL" clId="{D5EA8993-704C-4EC3-BF96-EADAC50E59DC}" dt="2022-11-19T16:23:54.447" v="1086" actId="1076"/>
          <ac:picMkLst>
            <pc:docMk/>
            <pc:sldMk cId="2906564743" sldId="266"/>
            <ac:picMk id="4" creationId="{9A296C21-C94F-25A1-ADDD-61221C1465C7}"/>
          </ac:picMkLst>
        </pc:picChg>
      </pc:sldChg>
      <pc:sldChg chg="addSp delSp modSp new mod">
        <pc:chgData name="Maharjan, Amar" userId="42288142-0c2e-46bf-9d89-edac47b8f1d2" providerId="ADAL" clId="{D5EA8993-704C-4EC3-BF96-EADAC50E59DC}" dt="2022-11-19T01:52:07.414" v="138" actId="1076"/>
        <pc:sldMkLst>
          <pc:docMk/>
          <pc:sldMk cId="2808503597" sldId="267"/>
        </pc:sldMkLst>
        <pc:spChg chg="mod">
          <ac:chgData name="Maharjan, Amar" userId="42288142-0c2e-46bf-9d89-edac47b8f1d2" providerId="ADAL" clId="{D5EA8993-704C-4EC3-BF96-EADAC50E59DC}" dt="2022-11-19T01:52:01.374" v="136"/>
          <ac:spMkLst>
            <pc:docMk/>
            <pc:sldMk cId="2808503597" sldId="267"/>
            <ac:spMk id="2" creationId="{F0526525-64B0-24DF-3C6A-4A58BED3A514}"/>
          </ac:spMkLst>
        </pc:spChg>
        <pc:spChg chg="del">
          <ac:chgData name="Maharjan, Amar" userId="42288142-0c2e-46bf-9d89-edac47b8f1d2" providerId="ADAL" clId="{D5EA8993-704C-4EC3-BF96-EADAC50E59DC}" dt="2022-11-19T01:52:04.576" v="137"/>
          <ac:spMkLst>
            <pc:docMk/>
            <pc:sldMk cId="2808503597" sldId="267"/>
            <ac:spMk id="3" creationId="{A1FF4B65-832A-BB82-7DAE-AF6AFC385BC0}"/>
          </ac:spMkLst>
        </pc:spChg>
        <pc:picChg chg="add mod">
          <ac:chgData name="Maharjan, Amar" userId="42288142-0c2e-46bf-9d89-edac47b8f1d2" providerId="ADAL" clId="{D5EA8993-704C-4EC3-BF96-EADAC50E59DC}" dt="2022-11-19T01:52:07.414" v="138" actId="1076"/>
          <ac:picMkLst>
            <pc:docMk/>
            <pc:sldMk cId="2808503597" sldId="267"/>
            <ac:picMk id="4" creationId="{11EBF772-2C70-3A95-09BA-5754A0816414}"/>
          </ac:picMkLst>
        </pc:picChg>
      </pc:sldChg>
      <pc:sldChg chg="modSp new del mod modShow">
        <pc:chgData name="Maharjan, Amar" userId="42288142-0c2e-46bf-9d89-edac47b8f1d2" providerId="ADAL" clId="{D5EA8993-704C-4EC3-BF96-EADAC50E59DC}" dt="2022-11-19T17:01:07.877" v="1161" actId="47"/>
        <pc:sldMkLst>
          <pc:docMk/>
          <pc:sldMk cId="3817035057" sldId="268"/>
        </pc:sldMkLst>
        <pc:spChg chg="mod">
          <ac:chgData name="Maharjan, Amar" userId="42288142-0c2e-46bf-9d89-edac47b8f1d2" providerId="ADAL" clId="{D5EA8993-704C-4EC3-BF96-EADAC50E59DC}" dt="2022-11-19T01:52:17.694" v="140"/>
          <ac:spMkLst>
            <pc:docMk/>
            <pc:sldMk cId="3817035057" sldId="268"/>
            <ac:spMk id="2" creationId="{D3BC3F34-D8EA-5DA4-9507-1BBBFB3AC64C}"/>
          </ac:spMkLst>
        </pc:spChg>
        <pc:spChg chg="mod">
          <ac:chgData name="Maharjan, Amar" userId="42288142-0c2e-46bf-9d89-edac47b8f1d2" providerId="ADAL" clId="{D5EA8993-704C-4EC3-BF96-EADAC50E59DC}" dt="2022-11-19T02:41:25.822" v="152" actId="400"/>
          <ac:spMkLst>
            <pc:docMk/>
            <pc:sldMk cId="3817035057" sldId="268"/>
            <ac:spMk id="3" creationId="{67215BCE-D015-2785-8C3B-9B5DFA9C19CE}"/>
          </ac:spMkLst>
        </pc:spChg>
      </pc:sldChg>
      <pc:sldChg chg="modSp new del mod modShow">
        <pc:chgData name="Maharjan, Amar" userId="42288142-0c2e-46bf-9d89-edac47b8f1d2" providerId="ADAL" clId="{D5EA8993-704C-4EC3-BF96-EADAC50E59DC}" dt="2022-11-19T17:01:09.527" v="1162" actId="47"/>
        <pc:sldMkLst>
          <pc:docMk/>
          <pc:sldMk cId="4174718702" sldId="269"/>
        </pc:sldMkLst>
        <pc:spChg chg="mod">
          <ac:chgData name="Maharjan, Amar" userId="42288142-0c2e-46bf-9d89-edac47b8f1d2" providerId="ADAL" clId="{D5EA8993-704C-4EC3-BF96-EADAC50E59DC}" dt="2022-11-19T02:42:21.839" v="165"/>
          <ac:spMkLst>
            <pc:docMk/>
            <pc:sldMk cId="4174718702" sldId="269"/>
            <ac:spMk id="2" creationId="{53E91699-38E0-992D-A3F6-FD0AE3A8ED20}"/>
          </ac:spMkLst>
        </pc:spChg>
        <pc:spChg chg="mod">
          <ac:chgData name="Maharjan, Amar" userId="42288142-0c2e-46bf-9d89-edac47b8f1d2" providerId="ADAL" clId="{D5EA8993-704C-4EC3-BF96-EADAC50E59DC}" dt="2022-11-19T16:26:33.224" v="1089" actId="33524"/>
          <ac:spMkLst>
            <pc:docMk/>
            <pc:sldMk cId="4174718702" sldId="269"/>
            <ac:spMk id="3" creationId="{2CE21E1C-0E69-6793-2419-BE358E7B3BF7}"/>
          </ac:spMkLst>
        </pc:spChg>
      </pc:sldChg>
      <pc:sldChg chg="addSp modSp new mod">
        <pc:chgData name="Maharjan, Amar" userId="42288142-0c2e-46bf-9d89-edac47b8f1d2" providerId="ADAL" clId="{D5EA8993-704C-4EC3-BF96-EADAC50E59DC}" dt="2022-11-19T02:44:25.137" v="199" actId="33524"/>
        <pc:sldMkLst>
          <pc:docMk/>
          <pc:sldMk cId="4214009370" sldId="270"/>
        </pc:sldMkLst>
        <pc:spChg chg="mod">
          <ac:chgData name="Maharjan, Amar" userId="42288142-0c2e-46bf-9d89-edac47b8f1d2" providerId="ADAL" clId="{D5EA8993-704C-4EC3-BF96-EADAC50E59DC}" dt="2022-11-19T02:43:36.713" v="176"/>
          <ac:spMkLst>
            <pc:docMk/>
            <pc:sldMk cId="4214009370" sldId="270"/>
            <ac:spMk id="2" creationId="{8C5D43D7-3095-8946-23EE-186EEB843792}"/>
          </ac:spMkLst>
        </pc:spChg>
        <pc:spChg chg="mod">
          <ac:chgData name="Maharjan, Amar" userId="42288142-0c2e-46bf-9d89-edac47b8f1d2" providerId="ADAL" clId="{D5EA8993-704C-4EC3-BF96-EADAC50E59DC}" dt="2022-11-19T02:44:25.137" v="199" actId="33524"/>
          <ac:spMkLst>
            <pc:docMk/>
            <pc:sldMk cId="4214009370" sldId="270"/>
            <ac:spMk id="3" creationId="{55AB741D-51E0-3F81-94FF-2458CD596A4A}"/>
          </ac:spMkLst>
        </pc:spChg>
        <pc:picChg chg="add mod">
          <ac:chgData name="Maharjan, Amar" userId="42288142-0c2e-46bf-9d89-edac47b8f1d2" providerId="ADAL" clId="{D5EA8993-704C-4EC3-BF96-EADAC50E59DC}" dt="2022-11-19T02:44:00.897" v="186" actId="1076"/>
          <ac:picMkLst>
            <pc:docMk/>
            <pc:sldMk cId="4214009370" sldId="270"/>
            <ac:picMk id="4" creationId="{1DDC0578-C1E8-3ACE-6E92-177BA2740380}"/>
          </ac:picMkLst>
        </pc:picChg>
      </pc:sldChg>
      <pc:sldChg chg="addSp delSp modSp new mod">
        <pc:chgData name="Maharjan, Amar" userId="42288142-0c2e-46bf-9d89-edac47b8f1d2" providerId="ADAL" clId="{D5EA8993-704C-4EC3-BF96-EADAC50E59DC}" dt="2022-11-19T02:45:13.362" v="219" actId="1076"/>
        <pc:sldMkLst>
          <pc:docMk/>
          <pc:sldMk cId="4121825871" sldId="271"/>
        </pc:sldMkLst>
        <pc:spChg chg="mod">
          <ac:chgData name="Maharjan, Amar" userId="42288142-0c2e-46bf-9d89-edac47b8f1d2" providerId="ADAL" clId="{D5EA8993-704C-4EC3-BF96-EADAC50E59DC}" dt="2022-11-19T02:44:57.882" v="214" actId="404"/>
          <ac:spMkLst>
            <pc:docMk/>
            <pc:sldMk cId="4121825871" sldId="271"/>
            <ac:spMk id="2" creationId="{0A71FD7F-DF04-B191-38A8-B7D34A81C3CB}"/>
          </ac:spMkLst>
        </pc:spChg>
        <pc:spChg chg="del">
          <ac:chgData name="Maharjan, Amar" userId="42288142-0c2e-46bf-9d89-edac47b8f1d2" providerId="ADAL" clId="{D5EA8993-704C-4EC3-BF96-EADAC50E59DC}" dt="2022-11-19T02:45:01.518" v="215"/>
          <ac:spMkLst>
            <pc:docMk/>
            <pc:sldMk cId="4121825871" sldId="271"/>
            <ac:spMk id="3" creationId="{3B30181C-BC36-E120-06A3-B396C45A9167}"/>
          </ac:spMkLst>
        </pc:spChg>
        <pc:picChg chg="add mod">
          <ac:chgData name="Maharjan, Amar" userId="42288142-0c2e-46bf-9d89-edac47b8f1d2" providerId="ADAL" clId="{D5EA8993-704C-4EC3-BF96-EADAC50E59DC}" dt="2022-11-19T02:45:13.362" v="219" actId="1076"/>
          <ac:picMkLst>
            <pc:docMk/>
            <pc:sldMk cId="4121825871" sldId="271"/>
            <ac:picMk id="4" creationId="{46293A16-2E03-9AED-ABEE-B3E5B4D415F2}"/>
          </ac:picMkLst>
        </pc:picChg>
      </pc:sldChg>
      <pc:sldChg chg="modSp new mod">
        <pc:chgData name="Maharjan, Amar" userId="42288142-0c2e-46bf-9d89-edac47b8f1d2" providerId="ADAL" clId="{D5EA8993-704C-4EC3-BF96-EADAC50E59DC}" dt="2022-11-19T02:45:30.645" v="224" actId="6549"/>
        <pc:sldMkLst>
          <pc:docMk/>
          <pc:sldMk cId="3109535806" sldId="272"/>
        </pc:sldMkLst>
        <pc:spChg chg="mod">
          <ac:chgData name="Maharjan, Amar" userId="42288142-0c2e-46bf-9d89-edac47b8f1d2" providerId="ADAL" clId="{D5EA8993-704C-4EC3-BF96-EADAC50E59DC}" dt="2022-11-19T02:45:24.200" v="221"/>
          <ac:spMkLst>
            <pc:docMk/>
            <pc:sldMk cId="3109535806" sldId="272"/>
            <ac:spMk id="2" creationId="{5B28281E-7364-A894-0002-95B6C62748EB}"/>
          </ac:spMkLst>
        </pc:spChg>
        <pc:spChg chg="mod">
          <ac:chgData name="Maharjan, Amar" userId="42288142-0c2e-46bf-9d89-edac47b8f1d2" providerId="ADAL" clId="{D5EA8993-704C-4EC3-BF96-EADAC50E59DC}" dt="2022-11-19T02:45:30.645" v="224" actId="6549"/>
          <ac:spMkLst>
            <pc:docMk/>
            <pc:sldMk cId="3109535806" sldId="272"/>
            <ac:spMk id="3" creationId="{D77FD2A7-B0CB-C425-4BFA-53E9CD203D7C}"/>
          </ac:spMkLst>
        </pc:spChg>
      </pc:sldChg>
      <pc:sldChg chg="addSp delSp modSp new mod">
        <pc:chgData name="Maharjan, Amar" userId="42288142-0c2e-46bf-9d89-edac47b8f1d2" providerId="ADAL" clId="{D5EA8993-704C-4EC3-BF96-EADAC50E59DC}" dt="2022-11-19T02:46:11.824" v="241" actId="1076"/>
        <pc:sldMkLst>
          <pc:docMk/>
          <pc:sldMk cId="517249034" sldId="273"/>
        </pc:sldMkLst>
        <pc:spChg chg="mod">
          <ac:chgData name="Maharjan, Amar" userId="42288142-0c2e-46bf-9d89-edac47b8f1d2" providerId="ADAL" clId="{D5EA8993-704C-4EC3-BF96-EADAC50E59DC}" dt="2022-11-19T02:46:00.003" v="235" actId="20577"/>
          <ac:spMkLst>
            <pc:docMk/>
            <pc:sldMk cId="517249034" sldId="273"/>
            <ac:spMk id="2" creationId="{AE6EA5E5-75D1-78C1-B1CE-308702306AAD}"/>
          </ac:spMkLst>
        </pc:spChg>
        <pc:spChg chg="del">
          <ac:chgData name="Maharjan, Amar" userId="42288142-0c2e-46bf-9d89-edac47b8f1d2" providerId="ADAL" clId="{D5EA8993-704C-4EC3-BF96-EADAC50E59DC}" dt="2022-11-19T02:46:03.354" v="236"/>
          <ac:spMkLst>
            <pc:docMk/>
            <pc:sldMk cId="517249034" sldId="273"/>
            <ac:spMk id="3" creationId="{64EA39DA-A8AD-2029-A289-0FB85054869A}"/>
          </ac:spMkLst>
        </pc:spChg>
        <pc:picChg chg="add mod">
          <ac:chgData name="Maharjan, Amar" userId="42288142-0c2e-46bf-9d89-edac47b8f1d2" providerId="ADAL" clId="{D5EA8993-704C-4EC3-BF96-EADAC50E59DC}" dt="2022-11-19T02:46:11.824" v="241" actId="1076"/>
          <ac:picMkLst>
            <pc:docMk/>
            <pc:sldMk cId="517249034" sldId="273"/>
            <ac:picMk id="4" creationId="{EBACBB3A-73B0-82B0-FF77-4862A9F72B34}"/>
          </ac:picMkLst>
        </pc:picChg>
      </pc:sldChg>
      <pc:sldChg chg="modSp new mod">
        <pc:chgData name="Maharjan, Amar" userId="42288142-0c2e-46bf-9d89-edac47b8f1d2" providerId="ADAL" clId="{D5EA8993-704C-4EC3-BF96-EADAC50E59DC}" dt="2022-11-19T16:32:37.674" v="1104" actId="20577"/>
        <pc:sldMkLst>
          <pc:docMk/>
          <pc:sldMk cId="4054553499" sldId="274"/>
        </pc:sldMkLst>
        <pc:spChg chg="mod">
          <ac:chgData name="Maharjan, Amar" userId="42288142-0c2e-46bf-9d89-edac47b8f1d2" providerId="ADAL" clId="{D5EA8993-704C-4EC3-BF96-EADAC50E59DC}" dt="2022-11-19T02:46:21.336" v="243"/>
          <ac:spMkLst>
            <pc:docMk/>
            <pc:sldMk cId="4054553499" sldId="274"/>
            <ac:spMk id="2" creationId="{36F7A938-375A-1310-CBFC-C8C665577CCC}"/>
          </ac:spMkLst>
        </pc:spChg>
        <pc:spChg chg="mod">
          <ac:chgData name="Maharjan, Amar" userId="42288142-0c2e-46bf-9d89-edac47b8f1d2" providerId="ADAL" clId="{D5EA8993-704C-4EC3-BF96-EADAC50E59DC}" dt="2022-11-19T16:32:37.674" v="1104" actId="20577"/>
          <ac:spMkLst>
            <pc:docMk/>
            <pc:sldMk cId="4054553499" sldId="274"/>
            <ac:spMk id="3" creationId="{E2176AED-6294-9FF7-B75D-1B189DD7D519}"/>
          </ac:spMkLst>
        </pc:spChg>
      </pc:sldChg>
      <pc:sldChg chg="addSp modSp new del mod modShow">
        <pc:chgData name="Maharjan, Amar" userId="42288142-0c2e-46bf-9d89-edac47b8f1d2" providerId="ADAL" clId="{D5EA8993-704C-4EC3-BF96-EADAC50E59DC}" dt="2022-11-19T17:01:12.147" v="1163" actId="47"/>
        <pc:sldMkLst>
          <pc:docMk/>
          <pc:sldMk cId="3342420923" sldId="275"/>
        </pc:sldMkLst>
        <pc:spChg chg="mod">
          <ac:chgData name="Maharjan, Amar" userId="42288142-0c2e-46bf-9d89-edac47b8f1d2" providerId="ADAL" clId="{D5EA8993-704C-4EC3-BF96-EADAC50E59DC}" dt="2022-11-19T02:47:05.849" v="256"/>
          <ac:spMkLst>
            <pc:docMk/>
            <pc:sldMk cId="3342420923" sldId="275"/>
            <ac:spMk id="2" creationId="{CB2105AE-0B3A-924D-BDA5-3FD783B9F83B}"/>
          </ac:spMkLst>
        </pc:spChg>
        <pc:spChg chg="mod">
          <ac:chgData name="Maharjan, Amar" userId="42288142-0c2e-46bf-9d89-edac47b8f1d2" providerId="ADAL" clId="{D5EA8993-704C-4EC3-BF96-EADAC50E59DC}" dt="2022-11-19T02:47:10.026" v="257"/>
          <ac:spMkLst>
            <pc:docMk/>
            <pc:sldMk cId="3342420923" sldId="275"/>
            <ac:spMk id="3" creationId="{90ADFB55-3589-5448-8F0A-72A6207D7AA7}"/>
          </ac:spMkLst>
        </pc:spChg>
        <pc:picChg chg="add mod">
          <ac:chgData name="Maharjan, Amar" userId="42288142-0c2e-46bf-9d89-edac47b8f1d2" providerId="ADAL" clId="{D5EA8993-704C-4EC3-BF96-EADAC50E59DC}" dt="2022-11-19T02:47:16.626" v="260" actId="1076"/>
          <ac:picMkLst>
            <pc:docMk/>
            <pc:sldMk cId="3342420923" sldId="275"/>
            <ac:picMk id="4" creationId="{A3513F8C-5055-8D91-D607-8AE51AC91DA0}"/>
          </ac:picMkLst>
        </pc:picChg>
      </pc:sldChg>
      <pc:sldChg chg="addSp modSp new mod">
        <pc:chgData name="Maharjan, Amar" userId="42288142-0c2e-46bf-9d89-edac47b8f1d2" providerId="ADAL" clId="{D5EA8993-704C-4EC3-BF96-EADAC50E59DC}" dt="2022-11-19T16:33:29.612" v="1112" actId="114"/>
        <pc:sldMkLst>
          <pc:docMk/>
          <pc:sldMk cId="4237463046" sldId="276"/>
        </pc:sldMkLst>
        <pc:spChg chg="mod">
          <ac:chgData name="Maharjan, Amar" userId="42288142-0c2e-46bf-9d89-edac47b8f1d2" providerId="ADAL" clId="{D5EA8993-704C-4EC3-BF96-EADAC50E59DC}" dt="2022-11-19T02:47:25.719" v="262"/>
          <ac:spMkLst>
            <pc:docMk/>
            <pc:sldMk cId="4237463046" sldId="276"/>
            <ac:spMk id="2" creationId="{9FF3F42C-9402-A765-8D80-E8275BB9FF4F}"/>
          </ac:spMkLst>
        </pc:spChg>
        <pc:spChg chg="mod">
          <ac:chgData name="Maharjan, Amar" userId="42288142-0c2e-46bf-9d89-edac47b8f1d2" providerId="ADAL" clId="{D5EA8993-704C-4EC3-BF96-EADAC50E59DC}" dt="2022-11-19T16:33:29.612" v="1112" actId="114"/>
          <ac:spMkLst>
            <pc:docMk/>
            <pc:sldMk cId="4237463046" sldId="276"/>
            <ac:spMk id="3" creationId="{C6070E30-0C6A-D1AE-2633-6422DA193643}"/>
          </ac:spMkLst>
        </pc:spChg>
        <pc:picChg chg="add mod">
          <ac:chgData name="Maharjan, Amar" userId="42288142-0c2e-46bf-9d89-edac47b8f1d2" providerId="ADAL" clId="{D5EA8993-704C-4EC3-BF96-EADAC50E59DC}" dt="2022-11-19T16:33:08.095" v="1111" actId="1076"/>
          <ac:picMkLst>
            <pc:docMk/>
            <pc:sldMk cId="4237463046" sldId="276"/>
            <ac:picMk id="4" creationId="{38F7222C-B004-5FDF-2DE7-EAC053ED6EF7}"/>
          </ac:picMkLst>
        </pc:picChg>
      </pc:sldChg>
      <pc:sldChg chg="modSp new mod">
        <pc:chgData name="Maharjan, Amar" userId="42288142-0c2e-46bf-9d89-edac47b8f1d2" providerId="ADAL" clId="{D5EA8993-704C-4EC3-BF96-EADAC50E59DC}" dt="2022-11-19T16:34:14.895" v="1115" actId="404"/>
        <pc:sldMkLst>
          <pc:docMk/>
          <pc:sldMk cId="2088022917" sldId="277"/>
        </pc:sldMkLst>
        <pc:spChg chg="mod">
          <ac:chgData name="Maharjan, Amar" userId="42288142-0c2e-46bf-9d89-edac47b8f1d2" providerId="ADAL" clId="{D5EA8993-704C-4EC3-BF96-EADAC50E59DC}" dt="2022-11-19T03:00:27.760" v="284" actId="6549"/>
          <ac:spMkLst>
            <pc:docMk/>
            <pc:sldMk cId="2088022917" sldId="277"/>
            <ac:spMk id="2" creationId="{CFFD4576-B628-5B0E-F9D4-18A1EE6388A9}"/>
          </ac:spMkLst>
        </pc:spChg>
        <pc:spChg chg="mod">
          <ac:chgData name="Maharjan, Amar" userId="42288142-0c2e-46bf-9d89-edac47b8f1d2" providerId="ADAL" clId="{D5EA8993-704C-4EC3-BF96-EADAC50E59DC}" dt="2022-11-19T16:34:14.895" v="1115" actId="404"/>
          <ac:spMkLst>
            <pc:docMk/>
            <pc:sldMk cId="2088022917" sldId="277"/>
            <ac:spMk id="3" creationId="{A0F41765-79FB-55AE-69EC-ECA9DB5BC26A}"/>
          </ac:spMkLst>
        </pc:spChg>
      </pc:sldChg>
      <pc:sldChg chg="modSp new mod">
        <pc:chgData name="Maharjan, Amar" userId="42288142-0c2e-46bf-9d89-edac47b8f1d2" providerId="ADAL" clId="{D5EA8993-704C-4EC3-BF96-EADAC50E59DC}" dt="2022-11-19T16:34:25.057" v="1117" actId="6549"/>
        <pc:sldMkLst>
          <pc:docMk/>
          <pc:sldMk cId="301690461" sldId="278"/>
        </pc:sldMkLst>
        <pc:spChg chg="mod">
          <ac:chgData name="Maharjan, Amar" userId="42288142-0c2e-46bf-9d89-edac47b8f1d2" providerId="ADAL" clId="{D5EA8993-704C-4EC3-BF96-EADAC50E59DC}" dt="2022-11-19T03:00:55.887" v="302" actId="404"/>
          <ac:spMkLst>
            <pc:docMk/>
            <pc:sldMk cId="301690461" sldId="278"/>
            <ac:spMk id="2" creationId="{8EC8D7F0-666E-4DD5-5324-C3B5E184573D}"/>
          </ac:spMkLst>
        </pc:spChg>
        <pc:spChg chg="mod">
          <ac:chgData name="Maharjan, Amar" userId="42288142-0c2e-46bf-9d89-edac47b8f1d2" providerId="ADAL" clId="{D5EA8993-704C-4EC3-BF96-EADAC50E59DC}" dt="2022-11-19T16:34:25.057" v="1117" actId="6549"/>
          <ac:spMkLst>
            <pc:docMk/>
            <pc:sldMk cId="301690461" sldId="278"/>
            <ac:spMk id="3" creationId="{5BE5C8EA-CF07-7624-FCFC-0E2A31E8EF7B}"/>
          </ac:spMkLst>
        </pc:spChg>
      </pc:sldChg>
      <pc:sldChg chg="modSp new mod">
        <pc:chgData name="Maharjan, Amar" userId="42288142-0c2e-46bf-9d89-edac47b8f1d2" providerId="ADAL" clId="{D5EA8993-704C-4EC3-BF96-EADAC50E59DC}" dt="2022-11-19T03:02:13.760" v="345" actId="20577"/>
        <pc:sldMkLst>
          <pc:docMk/>
          <pc:sldMk cId="3907248415" sldId="279"/>
        </pc:sldMkLst>
        <pc:spChg chg="mod">
          <ac:chgData name="Maharjan, Amar" userId="42288142-0c2e-46bf-9d89-edac47b8f1d2" providerId="ADAL" clId="{D5EA8993-704C-4EC3-BF96-EADAC50E59DC}" dt="2022-11-19T03:02:00.937" v="331"/>
          <ac:spMkLst>
            <pc:docMk/>
            <pc:sldMk cId="3907248415" sldId="279"/>
            <ac:spMk id="2" creationId="{2BC1291F-2E5A-070B-64A0-05F744ED7EFE}"/>
          </ac:spMkLst>
        </pc:spChg>
        <pc:spChg chg="mod">
          <ac:chgData name="Maharjan, Amar" userId="42288142-0c2e-46bf-9d89-edac47b8f1d2" providerId="ADAL" clId="{D5EA8993-704C-4EC3-BF96-EADAC50E59DC}" dt="2022-11-19T03:02:13.760" v="345" actId="20577"/>
          <ac:spMkLst>
            <pc:docMk/>
            <pc:sldMk cId="3907248415" sldId="279"/>
            <ac:spMk id="3" creationId="{952032AC-BACF-776D-CC58-D133597430B4}"/>
          </ac:spMkLst>
        </pc:spChg>
      </pc:sldChg>
      <pc:sldChg chg="modSp new mod">
        <pc:chgData name="Maharjan, Amar" userId="42288142-0c2e-46bf-9d89-edac47b8f1d2" providerId="ADAL" clId="{D5EA8993-704C-4EC3-BF96-EADAC50E59DC}" dt="2022-11-19T16:39:15.024" v="1122" actId="403"/>
        <pc:sldMkLst>
          <pc:docMk/>
          <pc:sldMk cId="212663993" sldId="280"/>
        </pc:sldMkLst>
        <pc:spChg chg="mod">
          <ac:chgData name="Maharjan, Amar" userId="42288142-0c2e-46bf-9d89-edac47b8f1d2" providerId="ADAL" clId="{D5EA8993-704C-4EC3-BF96-EADAC50E59DC}" dt="2022-11-19T04:05:41.211" v="347"/>
          <ac:spMkLst>
            <pc:docMk/>
            <pc:sldMk cId="212663993" sldId="280"/>
            <ac:spMk id="2" creationId="{5A0CEC61-0A8C-D891-4D8F-9DB40A394B65}"/>
          </ac:spMkLst>
        </pc:spChg>
        <pc:spChg chg="mod">
          <ac:chgData name="Maharjan, Amar" userId="42288142-0c2e-46bf-9d89-edac47b8f1d2" providerId="ADAL" clId="{D5EA8993-704C-4EC3-BF96-EADAC50E59DC}" dt="2022-11-19T16:39:15.024" v="1122" actId="403"/>
          <ac:spMkLst>
            <pc:docMk/>
            <pc:sldMk cId="212663993" sldId="280"/>
            <ac:spMk id="3" creationId="{B6016026-BA1E-7DFA-F7FA-009136E0BE94}"/>
          </ac:spMkLst>
        </pc:spChg>
      </pc:sldChg>
      <pc:sldChg chg="modSp new mod">
        <pc:chgData name="Maharjan, Amar" userId="42288142-0c2e-46bf-9d89-edac47b8f1d2" providerId="ADAL" clId="{D5EA8993-704C-4EC3-BF96-EADAC50E59DC}" dt="2022-11-19T16:42:15.285" v="1127" actId="6549"/>
        <pc:sldMkLst>
          <pc:docMk/>
          <pc:sldMk cId="512256206" sldId="281"/>
        </pc:sldMkLst>
        <pc:spChg chg="mod">
          <ac:chgData name="Maharjan, Amar" userId="42288142-0c2e-46bf-9d89-edac47b8f1d2" providerId="ADAL" clId="{D5EA8993-704C-4EC3-BF96-EADAC50E59DC}" dt="2022-11-19T04:14:40.508" v="357"/>
          <ac:spMkLst>
            <pc:docMk/>
            <pc:sldMk cId="512256206" sldId="281"/>
            <ac:spMk id="2" creationId="{ECCB04E0-B791-BF32-56CF-AC1EB9D77C82}"/>
          </ac:spMkLst>
        </pc:spChg>
        <pc:spChg chg="mod">
          <ac:chgData name="Maharjan, Amar" userId="42288142-0c2e-46bf-9d89-edac47b8f1d2" providerId="ADAL" clId="{D5EA8993-704C-4EC3-BF96-EADAC50E59DC}" dt="2022-11-19T16:42:15.285" v="1127" actId="6549"/>
          <ac:spMkLst>
            <pc:docMk/>
            <pc:sldMk cId="512256206" sldId="281"/>
            <ac:spMk id="3" creationId="{D66A8AF7-21DD-97EF-42EE-FE4E1283AD16}"/>
          </ac:spMkLst>
        </pc:spChg>
      </pc:sldChg>
      <pc:sldChg chg="modSp new mod">
        <pc:chgData name="Maharjan, Amar" userId="42288142-0c2e-46bf-9d89-edac47b8f1d2" providerId="ADAL" clId="{D5EA8993-704C-4EC3-BF96-EADAC50E59DC}" dt="2022-11-19T16:36:05.544" v="1119" actId="27636"/>
        <pc:sldMkLst>
          <pc:docMk/>
          <pc:sldMk cId="1024620033" sldId="282"/>
        </pc:sldMkLst>
        <pc:spChg chg="mod">
          <ac:chgData name="Maharjan, Amar" userId="42288142-0c2e-46bf-9d89-edac47b8f1d2" providerId="ADAL" clId="{D5EA8993-704C-4EC3-BF96-EADAC50E59DC}" dt="2022-11-19T04:17:46.089" v="377"/>
          <ac:spMkLst>
            <pc:docMk/>
            <pc:sldMk cId="1024620033" sldId="282"/>
            <ac:spMk id="2" creationId="{4E67E673-D9AE-7A00-95B1-E65058FFC16E}"/>
          </ac:spMkLst>
        </pc:spChg>
        <pc:spChg chg="mod">
          <ac:chgData name="Maharjan, Amar" userId="42288142-0c2e-46bf-9d89-edac47b8f1d2" providerId="ADAL" clId="{D5EA8993-704C-4EC3-BF96-EADAC50E59DC}" dt="2022-11-19T16:36:05.544" v="1119" actId="27636"/>
          <ac:spMkLst>
            <pc:docMk/>
            <pc:sldMk cId="1024620033" sldId="282"/>
            <ac:spMk id="3" creationId="{941B96C1-71B6-5C4B-8FCC-AB142738A9A1}"/>
          </ac:spMkLst>
        </pc:spChg>
      </pc:sldChg>
      <pc:sldChg chg="addSp delSp modSp new mod">
        <pc:chgData name="Maharjan, Amar" userId="42288142-0c2e-46bf-9d89-edac47b8f1d2" providerId="ADAL" clId="{D5EA8993-704C-4EC3-BF96-EADAC50E59DC}" dt="2022-11-19T05:01:39.085" v="440" actId="1076"/>
        <pc:sldMkLst>
          <pc:docMk/>
          <pc:sldMk cId="2659083109" sldId="283"/>
        </pc:sldMkLst>
        <pc:spChg chg="mod">
          <ac:chgData name="Maharjan, Amar" userId="42288142-0c2e-46bf-9d89-edac47b8f1d2" providerId="ADAL" clId="{D5EA8993-704C-4EC3-BF96-EADAC50E59DC}" dt="2022-11-19T05:01:27.230" v="434"/>
          <ac:spMkLst>
            <pc:docMk/>
            <pc:sldMk cId="2659083109" sldId="283"/>
            <ac:spMk id="2" creationId="{722D873A-5D2C-6EAE-14A1-65B313A09117}"/>
          </ac:spMkLst>
        </pc:spChg>
        <pc:spChg chg="del">
          <ac:chgData name="Maharjan, Amar" userId="42288142-0c2e-46bf-9d89-edac47b8f1d2" providerId="ADAL" clId="{D5EA8993-704C-4EC3-BF96-EADAC50E59DC}" dt="2022-11-19T05:01:30.339" v="435"/>
          <ac:spMkLst>
            <pc:docMk/>
            <pc:sldMk cId="2659083109" sldId="283"/>
            <ac:spMk id="3" creationId="{D7A6F352-41EF-0A68-DC5E-4DB2BC951DF2}"/>
          </ac:spMkLst>
        </pc:spChg>
        <pc:picChg chg="add mod">
          <ac:chgData name="Maharjan, Amar" userId="42288142-0c2e-46bf-9d89-edac47b8f1d2" providerId="ADAL" clId="{D5EA8993-704C-4EC3-BF96-EADAC50E59DC}" dt="2022-11-19T05:01:39.085" v="440" actId="1076"/>
          <ac:picMkLst>
            <pc:docMk/>
            <pc:sldMk cId="2659083109" sldId="283"/>
            <ac:picMk id="4" creationId="{56264BE9-1E00-0981-783A-6C3BEB771C3C}"/>
          </ac:picMkLst>
        </pc:picChg>
      </pc:sldChg>
      <pc:sldChg chg="addSp delSp modSp new mod">
        <pc:chgData name="Maharjan, Amar" userId="42288142-0c2e-46bf-9d89-edac47b8f1d2" providerId="ADAL" clId="{D5EA8993-704C-4EC3-BF96-EADAC50E59DC}" dt="2022-11-19T04:33:22.764" v="405" actId="1076"/>
        <pc:sldMkLst>
          <pc:docMk/>
          <pc:sldMk cId="3846894365" sldId="284"/>
        </pc:sldMkLst>
        <pc:spChg chg="mod">
          <ac:chgData name="Maharjan, Amar" userId="42288142-0c2e-46bf-9d89-edac47b8f1d2" providerId="ADAL" clId="{D5EA8993-704C-4EC3-BF96-EADAC50E59DC}" dt="2022-11-19T04:33:08.259" v="400"/>
          <ac:spMkLst>
            <pc:docMk/>
            <pc:sldMk cId="3846894365" sldId="284"/>
            <ac:spMk id="2" creationId="{F8A04DE6-DEA2-121D-27B2-107DBEDE10E5}"/>
          </ac:spMkLst>
        </pc:spChg>
        <pc:spChg chg="del">
          <ac:chgData name="Maharjan, Amar" userId="42288142-0c2e-46bf-9d89-edac47b8f1d2" providerId="ADAL" clId="{D5EA8993-704C-4EC3-BF96-EADAC50E59DC}" dt="2022-11-19T04:33:11.205" v="401"/>
          <ac:spMkLst>
            <pc:docMk/>
            <pc:sldMk cId="3846894365" sldId="284"/>
            <ac:spMk id="3" creationId="{E88AC052-597F-37E2-3F12-3879703C2E8E}"/>
          </ac:spMkLst>
        </pc:spChg>
        <pc:picChg chg="add mod">
          <ac:chgData name="Maharjan, Amar" userId="42288142-0c2e-46bf-9d89-edac47b8f1d2" providerId="ADAL" clId="{D5EA8993-704C-4EC3-BF96-EADAC50E59DC}" dt="2022-11-19T04:33:22.764" v="405" actId="1076"/>
          <ac:picMkLst>
            <pc:docMk/>
            <pc:sldMk cId="3846894365" sldId="284"/>
            <ac:picMk id="4" creationId="{4D57D3BA-0C6C-F97A-BD40-35800CAF2C22}"/>
          </ac:picMkLst>
        </pc:picChg>
      </pc:sldChg>
      <pc:sldChg chg="addSp delSp modSp new mod">
        <pc:chgData name="Maharjan, Amar" userId="42288142-0c2e-46bf-9d89-edac47b8f1d2" providerId="ADAL" clId="{D5EA8993-704C-4EC3-BF96-EADAC50E59DC}" dt="2022-11-19T04:33:47.405" v="412" actId="1076"/>
        <pc:sldMkLst>
          <pc:docMk/>
          <pc:sldMk cId="1592255809" sldId="285"/>
        </pc:sldMkLst>
        <pc:spChg chg="mod">
          <ac:chgData name="Maharjan, Amar" userId="42288142-0c2e-46bf-9d89-edac47b8f1d2" providerId="ADAL" clId="{D5EA8993-704C-4EC3-BF96-EADAC50E59DC}" dt="2022-11-19T04:33:33.092" v="407"/>
          <ac:spMkLst>
            <pc:docMk/>
            <pc:sldMk cId="1592255809" sldId="285"/>
            <ac:spMk id="2" creationId="{6CF1ED8C-9EFF-963E-FB18-7127B822042A}"/>
          </ac:spMkLst>
        </pc:spChg>
        <pc:spChg chg="del">
          <ac:chgData name="Maharjan, Amar" userId="42288142-0c2e-46bf-9d89-edac47b8f1d2" providerId="ADAL" clId="{D5EA8993-704C-4EC3-BF96-EADAC50E59DC}" dt="2022-11-19T04:33:35.992" v="408"/>
          <ac:spMkLst>
            <pc:docMk/>
            <pc:sldMk cId="1592255809" sldId="285"/>
            <ac:spMk id="3" creationId="{52ACCE5D-0440-0E08-425F-7A8C3588F626}"/>
          </ac:spMkLst>
        </pc:spChg>
        <pc:picChg chg="add mod">
          <ac:chgData name="Maharjan, Amar" userId="42288142-0c2e-46bf-9d89-edac47b8f1d2" providerId="ADAL" clId="{D5EA8993-704C-4EC3-BF96-EADAC50E59DC}" dt="2022-11-19T04:33:47.405" v="412" actId="1076"/>
          <ac:picMkLst>
            <pc:docMk/>
            <pc:sldMk cId="1592255809" sldId="285"/>
            <ac:picMk id="4" creationId="{F87B0AF1-F42D-9483-B251-DE98E79F4596}"/>
          </ac:picMkLst>
        </pc:picChg>
      </pc:sldChg>
      <pc:sldChg chg="modSp new mod">
        <pc:chgData name="Maharjan, Amar" userId="42288142-0c2e-46bf-9d89-edac47b8f1d2" providerId="ADAL" clId="{D5EA8993-704C-4EC3-BF96-EADAC50E59DC}" dt="2022-11-19T04:34:10.540" v="422" actId="313"/>
        <pc:sldMkLst>
          <pc:docMk/>
          <pc:sldMk cId="844632578" sldId="286"/>
        </pc:sldMkLst>
        <pc:spChg chg="mod">
          <ac:chgData name="Maharjan, Amar" userId="42288142-0c2e-46bf-9d89-edac47b8f1d2" providerId="ADAL" clId="{D5EA8993-704C-4EC3-BF96-EADAC50E59DC}" dt="2022-11-19T04:33:54.500" v="414"/>
          <ac:spMkLst>
            <pc:docMk/>
            <pc:sldMk cId="844632578" sldId="286"/>
            <ac:spMk id="2" creationId="{A86C94EF-BD57-7459-9C0C-BA692D86FCB7}"/>
          </ac:spMkLst>
        </pc:spChg>
        <pc:spChg chg="mod">
          <ac:chgData name="Maharjan, Amar" userId="42288142-0c2e-46bf-9d89-edac47b8f1d2" providerId="ADAL" clId="{D5EA8993-704C-4EC3-BF96-EADAC50E59DC}" dt="2022-11-19T04:34:10.540" v="422" actId="313"/>
          <ac:spMkLst>
            <pc:docMk/>
            <pc:sldMk cId="844632578" sldId="286"/>
            <ac:spMk id="3" creationId="{3242FC46-0863-1553-96DD-D6D17FB9795C}"/>
          </ac:spMkLst>
        </pc:spChg>
      </pc:sldChg>
      <pc:sldChg chg="modSp new mod">
        <pc:chgData name="Maharjan, Amar" userId="42288142-0c2e-46bf-9d89-edac47b8f1d2" providerId="ADAL" clId="{D5EA8993-704C-4EC3-BF96-EADAC50E59DC}" dt="2022-11-19T04:35:08.703" v="433" actId="20577"/>
        <pc:sldMkLst>
          <pc:docMk/>
          <pc:sldMk cId="1863109586" sldId="287"/>
        </pc:sldMkLst>
        <pc:spChg chg="mod">
          <ac:chgData name="Maharjan, Amar" userId="42288142-0c2e-46bf-9d89-edac47b8f1d2" providerId="ADAL" clId="{D5EA8993-704C-4EC3-BF96-EADAC50E59DC}" dt="2022-11-19T04:34:38.771" v="424"/>
          <ac:spMkLst>
            <pc:docMk/>
            <pc:sldMk cId="1863109586" sldId="287"/>
            <ac:spMk id="2" creationId="{DB76750D-60B1-7963-ED7E-67C1977F44C2}"/>
          </ac:spMkLst>
        </pc:spChg>
        <pc:spChg chg="mod">
          <ac:chgData name="Maharjan, Amar" userId="42288142-0c2e-46bf-9d89-edac47b8f1d2" providerId="ADAL" clId="{D5EA8993-704C-4EC3-BF96-EADAC50E59DC}" dt="2022-11-19T04:35:08.703" v="433" actId="20577"/>
          <ac:spMkLst>
            <pc:docMk/>
            <pc:sldMk cId="1863109586" sldId="287"/>
            <ac:spMk id="3" creationId="{4C4FE8DA-754F-AA82-4C26-B2BF15EFE95A}"/>
          </ac:spMkLst>
        </pc:spChg>
      </pc:sldChg>
      <pc:sldChg chg="modSp new mod">
        <pc:chgData name="Maharjan, Amar" userId="42288142-0c2e-46bf-9d89-edac47b8f1d2" providerId="ADAL" clId="{D5EA8993-704C-4EC3-BF96-EADAC50E59DC}" dt="2022-11-19T05:02:13.064" v="451" actId="33524"/>
        <pc:sldMkLst>
          <pc:docMk/>
          <pc:sldMk cId="1869361274" sldId="288"/>
        </pc:sldMkLst>
        <pc:spChg chg="mod">
          <ac:chgData name="Maharjan, Amar" userId="42288142-0c2e-46bf-9d89-edac47b8f1d2" providerId="ADAL" clId="{D5EA8993-704C-4EC3-BF96-EADAC50E59DC}" dt="2022-11-19T05:01:49.662" v="442"/>
          <ac:spMkLst>
            <pc:docMk/>
            <pc:sldMk cId="1869361274" sldId="288"/>
            <ac:spMk id="2" creationId="{248219E9-2875-211E-DE87-836F51CBC6B9}"/>
          </ac:spMkLst>
        </pc:spChg>
        <pc:spChg chg="mod">
          <ac:chgData name="Maharjan, Amar" userId="42288142-0c2e-46bf-9d89-edac47b8f1d2" providerId="ADAL" clId="{D5EA8993-704C-4EC3-BF96-EADAC50E59DC}" dt="2022-11-19T05:02:13.064" v="451" actId="33524"/>
          <ac:spMkLst>
            <pc:docMk/>
            <pc:sldMk cId="1869361274" sldId="288"/>
            <ac:spMk id="3" creationId="{E8131525-57FB-7D7C-6244-F80A640DE156}"/>
          </ac:spMkLst>
        </pc:spChg>
      </pc:sldChg>
      <pc:sldChg chg="addSp delSp modSp new mod">
        <pc:chgData name="Maharjan, Amar" userId="42288142-0c2e-46bf-9d89-edac47b8f1d2" providerId="ADAL" clId="{D5EA8993-704C-4EC3-BF96-EADAC50E59DC}" dt="2022-11-19T05:05:21.957" v="458" actId="14100"/>
        <pc:sldMkLst>
          <pc:docMk/>
          <pc:sldMk cId="207020830" sldId="289"/>
        </pc:sldMkLst>
        <pc:spChg chg="mod">
          <ac:chgData name="Maharjan, Amar" userId="42288142-0c2e-46bf-9d89-edac47b8f1d2" providerId="ADAL" clId="{D5EA8993-704C-4EC3-BF96-EADAC50E59DC}" dt="2022-11-19T05:05:11.912" v="453"/>
          <ac:spMkLst>
            <pc:docMk/>
            <pc:sldMk cId="207020830" sldId="289"/>
            <ac:spMk id="2" creationId="{BFC62F96-A4E4-7BC0-CF9C-8804EE32D4CC}"/>
          </ac:spMkLst>
        </pc:spChg>
        <pc:spChg chg="del">
          <ac:chgData name="Maharjan, Amar" userId="42288142-0c2e-46bf-9d89-edac47b8f1d2" providerId="ADAL" clId="{D5EA8993-704C-4EC3-BF96-EADAC50E59DC}" dt="2022-11-19T05:05:14.735" v="454"/>
          <ac:spMkLst>
            <pc:docMk/>
            <pc:sldMk cId="207020830" sldId="289"/>
            <ac:spMk id="3" creationId="{2F6F2D49-72FC-8EFE-A57B-8E839D053923}"/>
          </ac:spMkLst>
        </pc:spChg>
        <pc:picChg chg="add mod">
          <ac:chgData name="Maharjan, Amar" userId="42288142-0c2e-46bf-9d89-edac47b8f1d2" providerId="ADAL" clId="{D5EA8993-704C-4EC3-BF96-EADAC50E59DC}" dt="2022-11-19T05:05:21.957" v="458" actId="14100"/>
          <ac:picMkLst>
            <pc:docMk/>
            <pc:sldMk cId="207020830" sldId="289"/>
            <ac:picMk id="4" creationId="{CFD7BFBE-F072-0033-6F35-1F853CF73A06}"/>
          </ac:picMkLst>
        </pc:picChg>
      </pc:sldChg>
      <pc:sldChg chg="modSp new mod">
        <pc:chgData name="Maharjan, Amar" userId="42288142-0c2e-46bf-9d89-edac47b8f1d2" providerId="ADAL" clId="{D5EA8993-704C-4EC3-BF96-EADAC50E59DC}" dt="2022-11-19T05:26:53.881" v="534" actId="20577"/>
        <pc:sldMkLst>
          <pc:docMk/>
          <pc:sldMk cId="2064822152" sldId="290"/>
        </pc:sldMkLst>
        <pc:spChg chg="mod">
          <ac:chgData name="Maharjan, Amar" userId="42288142-0c2e-46bf-9d89-edac47b8f1d2" providerId="ADAL" clId="{D5EA8993-704C-4EC3-BF96-EADAC50E59DC}" dt="2022-11-19T05:25:14.617" v="460"/>
          <ac:spMkLst>
            <pc:docMk/>
            <pc:sldMk cId="2064822152" sldId="290"/>
            <ac:spMk id="2" creationId="{A13B6543-0891-2FC8-28A6-DDEBC7B91AB0}"/>
          </ac:spMkLst>
        </pc:spChg>
        <pc:spChg chg="mod">
          <ac:chgData name="Maharjan, Amar" userId="42288142-0c2e-46bf-9d89-edac47b8f1d2" providerId="ADAL" clId="{D5EA8993-704C-4EC3-BF96-EADAC50E59DC}" dt="2022-11-19T05:26:53.881" v="534" actId="20577"/>
          <ac:spMkLst>
            <pc:docMk/>
            <pc:sldMk cId="2064822152" sldId="290"/>
            <ac:spMk id="3" creationId="{07019C86-BAA1-CF8C-4834-A57EB87CAFCE}"/>
          </ac:spMkLst>
        </pc:spChg>
      </pc:sldChg>
      <pc:sldChg chg="addSp delSp modSp new mod">
        <pc:chgData name="Maharjan, Amar" userId="42288142-0c2e-46bf-9d89-edac47b8f1d2" providerId="ADAL" clId="{D5EA8993-704C-4EC3-BF96-EADAC50E59DC}" dt="2022-11-19T05:27:33.584" v="542" actId="1076"/>
        <pc:sldMkLst>
          <pc:docMk/>
          <pc:sldMk cId="1959526273" sldId="291"/>
        </pc:sldMkLst>
        <pc:spChg chg="mod">
          <ac:chgData name="Maharjan, Amar" userId="42288142-0c2e-46bf-9d89-edac47b8f1d2" providerId="ADAL" clId="{D5EA8993-704C-4EC3-BF96-EADAC50E59DC}" dt="2022-11-19T05:27:19.721" v="538" actId="404"/>
          <ac:spMkLst>
            <pc:docMk/>
            <pc:sldMk cId="1959526273" sldId="291"/>
            <ac:spMk id="2" creationId="{3A412D9B-DC2B-35A6-3FE7-DC589F4AD896}"/>
          </ac:spMkLst>
        </pc:spChg>
        <pc:spChg chg="del">
          <ac:chgData name="Maharjan, Amar" userId="42288142-0c2e-46bf-9d89-edac47b8f1d2" providerId="ADAL" clId="{D5EA8993-704C-4EC3-BF96-EADAC50E59DC}" dt="2022-11-19T05:27:23.297" v="539"/>
          <ac:spMkLst>
            <pc:docMk/>
            <pc:sldMk cId="1959526273" sldId="291"/>
            <ac:spMk id="3" creationId="{E7821D15-2DC3-8C77-93DB-A9FD6479D239}"/>
          </ac:spMkLst>
        </pc:spChg>
        <pc:picChg chg="add mod">
          <ac:chgData name="Maharjan, Amar" userId="42288142-0c2e-46bf-9d89-edac47b8f1d2" providerId="ADAL" clId="{D5EA8993-704C-4EC3-BF96-EADAC50E59DC}" dt="2022-11-19T05:27:33.584" v="542" actId="1076"/>
          <ac:picMkLst>
            <pc:docMk/>
            <pc:sldMk cId="1959526273" sldId="291"/>
            <ac:picMk id="4" creationId="{39578059-A49E-D67E-9241-C66B8D212B48}"/>
          </ac:picMkLst>
        </pc:picChg>
      </pc:sldChg>
      <pc:sldChg chg="addSp modSp new mod">
        <pc:chgData name="Maharjan, Amar" userId="42288142-0c2e-46bf-9d89-edac47b8f1d2" providerId="ADAL" clId="{D5EA8993-704C-4EC3-BF96-EADAC50E59DC}" dt="2022-11-19T16:50:53.525" v="1129" actId="2711"/>
        <pc:sldMkLst>
          <pc:docMk/>
          <pc:sldMk cId="3417254471" sldId="292"/>
        </pc:sldMkLst>
        <pc:spChg chg="mod">
          <ac:chgData name="Maharjan, Amar" userId="42288142-0c2e-46bf-9d89-edac47b8f1d2" providerId="ADAL" clId="{D5EA8993-704C-4EC3-BF96-EADAC50E59DC}" dt="2022-11-19T05:28:58.787" v="584" actId="20577"/>
          <ac:spMkLst>
            <pc:docMk/>
            <pc:sldMk cId="3417254471" sldId="292"/>
            <ac:spMk id="2" creationId="{2731BB71-6A81-BC22-0A12-5BBB5728F1B5}"/>
          </ac:spMkLst>
        </pc:spChg>
        <pc:spChg chg="mod">
          <ac:chgData name="Maharjan, Amar" userId="42288142-0c2e-46bf-9d89-edac47b8f1d2" providerId="ADAL" clId="{D5EA8993-704C-4EC3-BF96-EADAC50E59DC}" dt="2022-11-19T16:50:53.525" v="1129" actId="2711"/>
          <ac:spMkLst>
            <pc:docMk/>
            <pc:sldMk cId="3417254471" sldId="292"/>
            <ac:spMk id="3" creationId="{43076E62-0AB9-9184-780B-B1021FA4469A}"/>
          </ac:spMkLst>
        </pc:spChg>
        <pc:picChg chg="add mod">
          <ac:chgData name="Maharjan, Amar" userId="42288142-0c2e-46bf-9d89-edac47b8f1d2" providerId="ADAL" clId="{D5EA8993-704C-4EC3-BF96-EADAC50E59DC}" dt="2022-11-19T05:28:37.952" v="558" actId="1076"/>
          <ac:picMkLst>
            <pc:docMk/>
            <pc:sldMk cId="3417254471" sldId="292"/>
            <ac:picMk id="4" creationId="{E58C2C8D-F367-C233-763D-BD43FA73F40F}"/>
          </ac:picMkLst>
        </pc:picChg>
      </pc:sldChg>
      <pc:sldChg chg="addSp delSp modSp new mod">
        <pc:chgData name="Maharjan, Amar" userId="42288142-0c2e-46bf-9d89-edac47b8f1d2" providerId="ADAL" clId="{D5EA8993-704C-4EC3-BF96-EADAC50E59DC}" dt="2022-11-19T05:39:19.214" v="593" actId="1076"/>
        <pc:sldMkLst>
          <pc:docMk/>
          <pc:sldMk cId="2540291276" sldId="293"/>
        </pc:sldMkLst>
        <pc:spChg chg="mod">
          <ac:chgData name="Maharjan, Amar" userId="42288142-0c2e-46bf-9d89-edac47b8f1d2" providerId="ADAL" clId="{D5EA8993-704C-4EC3-BF96-EADAC50E59DC}" dt="2022-11-19T05:39:09.969" v="588"/>
          <ac:spMkLst>
            <pc:docMk/>
            <pc:sldMk cId="2540291276" sldId="293"/>
            <ac:spMk id="2" creationId="{6091CA20-FC78-E5CC-B702-9BE7FF681BF7}"/>
          </ac:spMkLst>
        </pc:spChg>
        <pc:spChg chg="del">
          <ac:chgData name="Maharjan, Amar" userId="42288142-0c2e-46bf-9d89-edac47b8f1d2" providerId="ADAL" clId="{D5EA8993-704C-4EC3-BF96-EADAC50E59DC}" dt="2022-11-19T05:39:12.984" v="589"/>
          <ac:spMkLst>
            <pc:docMk/>
            <pc:sldMk cId="2540291276" sldId="293"/>
            <ac:spMk id="3" creationId="{D55BC3ED-EBF3-D864-CCEE-233FD58443E1}"/>
          </ac:spMkLst>
        </pc:spChg>
        <pc:picChg chg="add mod">
          <ac:chgData name="Maharjan, Amar" userId="42288142-0c2e-46bf-9d89-edac47b8f1d2" providerId="ADAL" clId="{D5EA8993-704C-4EC3-BF96-EADAC50E59DC}" dt="2022-11-19T05:39:19.214" v="593" actId="1076"/>
          <ac:picMkLst>
            <pc:docMk/>
            <pc:sldMk cId="2540291276" sldId="293"/>
            <ac:picMk id="4" creationId="{9DC8CEE9-E638-9AA8-CD56-CC15E473E97C}"/>
          </ac:picMkLst>
        </pc:picChg>
      </pc:sldChg>
      <pc:sldChg chg="addSp modSp new mod">
        <pc:chgData name="Maharjan, Amar" userId="42288142-0c2e-46bf-9d89-edac47b8f1d2" providerId="ADAL" clId="{D5EA8993-704C-4EC3-BF96-EADAC50E59DC}" dt="2022-11-19T16:52:54.052" v="1132" actId="1035"/>
        <pc:sldMkLst>
          <pc:docMk/>
          <pc:sldMk cId="1844081359" sldId="294"/>
        </pc:sldMkLst>
        <pc:spChg chg="mod">
          <ac:chgData name="Maharjan, Amar" userId="42288142-0c2e-46bf-9d89-edac47b8f1d2" providerId="ADAL" clId="{D5EA8993-704C-4EC3-BF96-EADAC50E59DC}" dt="2022-11-19T05:41:02.993" v="616" actId="20577"/>
          <ac:spMkLst>
            <pc:docMk/>
            <pc:sldMk cId="1844081359" sldId="294"/>
            <ac:spMk id="2" creationId="{97F5E66E-B6C1-7730-7C8A-7FFCF423EB22}"/>
          </ac:spMkLst>
        </pc:spChg>
        <pc:spChg chg="mod">
          <ac:chgData name="Maharjan, Amar" userId="42288142-0c2e-46bf-9d89-edac47b8f1d2" providerId="ADAL" clId="{D5EA8993-704C-4EC3-BF96-EADAC50E59DC}" dt="2022-11-19T05:39:32.027" v="596"/>
          <ac:spMkLst>
            <pc:docMk/>
            <pc:sldMk cId="1844081359" sldId="294"/>
            <ac:spMk id="3" creationId="{C1A55A32-12F0-ABE2-E942-A079075753B0}"/>
          </ac:spMkLst>
        </pc:spChg>
        <pc:picChg chg="add mod">
          <ac:chgData name="Maharjan, Amar" userId="42288142-0c2e-46bf-9d89-edac47b8f1d2" providerId="ADAL" clId="{D5EA8993-704C-4EC3-BF96-EADAC50E59DC}" dt="2022-11-19T16:52:54.052" v="1132" actId="1035"/>
          <ac:picMkLst>
            <pc:docMk/>
            <pc:sldMk cId="1844081359" sldId="294"/>
            <ac:picMk id="4" creationId="{F83511FF-EFC8-4842-1670-46D5BAEFB6D6}"/>
          </ac:picMkLst>
        </pc:picChg>
      </pc:sldChg>
      <pc:sldChg chg="addSp modSp new mod">
        <pc:chgData name="Maharjan, Amar" userId="42288142-0c2e-46bf-9d89-edac47b8f1d2" providerId="ADAL" clId="{D5EA8993-704C-4EC3-BF96-EADAC50E59DC}" dt="2022-11-19T16:53:26.820" v="1134" actId="14100"/>
        <pc:sldMkLst>
          <pc:docMk/>
          <pc:sldMk cId="4245843550" sldId="295"/>
        </pc:sldMkLst>
        <pc:spChg chg="mod">
          <ac:chgData name="Maharjan, Amar" userId="42288142-0c2e-46bf-9d89-edac47b8f1d2" providerId="ADAL" clId="{D5EA8993-704C-4EC3-BF96-EADAC50E59DC}" dt="2022-11-19T05:47:10.392" v="635" actId="404"/>
          <ac:spMkLst>
            <pc:docMk/>
            <pc:sldMk cId="4245843550" sldId="295"/>
            <ac:spMk id="2" creationId="{2FBD9509-62BA-03A0-1405-032EE7069F8D}"/>
          </ac:spMkLst>
        </pc:spChg>
        <pc:spChg chg="mod">
          <ac:chgData name="Maharjan, Amar" userId="42288142-0c2e-46bf-9d89-edac47b8f1d2" providerId="ADAL" clId="{D5EA8993-704C-4EC3-BF96-EADAC50E59DC}" dt="2022-11-19T05:47:17.328" v="640" actId="20577"/>
          <ac:spMkLst>
            <pc:docMk/>
            <pc:sldMk cId="4245843550" sldId="295"/>
            <ac:spMk id="3" creationId="{141D320C-A92A-FFBB-7E8E-48C2CBB58F27}"/>
          </ac:spMkLst>
        </pc:spChg>
        <pc:picChg chg="add mod">
          <ac:chgData name="Maharjan, Amar" userId="42288142-0c2e-46bf-9d89-edac47b8f1d2" providerId="ADAL" clId="{D5EA8993-704C-4EC3-BF96-EADAC50E59DC}" dt="2022-11-19T16:53:26.820" v="1134" actId="14100"/>
          <ac:picMkLst>
            <pc:docMk/>
            <pc:sldMk cId="4245843550" sldId="295"/>
            <ac:picMk id="4" creationId="{BDF075CB-D9A9-9ABF-9FB7-D06D7324E318}"/>
          </ac:picMkLst>
        </pc:picChg>
      </pc:sldChg>
      <pc:sldChg chg="modSp new mod">
        <pc:chgData name="Maharjan, Amar" userId="42288142-0c2e-46bf-9d89-edac47b8f1d2" providerId="ADAL" clId="{D5EA8993-704C-4EC3-BF96-EADAC50E59DC}" dt="2022-11-19T05:47:45.868" v="653" actId="27636"/>
        <pc:sldMkLst>
          <pc:docMk/>
          <pc:sldMk cId="3070293132" sldId="296"/>
        </pc:sldMkLst>
        <pc:spChg chg="mod">
          <ac:chgData name="Maharjan, Amar" userId="42288142-0c2e-46bf-9d89-edac47b8f1d2" providerId="ADAL" clId="{D5EA8993-704C-4EC3-BF96-EADAC50E59DC}" dt="2022-11-19T05:47:38.957" v="647" actId="20577"/>
          <ac:spMkLst>
            <pc:docMk/>
            <pc:sldMk cId="3070293132" sldId="296"/>
            <ac:spMk id="2" creationId="{2A0DF3F6-0DF2-EA2A-F2CE-A6E17F0A7F32}"/>
          </ac:spMkLst>
        </pc:spChg>
        <pc:spChg chg="mod">
          <ac:chgData name="Maharjan, Amar" userId="42288142-0c2e-46bf-9d89-edac47b8f1d2" providerId="ADAL" clId="{D5EA8993-704C-4EC3-BF96-EADAC50E59DC}" dt="2022-11-19T05:47:45.868" v="653" actId="27636"/>
          <ac:spMkLst>
            <pc:docMk/>
            <pc:sldMk cId="3070293132" sldId="296"/>
            <ac:spMk id="3" creationId="{A720E1B9-E3BA-3212-6555-13765B209984}"/>
          </ac:spMkLst>
        </pc:spChg>
      </pc:sldChg>
      <pc:sldChg chg="addSp modSp new mod">
        <pc:chgData name="Maharjan, Amar" userId="42288142-0c2e-46bf-9d89-edac47b8f1d2" providerId="ADAL" clId="{D5EA8993-704C-4EC3-BF96-EADAC50E59DC}" dt="2022-11-19T16:55:02.601" v="1148" actId="20577"/>
        <pc:sldMkLst>
          <pc:docMk/>
          <pc:sldMk cId="645269392" sldId="297"/>
        </pc:sldMkLst>
        <pc:spChg chg="mod">
          <ac:chgData name="Maharjan, Amar" userId="42288142-0c2e-46bf-9d89-edac47b8f1d2" providerId="ADAL" clId="{D5EA8993-704C-4EC3-BF96-EADAC50E59DC}" dt="2022-11-19T05:48:01.350" v="655"/>
          <ac:spMkLst>
            <pc:docMk/>
            <pc:sldMk cId="645269392" sldId="297"/>
            <ac:spMk id="2" creationId="{90BB374E-B93E-B1BA-99CA-7DA65904EA01}"/>
          </ac:spMkLst>
        </pc:spChg>
        <pc:spChg chg="mod">
          <ac:chgData name="Maharjan, Amar" userId="42288142-0c2e-46bf-9d89-edac47b8f1d2" providerId="ADAL" clId="{D5EA8993-704C-4EC3-BF96-EADAC50E59DC}" dt="2022-11-19T16:55:02.601" v="1148" actId="20577"/>
          <ac:spMkLst>
            <pc:docMk/>
            <pc:sldMk cId="645269392" sldId="297"/>
            <ac:spMk id="3" creationId="{DF53B607-188B-7F8F-D090-92114AF3BCA0}"/>
          </ac:spMkLst>
        </pc:spChg>
        <pc:picChg chg="add mod">
          <ac:chgData name="Maharjan, Amar" userId="42288142-0c2e-46bf-9d89-edac47b8f1d2" providerId="ADAL" clId="{D5EA8993-704C-4EC3-BF96-EADAC50E59DC}" dt="2022-11-19T05:48:44.405" v="670" actId="14100"/>
          <ac:picMkLst>
            <pc:docMk/>
            <pc:sldMk cId="645269392" sldId="297"/>
            <ac:picMk id="4" creationId="{5015C14B-D5DB-D1C0-B2A7-0EAB81C4312B}"/>
          </ac:picMkLst>
        </pc:picChg>
      </pc:sldChg>
      <pc:sldChg chg="modSp new mod">
        <pc:chgData name="Maharjan, Amar" userId="42288142-0c2e-46bf-9d89-edac47b8f1d2" providerId="ADAL" clId="{D5EA8993-704C-4EC3-BF96-EADAC50E59DC}" dt="2022-11-19T05:49:11.599" v="679" actId="207"/>
        <pc:sldMkLst>
          <pc:docMk/>
          <pc:sldMk cId="1368399279" sldId="298"/>
        </pc:sldMkLst>
        <pc:spChg chg="mod">
          <ac:chgData name="Maharjan, Amar" userId="42288142-0c2e-46bf-9d89-edac47b8f1d2" providerId="ADAL" clId="{D5EA8993-704C-4EC3-BF96-EADAC50E59DC}" dt="2022-11-19T05:48:54.021" v="672"/>
          <ac:spMkLst>
            <pc:docMk/>
            <pc:sldMk cId="1368399279" sldId="298"/>
            <ac:spMk id="2" creationId="{6E7C760A-0387-446F-62B3-AE1CFAA3EE92}"/>
          </ac:spMkLst>
        </pc:spChg>
        <pc:spChg chg="mod">
          <ac:chgData name="Maharjan, Amar" userId="42288142-0c2e-46bf-9d89-edac47b8f1d2" providerId="ADAL" clId="{D5EA8993-704C-4EC3-BF96-EADAC50E59DC}" dt="2022-11-19T05:49:11.599" v="679" actId="207"/>
          <ac:spMkLst>
            <pc:docMk/>
            <pc:sldMk cId="1368399279" sldId="298"/>
            <ac:spMk id="3" creationId="{C1276291-24F3-D74B-95DF-E802AA80673C}"/>
          </ac:spMkLst>
        </pc:spChg>
      </pc:sldChg>
      <pc:sldChg chg="modSp new mod">
        <pc:chgData name="Maharjan, Amar" userId="42288142-0c2e-46bf-9d89-edac47b8f1d2" providerId="ADAL" clId="{D5EA8993-704C-4EC3-BF96-EADAC50E59DC}" dt="2022-11-19T05:49:45.926" v="700" actId="207"/>
        <pc:sldMkLst>
          <pc:docMk/>
          <pc:sldMk cId="952622497" sldId="299"/>
        </pc:sldMkLst>
        <pc:spChg chg="mod">
          <ac:chgData name="Maharjan, Amar" userId="42288142-0c2e-46bf-9d89-edac47b8f1d2" providerId="ADAL" clId="{D5EA8993-704C-4EC3-BF96-EADAC50E59DC}" dt="2022-11-19T05:49:23.551" v="690" actId="20577"/>
          <ac:spMkLst>
            <pc:docMk/>
            <pc:sldMk cId="952622497" sldId="299"/>
            <ac:spMk id="2" creationId="{B1C0D1AD-A2A1-6002-69A6-A2524D5090DC}"/>
          </ac:spMkLst>
        </pc:spChg>
        <pc:spChg chg="mod">
          <ac:chgData name="Maharjan, Amar" userId="42288142-0c2e-46bf-9d89-edac47b8f1d2" providerId="ADAL" clId="{D5EA8993-704C-4EC3-BF96-EADAC50E59DC}" dt="2022-11-19T05:49:45.926" v="700" actId="207"/>
          <ac:spMkLst>
            <pc:docMk/>
            <pc:sldMk cId="952622497" sldId="299"/>
            <ac:spMk id="3" creationId="{07CDC65A-4220-0C9E-750A-D62755DE74F7}"/>
          </ac:spMkLst>
        </pc:spChg>
      </pc:sldChg>
      <pc:sldChg chg="addSp delSp modSp new mod">
        <pc:chgData name="Maharjan, Amar" userId="42288142-0c2e-46bf-9d89-edac47b8f1d2" providerId="ADAL" clId="{D5EA8993-704C-4EC3-BF96-EADAC50E59DC}" dt="2022-11-19T06:50:51.471" v="715" actId="1076"/>
        <pc:sldMkLst>
          <pc:docMk/>
          <pc:sldMk cId="944662589" sldId="300"/>
        </pc:sldMkLst>
        <pc:spChg chg="mod">
          <ac:chgData name="Maharjan, Amar" userId="42288142-0c2e-46bf-9d89-edac47b8f1d2" providerId="ADAL" clId="{D5EA8993-704C-4EC3-BF96-EADAC50E59DC}" dt="2022-11-19T06:50:17.804" v="705"/>
          <ac:spMkLst>
            <pc:docMk/>
            <pc:sldMk cId="944662589" sldId="300"/>
            <ac:spMk id="2" creationId="{5ED094A6-8A5D-E577-9B54-1EAB90936222}"/>
          </ac:spMkLst>
        </pc:spChg>
        <pc:spChg chg="del mod">
          <ac:chgData name="Maharjan, Amar" userId="42288142-0c2e-46bf-9d89-edac47b8f1d2" providerId="ADAL" clId="{D5EA8993-704C-4EC3-BF96-EADAC50E59DC}" dt="2022-11-19T06:50:22.156" v="707"/>
          <ac:spMkLst>
            <pc:docMk/>
            <pc:sldMk cId="944662589" sldId="300"/>
            <ac:spMk id="3" creationId="{86379D5A-C739-F56D-3C4F-78B3F0F7B8E2}"/>
          </ac:spMkLst>
        </pc:spChg>
        <pc:picChg chg="add mod">
          <ac:chgData name="Maharjan, Amar" userId="42288142-0c2e-46bf-9d89-edac47b8f1d2" providerId="ADAL" clId="{D5EA8993-704C-4EC3-BF96-EADAC50E59DC}" dt="2022-11-19T06:50:51.471" v="715" actId="1076"/>
          <ac:picMkLst>
            <pc:docMk/>
            <pc:sldMk cId="944662589" sldId="300"/>
            <ac:picMk id="4" creationId="{FD27E132-ACB1-DB14-3EDF-20918C6C5631}"/>
          </ac:picMkLst>
        </pc:picChg>
      </pc:sldChg>
      <pc:sldChg chg="modSp new mod">
        <pc:chgData name="Maharjan, Amar" userId="42288142-0c2e-46bf-9d89-edac47b8f1d2" providerId="ADAL" clId="{D5EA8993-704C-4EC3-BF96-EADAC50E59DC}" dt="2022-11-19T16:58:27.349" v="1154" actId="20577"/>
        <pc:sldMkLst>
          <pc:docMk/>
          <pc:sldMk cId="600583849" sldId="301"/>
        </pc:sldMkLst>
        <pc:spChg chg="mod">
          <ac:chgData name="Maharjan, Amar" userId="42288142-0c2e-46bf-9d89-edac47b8f1d2" providerId="ADAL" clId="{D5EA8993-704C-4EC3-BF96-EADAC50E59DC}" dt="2022-11-19T06:50:59.719" v="717"/>
          <ac:spMkLst>
            <pc:docMk/>
            <pc:sldMk cId="600583849" sldId="301"/>
            <ac:spMk id="2" creationId="{D8D2BDBC-B5F7-802A-53DC-55BFD95ED979}"/>
          </ac:spMkLst>
        </pc:spChg>
        <pc:spChg chg="mod">
          <ac:chgData name="Maharjan, Amar" userId="42288142-0c2e-46bf-9d89-edac47b8f1d2" providerId="ADAL" clId="{D5EA8993-704C-4EC3-BF96-EADAC50E59DC}" dt="2022-11-19T16:58:27.349" v="1154" actId="20577"/>
          <ac:spMkLst>
            <pc:docMk/>
            <pc:sldMk cId="600583849" sldId="301"/>
            <ac:spMk id="3" creationId="{53833137-3BD2-B42D-AFD5-D115262AC37A}"/>
          </ac:spMkLst>
        </pc:spChg>
      </pc:sldChg>
      <pc:sldChg chg="modSp new mod">
        <pc:chgData name="Maharjan, Amar" userId="42288142-0c2e-46bf-9d89-edac47b8f1d2" providerId="ADAL" clId="{D5EA8993-704C-4EC3-BF96-EADAC50E59DC}" dt="2022-11-19T06:56:55.443" v="763" actId="27636"/>
        <pc:sldMkLst>
          <pc:docMk/>
          <pc:sldMk cId="306746578" sldId="302"/>
        </pc:sldMkLst>
        <pc:spChg chg="mod">
          <ac:chgData name="Maharjan, Amar" userId="42288142-0c2e-46bf-9d89-edac47b8f1d2" providerId="ADAL" clId="{D5EA8993-704C-4EC3-BF96-EADAC50E59DC}" dt="2022-11-19T06:55:44.850" v="752" actId="20577"/>
          <ac:spMkLst>
            <pc:docMk/>
            <pc:sldMk cId="306746578" sldId="302"/>
            <ac:spMk id="2" creationId="{0F0752B5-D368-CA96-35C3-12FECF9F4628}"/>
          </ac:spMkLst>
        </pc:spChg>
        <pc:spChg chg="mod">
          <ac:chgData name="Maharjan, Amar" userId="42288142-0c2e-46bf-9d89-edac47b8f1d2" providerId="ADAL" clId="{D5EA8993-704C-4EC3-BF96-EADAC50E59DC}" dt="2022-11-19T06:56:55.443" v="763" actId="27636"/>
          <ac:spMkLst>
            <pc:docMk/>
            <pc:sldMk cId="306746578" sldId="302"/>
            <ac:spMk id="3" creationId="{FC20F51C-FDB5-0D70-609E-B907E2A7A1B7}"/>
          </ac:spMkLst>
        </pc:spChg>
      </pc:sldChg>
      <pc:sldChg chg="modSp new mod">
        <pc:chgData name="Maharjan, Amar" userId="42288142-0c2e-46bf-9d89-edac47b8f1d2" providerId="ADAL" clId="{D5EA8993-704C-4EC3-BF96-EADAC50E59DC}" dt="2022-11-19T07:09:56.574" v="800" actId="20577"/>
        <pc:sldMkLst>
          <pc:docMk/>
          <pc:sldMk cId="4167043543" sldId="303"/>
        </pc:sldMkLst>
        <pc:spChg chg="mod">
          <ac:chgData name="Maharjan, Amar" userId="42288142-0c2e-46bf-9d89-edac47b8f1d2" providerId="ADAL" clId="{D5EA8993-704C-4EC3-BF96-EADAC50E59DC}" dt="2022-11-19T07:01:14.598" v="765"/>
          <ac:spMkLst>
            <pc:docMk/>
            <pc:sldMk cId="4167043543" sldId="303"/>
            <ac:spMk id="2" creationId="{BF4F3A39-ABFF-3018-4973-12B3A0B5B696}"/>
          </ac:spMkLst>
        </pc:spChg>
        <pc:spChg chg="mod">
          <ac:chgData name="Maharjan, Amar" userId="42288142-0c2e-46bf-9d89-edac47b8f1d2" providerId="ADAL" clId="{D5EA8993-704C-4EC3-BF96-EADAC50E59DC}" dt="2022-11-19T07:09:56.574" v="800" actId="20577"/>
          <ac:spMkLst>
            <pc:docMk/>
            <pc:sldMk cId="4167043543" sldId="303"/>
            <ac:spMk id="3" creationId="{92276001-4D38-95DC-F51C-01DD76F0D9F1}"/>
          </ac:spMkLst>
        </pc:spChg>
      </pc:sldChg>
      <pc:sldChg chg="modSp new mod">
        <pc:chgData name="Maharjan, Amar" userId="42288142-0c2e-46bf-9d89-edac47b8f1d2" providerId="ADAL" clId="{D5EA8993-704C-4EC3-BF96-EADAC50E59DC}" dt="2022-11-19T07:15:51.037" v="815" actId="15"/>
        <pc:sldMkLst>
          <pc:docMk/>
          <pc:sldMk cId="3122817869" sldId="304"/>
        </pc:sldMkLst>
        <pc:spChg chg="mod">
          <ac:chgData name="Maharjan, Amar" userId="42288142-0c2e-46bf-9d89-edac47b8f1d2" providerId="ADAL" clId="{D5EA8993-704C-4EC3-BF96-EADAC50E59DC}" dt="2022-11-19T07:10:49.747" v="802"/>
          <ac:spMkLst>
            <pc:docMk/>
            <pc:sldMk cId="3122817869" sldId="304"/>
            <ac:spMk id="2" creationId="{C9BED17E-293B-98C5-D2F0-289A3EE38EA6}"/>
          </ac:spMkLst>
        </pc:spChg>
        <pc:spChg chg="mod">
          <ac:chgData name="Maharjan, Amar" userId="42288142-0c2e-46bf-9d89-edac47b8f1d2" providerId="ADAL" clId="{D5EA8993-704C-4EC3-BF96-EADAC50E59DC}" dt="2022-11-19T07:15:51.037" v="815" actId="15"/>
          <ac:spMkLst>
            <pc:docMk/>
            <pc:sldMk cId="3122817869" sldId="304"/>
            <ac:spMk id="3" creationId="{3BC23D0F-3EFA-DEFA-576E-67E4FFC4DECA}"/>
          </ac:spMkLst>
        </pc:spChg>
      </pc:sldChg>
      <pc:sldChg chg="modSp new mod">
        <pc:chgData name="Maharjan, Amar" userId="42288142-0c2e-46bf-9d89-edac47b8f1d2" providerId="ADAL" clId="{D5EA8993-704C-4EC3-BF96-EADAC50E59DC}" dt="2022-11-19T17:00:38.407" v="1158" actId="6549"/>
        <pc:sldMkLst>
          <pc:docMk/>
          <pc:sldMk cId="4112210462" sldId="305"/>
        </pc:sldMkLst>
        <pc:spChg chg="mod">
          <ac:chgData name="Maharjan, Amar" userId="42288142-0c2e-46bf-9d89-edac47b8f1d2" providerId="ADAL" clId="{D5EA8993-704C-4EC3-BF96-EADAC50E59DC}" dt="2022-11-19T07:16:03.155" v="817"/>
          <ac:spMkLst>
            <pc:docMk/>
            <pc:sldMk cId="4112210462" sldId="305"/>
            <ac:spMk id="2" creationId="{D6824DCF-A526-BEEE-B625-43E060CD2DBA}"/>
          </ac:spMkLst>
        </pc:spChg>
        <pc:spChg chg="mod">
          <ac:chgData name="Maharjan, Amar" userId="42288142-0c2e-46bf-9d89-edac47b8f1d2" providerId="ADAL" clId="{D5EA8993-704C-4EC3-BF96-EADAC50E59DC}" dt="2022-11-19T17:00:38.407" v="1158" actId="6549"/>
          <ac:spMkLst>
            <pc:docMk/>
            <pc:sldMk cId="4112210462" sldId="305"/>
            <ac:spMk id="3" creationId="{AA3EBFD2-F8C1-A4BB-6446-5224E4A8D213}"/>
          </ac:spMkLst>
        </pc:spChg>
      </pc:sldChg>
      <pc:sldChg chg="addSp modSp new mod">
        <pc:chgData name="Maharjan, Amar" userId="42288142-0c2e-46bf-9d89-edac47b8f1d2" providerId="ADAL" clId="{D5EA8993-704C-4EC3-BF96-EADAC50E59DC}" dt="2022-11-19T07:47:52.533" v="838" actId="1076"/>
        <pc:sldMkLst>
          <pc:docMk/>
          <pc:sldMk cId="3737294912" sldId="306"/>
        </pc:sldMkLst>
        <pc:spChg chg="mod">
          <ac:chgData name="Maharjan, Amar" userId="42288142-0c2e-46bf-9d89-edac47b8f1d2" providerId="ADAL" clId="{D5EA8993-704C-4EC3-BF96-EADAC50E59DC}" dt="2022-11-19T07:47:07.603" v="828"/>
          <ac:spMkLst>
            <pc:docMk/>
            <pc:sldMk cId="3737294912" sldId="306"/>
            <ac:spMk id="2" creationId="{6012360D-BBC3-9E06-C770-DA812FB2EFD7}"/>
          </ac:spMkLst>
        </pc:spChg>
        <pc:spChg chg="mod">
          <ac:chgData name="Maharjan, Amar" userId="42288142-0c2e-46bf-9d89-edac47b8f1d2" providerId="ADAL" clId="{D5EA8993-704C-4EC3-BF96-EADAC50E59DC}" dt="2022-11-19T07:47:31.724" v="833" actId="404"/>
          <ac:spMkLst>
            <pc:docMk/>
            <pc:sldMk cId="3737294912" sldId="306"/>
            <ac:spMk id="3" creationId="{A0A36DAA-F133-254C-0378-CD3477A862AD}"/>
          </ac:spMkLst>
        </pc:spChg>
        <pc:graphicFrameChg chg="add mod">
          <ac:chgData name="Maharjan, Amar" userId="42288142-0c2e-46bf-9d89-edac47b8f1d2" providerId="ADAL" clId="{D5EA8993-704C-4EC3-BF96-EADAC50E59DC}" dt="2022-11-19T07:47:50.429" v="837" actId="1076"/>
          <ac:graphicFrameMkLst>
            <pc:docMk/>
            <pc:sldMk cId="3737294912" sldId="306"/>
            <ac:graphicFrameMk id="4" creationId="{A663930B-97E0-F3FE-3DDD-D6AD544D3F4E}"/>
          </ac:graphicFrameMkLst>
        </pc:graphicFrameChg>
        <pc:graphicFrameChg chg="add mod">
          <ac:chgData name="Maharjan, Amar" userId="42288142-0c2e-46bf-9d89-edac47b8f1d2" providerId="ADAL" clId="{D5EA8993-704C-4EC3-BF96-EADAC50E59DC}" dt="2022-11-19T07:47:52.533" v="838" actId="1076"/>
          <ac:graphicFrameMkLst>
            <pc:docMk/>
            <pc:sldMk cId="3737294912" sldId="306"/>
            <ac:graphicFrameMk id="5" creationId="{D0595116-A96A-0E23-ACBD-E24566D7BDAD}"/>
          </ac:graphicFrameMkLst>
        </pc:graphicFrameChg>
      </pc:sldChg>
      <pc:sldChg chg="modSp new mod">
        <pc:chgData name="Maharjan, Amar" userId="42288142-0c2e-46bf-9d89-edac47b8f1d2" providerId="ADAL" clId="{D5EA8993-704C-4EC3-BF96-EADAC50E59DC}" dt="2022-11-19T08:02:30.203" v="873" actId="33524"/>
        <pc:sldMkLst>
          <pc:docMk/>
          <pc:sldMk cId="1554682708" sldId="307"/>
        </pc:sldMkLst>
        <pc:spChg chg="mod">
          <ac:chgData name="Maharjan, Amar" userId="42288142-0c2e-46bf-9d89-edac47b8f1d2" providerId="ADAL" clId="{D5EA8993-704C-4EC3-BF96-EADAC50E59DC}" dt="2022-11-19T07:56:55.759" v="840"/>
          <ac:spMkLst>
            <pc:docMk/>
            <pc:sldMk cId="1554682708" sldId="307"/>
            <ac:spMk id="2" creationId="{7F72FE3F-3941-E4B5-B8A8-6769FBFF7A18}"/>
          </ac:spMkLst>
        </pc:spChg>
        <pc:spChg chg="mod">
          <ac:chgData name="Maharjan, Amar" userId="42288142-0c2e-46bf-9d89-edac47b8f1d2" providerId="ADAL" clId="{D5EA8993-704C-4EC3-BF96-EADAC50E59DC}" dt="2022-11-19T08:02:30.203" v="873" actId="33524"/>
          <ac:spMkLst>
            <pc:docMk/>
            <pc:sldMk cId="1554682708" sldId="307"/>
            <ac:spMk id="3" creationId="{6B97061F-2BA0-0A2E-E59D-6A0B80479BF4}"/>
          </ac:spMkLst>
        </pc:spChg>
      </pc:sldChg>
      <pc:sldChg chg="modSp new mod ord">
        <pc:chgData name="Maharjan, Amar" userId="42288142-0c2e-46bf-9d89-edac47b8f1d2" providerId="ADAL" clId="{D5EA8993-704C-4EC3-BF96-EADAC50E59DC}" dt="2022-11-19T08:03:30.501" v="890"/>
        <pc:sldMkLst>
          <pc:docMk/>
          <pc:sldMk cId="401733748" sldId="308"/>
        </pc:sldMkLst>
        <pc:spChg chg="mod">
          <ac:chgData name="Maharjan, Amar" userId="42288142-0c2e-46bf-9d89-edac47b8f1d2" providerId="ADAL" clId="{D5EA8993-704C-4EC3-BF96-EADAC50E59DC}" dt="2022-11-19T07:57:38.560" v="859"/>
          <ac:spMkLst>
            <pc:docMk/>
            <pc:sldMk cId="401733748" sldId="308"/>
            <ac:spMk id="2" creationId="{2710CFA0-6FB1-DC8E-01FA-4A4B215B79F7}"/>
          </ac:spMkLst>
        </pc:spChg>
        <pc:spChg chg="mod">
          <ac:chgData name="Maharjan, Amar" userId="42288142-0c2e-46bf-9d89-edac47b8f1d2" providerId="ADAL" clId="{D5EA8993-704C-4EC3-BF96-EADAC50E59DC}" dt="2022-11-19T07:57:53.839" v="869" actId="27636"/>
          <ac:spMkLst>
            <pc:docMk/>
            <pc:sldMk cId="401733748" sldId="308"/>
            <ac:spMk id="3" creationId="{9AE003F5-4396-9B79-7A7A-1010FD5CB02A}"/>
          </ac:spMkLst>
        </pc:spChg>
      </pc:sldChg>
      <pc:sldChg chg="modSp new mod">
        <pc:chgData name="Maharjan, Amar" userId="42288142-0c2e-46bf-9d89-edac47b8f1d2" providerId="ADAL" clId="{D5EA8993-704C-4EC3-BF96-EADAC50E59DC}" dt="2022-11-19T08:02:56.484" v="882" actId="20577"/>
        <pc:sldMkLst>
          <pc:docMk/>
          <pc:sldMk cId="2800120657" sldId="309"/>
        </pc:sldMkLst>
        <pc:spChg chg="mod">
          <ac:chgData name="Maharjan, Amar" userId="42288142-0c2e-46bf-9d89-edac47b8f1d2" providerId="ADAL" clId="{D5EA8993-704C-4EC3-BF96-EADAC50E59DC}" dt="2022-11-19T08:02:48.825" v="875"/>
          <ac:spMkLst>
            <pc:docMk/>
            <pc:sldMk cId="2800120657" sldId="309"/>
            <ac:spMk id="2" creationId="{53467331-FE0F-C3B7-3DED-5CDA6BE8DD94}"/>
          </ac:spMkLst>
        </pc:spChg>
        <pc:spChg chg="mod">
          <ac:chgData name="Maharjan, Amar" userId="42288142-0c2e-46bf-9d89-edac47b8f1d2" providerId="ADAL" clId="{D5EA8993-704C-4EC3-BF96-EADAC50E59DC}" dt="2022-11-19T08:02:56.484" v="882" actId="20577"/>
          <ac:spMkLst>
            <pc:docMk/>
            <pc:sldMk cId="2800120657" sldId="309"/>
            <ac:spMk id="3" creationId="{37E9F803-A104-A96E-CC4B-58B1A21C3850}"/>
          </ac:spMkLst>
        </pc:spChg>
      </pc:sldChg>
      <pc:sldChg chg="addSp delSp modSp new mod">
        <pc:chgData name="Maharjan, Amar" userId="42288142-0c2e-46bf-9d89-edac47b8f1d2" providerId="ADAL" clId="{D5EA8993-704C-4EC3-BF96-EADAC50E59DC}" dt="2022-11-19T08:03:26.425" v="888" actId="1076"/>
        <pc:sldMkLst>
          <pc:docMk/>
          <pc:sldMk cId="685379495" sldId="310"/>
        </pc:sldMkLst>
        <pc:spChg chg="mod">
          <ac:chgData name="Maharjan, Amar" userId="42288142-0c2e-46bf-9d89-edac47b8f1d2" providerId="ADAL" clId="{D5EA8993-704C-4EC3-BF96-EADAC50E59DC}" dt="2022-11-19T08:03:10.029" v="884"/>
          <ac:spMkLst>
            <pc:docMk/>
            <pc:sldMk cId="685379495" sldId="310"/>
            <ac:spMk id="2" creationId="{AEFA6276-48B2-0E21-DE77-18547B4CDE64}"/>
          </ac:spMkLst>
        </pc:spChg>
        <pc:spChg chg="del">
          <ac:chgData name="Maharjan, Amar" userId="42288142-0c2e-46bf-9d89-edac47b8f1d2" providerId="ADAL" clId="{D5EA8993-704C-4EC3-BF96-EADAC50E59DC}" dt="2022-11-19T08:03:14.415" v="885"/>
          <ac:spMkLst>
            <pc:docMk/>
            <pc:sldMk cId="685379495" sldId="310"/>
            <ac:spMk id="3" creationId="{6C9B202B-5AAB-21E0-FC15-EB80FE93A0A4}"/>
          </ac:spMkLst>
        </pc:spChg>
        <pc:picChg chg="add mod">
          <ac:chgData name="Maharjan, Amar" userId="42288142-0c2e-46bf-9d89-edac47b8f1d2" providerId="ADAL" clId="{D5EA8993-704C-4EC3-BF96-EADAC50E59DC}" dt="2022-11-19T08:03:26.425" v="888" actId="1076"/>
          <ac:picMkLst>
            <pc:docMk/>
            <pc:sldMk cId="685379495" sldId="310"/>
            <ac:picMk id="4" creationId="{E647DE4C-CC29-6B78-D2D2-E797E7B5CB38}"/>
          </ac:picMkLst>
        </pc:picChg>
      </pc:sldChg>
      <pc:sldChg chg="addSp modSp new del mod modShow">
        <pc:chgData name="Maharjan, Amar" userId="42288142-0c2e-46bf-9d89-edac47b8f1d2" providerId="ADAL" clId="{D5EA8993-704C-4EC3-BF96-EADAC50E59DC}" dt="2022-11-19T17:01:25.319" v="1164" actId="47"/>
        <pc:sldMkLst>
          <pc:docMk/>
          <pc:sldMk cId="914525410" sldId="311"/>
        </pc:sldMkLst>
        <pc:spChg chg="mod">
          <ac:chgData name="Maharjan, Amar" userId="42288142-0c2e-46bf-9d89-edac47b8f1d2" providerId="ADAL" clId="{D5EA8993-704C-4EC3-BF96-EADAC50E59DC}" dt="2022-11-19T08:03:39.129" v="892"/>
          <ac:spMkLst>
            <pc:docMk/>
            <pc:sldMk cId="914525410" sldId="311"/>
            <ac:spMk id="2" creationId="{69916300-C88E-1BC1-0625-E2190D5F2ADF}"/>
          </ac:spMkLst>
        </pc:spChg>
        <pc:spChg chg="mod">
          <ac:chgData name="Maharjan, Amar" userId="42288142-0c2e-46bf-9d89-edac47b8f1d2" providerId="ADAL" clId="{D5EA8993-704C-4EC3-BF96-EADAC50E59DC}" dt="2022-11-19T08:04:30.243" v="908" actId="20577"/>
          <ac:spMkLst>
            <pc:docMk/>
            <pc:sldMk cId="914525410" sldId="311"/>
            <ac:spMk id="3" creationId="{C77EBC2B-E736-0331-41DD-1A241C8E034B}"/>
          </ac:spMkLst>
        </pc:spChg>
        <pc:picChg chg="add mod">
          <ac:chgData name="Maharjan, Amar" userId="42288142-0c2e-46bf-9d89-edac47b8f1d2" providerId="ADAL" clId="{D5EA8993-704C-4EC3-BF96-EADAC50E59DC}" dt="2022-11-19T08:04:34.298" v="909" actId="1076"/>
          <ac:picMkLst>
            <pc:docMk/>
            <pc:sldMk cId="914525410" sldId="311"/>
            <ac:picMk id="4" creationId="{7262D46D-F9D0-8745-F930-A0AB93EA253F}"/>
          </ac:picMkLst>
        </pc:picChg>
      </pc:sldChg>
      <pc:sldChg chg="modSp new del mod modShow">
        <pc:chgData name="Maharjan, Amar" userId="42288142-0c2e-46bf-9d89-edac47b8f1d2" providerId="ADAL" clId="{D5EA8993-704C-4EC3-BF96-EADAC50E59DC}" dt="2022-11-19T17:01:26.802" v="1165" actId="47"/>
        <pc:sldMkLst>
          <pc:docMk/>
          <pc:sldMk cId="2992323116" sldId="312"/>
        </pc:sldMkLst>
        <pc:spChg chg="mod">
          <ac:chgData name="Maharjan, Amar" userId="42288142-0c2e-46bf-9d89-edac47b8f1d2" providerId="ADAL" clId="{D5EA8993-704C-4EC3-BF96-EADAC50E59DC}" dt="2022-11-19T08:04:44.468" v="914" actId="20577"/>
          <ac:spMkLst>
            <pc:docMk/>
            <pc:sldMk cId="2992323116" sldId="312"/>
            <ac:spMk id="2" creationId="{B84DF8EE-1C8A-EC41-143A-7408293EE361}"/>
          </ac:spMkLst>
        </pc:spChg>
        <pc:spChg chg="mod">
          <ac:chgData name="Maharjan, Amar" userId="42288142-0c2e-46bf-9d89-edac47b8f1d2" providerId="ADAL" clId="{D5EA8993-704C-4EC3-BF96-EADAC50E59DC}" dt="2022-11-19T08:05:06.052" v="921" actId="207"/>
          <ac:spMkLst>
            <pc:docMk/>
            <pc:sldMk cId="2992323116" sldId="312"/>
            <ac:spMk id="3" creationId="{31EBE03A-FA82-3F2A-DAC7-B961BACF7F17}"/>
          </ac:spMkLst>
        </pc:spChg>
      </pc:sldChg>
      <pc:sldChg chg="addSp modSp new mod">
        <pc:chgData name="Maharjan, Amar" userId="42288142-0c2e-46bf-9d89-edac47b8f1d2" providerId="ADAL" clId="{D5EA8993-704C-4EC3-BF96-EADAC50E59DC}" dt="2022-11-19T08:19:35.878" v="950" actId="1076"/>
        <pc:sldMkLst>
          <pc:docMk/>
          <pc:sldMk cId="3117271087" sldId="313"/>
        </pc:sldMkLst>
        <pc:spChg chg="mod">
          <ac:chgData name="Maharjan, Amar" userId="42288142-0c2e-46bf-9d89-edac47b8f1d2" providerId="ADAL" clId="{D5EA8993-704C-4EC3-BF96-EADAC50E59DC}" dt="2022-11-19T08:19:02.640" v="939" actId="6549"/>
          <ac:spMkLst>
            <pc:docMk/>
            <pc:sldMk cId="3117271087" sldId="313"/>
            <ac:spMk id="2" creationId="{C0C6BB16-15B0-4F41-7610-FD37E0D2BF60}"/>
          </ac:spMkLst>
        </pc:spChg>
        <pc:spChg chg="mod">
          <ac:chgData name="Maharjan, Amar" userId="42288142-0c2e-46bf-9d89-edac47b8f1d2" providerId="ADAL" clId="{D5EA8993-704C-4EC3-BF96-EADAC50E59DC}" dt="2022-11-19T08:19:32.586" v="949" actId="207"/>
          <ac:spMkLst>
            <pc:docMk/>
            <pc:sldMk cId="3117271087" sldId="313"/>
            <ac:spMk id="3" creationId="{A5C00D23-1D4A-21D4-355F-FEF9788A9EB1}"/>
          </ac:spMkLst>
        </pc:spChg>
        <pc:picChg chg="add mod">
          <ac:chgData name="Maharjan, Amar" userId="42288142-0c2e-46bf-9d89-edac47b8f1d2" providerId="ADAL" clId="{D5EA8993-704C-4EC3-BF96-EADAC50E59DC}" dt="2022-11-19T08:19:35.878" v="950" actId="1076"/>
          <ac:picMkLst>
            <pc:docMk/>
            <pc:sldMk cId="3117271087" sldId="313"/>
            <ac:picMk id="4" creationId="{23C3E3C1-25FB-9750-2AFD-9AD211DD3785}"/>
          </ac:picMkLst>
        </pc:picChg>
      </pc:sldChg>
      <pc:sldChg chg="modSp new mod">
        <pc:chgData name="Maharjan, Amar" userId="42288142-0c2e-46bf-9d89-edac47b8f1d2" providerId="ADAL" clId="{D5EA8993-704C-4EC3-BF96-EADAC50E59DC}" dt="2022-11-19T08:18:40.066" v="933" actId="20577"/>
        <pc:sldMkLst>
          <pc:docMk/>
          <pc:sldMk cId="978418057" sldId="314"/>
        </pc:sldMkLst>
        <pc:spChg chg="mod">
          <ac:chgData name="Maharjan, Amar" userId="42288142-0c2e-46bf-9d89-edac47b8f1d2" providerId="ADAL" clId="{D5EA8993-704C-4EC3-BF96-EADAC50E59DC}" dt="2022-11-19T08:18:32.823" v="927"/>
          <ac:spMkLst>
            <pc:docMk/>
            <pc:sldMk cId="978418057" sldId="314"/>
            <ac:spMk id="2" creationId="{3DB56338-591D-FD3D-2145-4E1981A18527}"/>
          </ac:spMkLst>
        </pc:spChg>
        <pc:spChg chg="mod">
          <ac:chgData name="Maharjan, Amar" userId="42288142-0c2e-46bf-9d89-edac47b8f1d2" providerId="ADAL" clId="{D5EA8993-704C-4EC3-BF96-EADAC50E59DC}" dt="2022-11-19T08:18:40.066" v="933" actId="20577"/>
          <ac:spMkLst>
            <pc:docMk/>
            <pc:sldMk cId="978418057" sldId="314"/>
            <ac:spMk id="3" creationId="{B7204AFA-85E2-A558-A8B5-8ED436272B2F}"/>
          </ac:spMkLst>
        </pc:spChg>
      </pc:sldChg>
      <pc:sldChg chg="modSp new mod">
        <pc:chgData name="Maharjan, Amar" userId="42288142-0c2e-46bf-9d89-edac47b8f1d2" providerId="ADAL" clId="{D5EA8993-704C-4EC3-BF96-EADAC50E59DC}" dt="2022-11-19T14:36:58.968" v="959" actId="113"/>
        <pc:sldMkLst>
          <pc:docMk/>
          <pc:sldMk cId="714504759" sldId="315"/>
        </pc:sldMkLst>
        <pc:spChg chg="mod">
          <ac:chgData name="Maharjan, Amar" userId="42288142-0c2e-46bf-9d89-edac47b8f1d2" providerId="ADAL" clId="{D5EA8993-704C-4EC3-BF96-EADAC50E59DC}" dt="2022-11-19T14:36:41.497" v="952"/>
          <ac:spMkLst>
            <pc:docMk/>
            <pc:sldMk cId="714504759" sldId="315"/>
            <ac:spMk id="2" creationId="{2B6FED48-EFDD-D117-1A8C-44503C3EEF60}"/>
          </ac:spMkLst>
        </pc:spChg>
        <pc:spChg chg="mod">
          <ac:chgData name="Maharjan, Amar" userId="42288142-0c2e-46bf-9d89-edac47b8f1d2" providerId="ADAL" clId="{D5EA8993-704C-4EC3-BF96-EADAC50E59DC}" dt="2022-11-19T14:36:58.968" v="959" actId="113"/>
          <ac:spMkLst>
            <pc:docMk/>
            <pc:sldMk cId="714504759" sldId="315"/>
            <ac:spMk id="3" creationId="{516F81B1-9526-D041-9508-E300EBD117F5}"/>
          </ac:spMkLst>
        </pc:spChg>
      </pc:sldChg>
      <pc:sldChg chg="addSp delSp modSp new mod">
        <pc:chgData name="Maharjan, Amar" userId="42288142-0c2e-46bf-9d89-edac47b8f1d2" providerId="ADAL" clId="{D5EA8993-704C-4EC3-BF96-EADAC50E59DC}" dt="2022-11-19T14:42:14.102" v="985" actId="1076"/>
        <pc:sldMkLst>
          <pc:docMk/>
          <pc:sldMk cId="3845170923" sldId="316"/>
        </pc:sldMkLst>
        <pc:spChg chg="mod">
          <ac:chgData name="Maharjan, Amar" userId="42288142-0c2e-46bf-9d89-edac47b8f1d2" providerId="ADAL" clId="{D5EA8993-704C-4EC3-BF96-EADAC50E59DC}" dt="2022-11-19T14:37:30.323" v="961"/>
          <ac:spMkLst>
            <pc:docMk/>
            <pc:sldMk cId="3845170923" sldId="316"/>
            <ac:spMk id="2" creationId="{12FFC920-6FF7-5AE5-EE16-BCADB3544FCC}"/>
          </ac:spMkLst>
        </pc:spChg>
        <pc:spChg chg="del">
          <ac:chgData name="Maharjan, Amar" userId="42288142-0c2e-46bf-9d89-edac47b8f1d2" providerId="ADAL" clId="{D5EA8993-704C-4EC3-BF96-EADAC50E59DC}" dt="2022-11-19T14:37:33.654" v="962"/>
          <ac:spMkLst>
            <pc:docMk/>
            <pc:sldMk cId="3845170923" sldId="316"/>
            <ac:spMk id="3" creationId="{B0E89DB5-1DB9-B6C7-68CB-B4A8B24F2283}"/>
          </ac:spMkLst>
        </pc:spChg>
        <pc:spChg chg="add del mod">
          <ac:chgData name="Maharjan, Amar" userId="42288142-0c2e-46bf-9d89-edac47b8f1d2" providerId="ADAL" clId="{D5EA8993-704C-4EC3-BF96-EADAC50E59DC}" dt="2022-11-19T14:40:45.056" v="970" actId="22"/>
          <ac:spMkLst>
            <pc:docMk/>
            <pc:sldMk cId="3845170923" sldId="316"/>
            <ac:spMk id="5" creationId="{31A1F08A-11AD-8A2E-2963-D6D188AAC098}"/>
          </ac:spMkLst>
        </pc:spChg>
        <pc:picChg chg="add del mod">
          <ac:chgData name="Maharjan, Amar" userId="42288142-0c2e-46bf-9d89-edac47b8f1d2" providerId="ADAL" clId="{D5EA8993-704C-4EC3-BF96-EADAC50E59DC}" dt="2022-11-19T14:40:41.348" v="969" actId="478"/>
          <ac:picMkLst>
            <pc:docMk/>
            <pc:sldMk cId="3845170923" sldId="316"/>
            <ac:picMk id="4" creationId="{6E60A626-4AD5-8E65-E82D-8052234DF1B3}"/>
          </ac:picMkLst>
        </pc:picChg>
        <pc:picChg chg="add mod ord">
          <ac:chgData name="Maharjan, Amar" userId="42288142-0c2e-46bf-9d89-edac47b8f1d2" providerId="ADAL" clId="{D5EA8993-704C-4EC3-BF96-EADAC50E59DC}" dt="2022-11-19T14:42:14.102" v="985" actId="1076"/>
          <ac:picMkLst>
            <pc:docMk/>
            <pc:sldMk cId="3845170923" sldId="316"/>
            <ac:picMk id="7" creationId="{F2BCF308-12EA-0196-5781-2EB44BCE24BF}"/>
          </ac:picMkLst>
        </pc:picChg>
        <pc:picChg chg="add del mod">
          <ac:chgData name="Maharjan, Amar" userId="42288142-0c2e-46bf-9d89-edac47b8f1d2" providerId="ADAL" clId="{D5EA8993-704C-4EC3-BF96-EADAC50E59DC}" dt="2022-11-19T14:42:09.392" v="982" actId="478"/>
          <ac:picMkLst>
            <pc:docMk/>
            <pc:sldMk cId="3845170923" sldId="316"/>
            <ac:picMk id="9" creationId="{E28C806C-28AF-454D-BE36-76947745554F}"/>
          </ac:picMkLst>
        </pc:picChg>
      </pc:sldChg>
      <pc:sldChg chg="modSp new mod">
        <pc:chgData name="Maharjan, Amar" userId="42288142-0c2e-46bf-9d89-edac47b8f1d2" providerId="ADAL" clId="{D5EA8993-704C-4EC3-BF96-EADAC50E59DC}" dt="2022-11-19T15:03:05.276" v="990" actId="20577"/>
        <pc:sldMkLst>
          <pc:docMk/>
          <pc:sldMk cId="3983925743" sldId="317"/>
        </pc:sldMkLst>
        <pc:spChg chg="mod">
          <ac:chgData name="Maharjan, Amar" userId="42288142-0c2e-46bf-9d89-edac47b8f1d2" providerId="ADAL" clId="{D5EA8993-704C-4EC3-BF96-EADAC50E59DC}" dt="2022-11-19T15:02:59.897" v="987"/>
          <ac:spMkLst>
            <pc:docMk/>
            <pc:sldMk cId="3983925743" sldId="317"/>
            <ac:spMk id="2" creationId="{8A0C158D-C16C-2328-8B19-412D9798C122}"/>
          </ac:spMkLst>
        </pc:spChg>
        <pc:spChg chg="mod">
          <ac:chgData name="Maharjan, Amar" userId="42288142-0c2e-46bf-9d89-edac47b8f1d2" providerId="ADAL" clId="{D5EA8993-704C-4EC3-BF96-EADAC50E59DC}" dt="2022-11-19T15:03:05.276" v="990" actId="20577"/>
          <ac:spMkLst>
            <pc:docMk/>
            <pc:sldMk cId="3983925743" sldId="317"/>
            <ac:spMk id="3" creationId="{B7BCA6B8-4156-0131-7936-F4A4DD4043F2}"/>
          </ac:spMkLst>
        </pc:spChg>
      </pc:sldChg>
      <pc:sldChg chg="addSp modSp new mod">
        <pc:chgData name="Maharjan, Amar" userId="42288142-0c2e-46bf-9d89-edac47b8f1d2" providerId="ADAL" clId="{D5EA8993-704C-4EC3-BF96-EADAC50E59DC}" dt="2022-11-19T15:03:22.368" v="995" actId="1076"/>
        <pc:sldMkLst>
          <pc:docMk/>
          <pc:sldMk cId="1459711482" sldId="318"/>
        </pc:sldMkLst>
        <pc:spChg chg="mod">
          <ac:chgData name="Maharjan, Amar" userId="42288142-0c2e-46bf-9d89-edac47b8f1d2" providerId="ADAL" clId="{D5EA8993-704C-4EC3-BF96-EADAC50E59DC}" dt="2022-11-19T15:03:14.631" v="992"/>
          <ac:spMkLst>
            <pc:docMk/>
            <pc:sldMk cId="1459711482" sldId="318"/>
            <ac:spMk id="2" creationId="{27B65BA2-6C7E-F728-9FFF-7B73C5F23BA0}"/>
          </ac:spMkLst>
        </pc:spChg>
        <pc:spChg chg="mod">
          <ac:chgData name="Maharjan, Amar" userId="42288142-0c2e-46bf-9d89-edac47b8f1d2" providerId="ADAL" clId="{D5EA8993-704C-4EC3-BF96-EADAC50E59DC}" dt="2022-11-19T15:03:18.249" v="993"/>
          <ac:spMkLst>
            <pc:docMk/>
            <pc:sldMk cId="1459711482" sldId="318"/>
            <ac:spMk id="3" creationId="{F5B0A449-C66B-B89A-4376-A976B3ABC2B0}"/>
          </ac:spMkLst>
        </pc:spChg>
        <pc:picChg chg="add mod">
          <ac:chgData name="Maharjan, Amar" userId="42288142-0c2e-46bf-9d89-edac47b8f1d2" providerId="ADAL" clId="{D5EA8993-704C-4EC3-BF96-EADAC50E59DC}" dt="2022-11-19T15:03:22.368" v="995" actId="1076"/>
          <ac:picMkLst>
            <pc:docMk/>
            <pc:sldMk cId="1459711482" sldId="318"/>
            <ac:picMk id="4" creationId="{EEE3D35C-4DFB-6D11-4115-A9155F0DB125}"/>
          </ac:picMkLst>
        </pc:picChg>
      </pc:sldChg>
      <pc:sldChg chg="modSp new del mod modShow">
        <pc:chgData name="Maharjan, Amar" userId="42288142-0c2e-46bf-9d89-edac47b8f1d2" providerId="ADAL" clId="{D5EA8993-704C-4EC3-BF96-EADAC50E59DC}" dt="2022-11-19T17:01:30.033" v="1166" actId="47"/>
        <pc:sldMkLst>
          <pc:docMk/>
          <pc:sldMk cId="3707234711" sldId="319"/>
        </pc:sldMkLst>
        <pc:spChg chg="mod">
          <ac:chgData name="Maharjan, Amar" userId="42288142-0c2e-46bf-9d89-edac47b8f1d2" providerId="ADAL" clId="{D5EA8993-704C-4EC3-BF96-EADAC50E59DC}" dt="2022-11-19T15:03:32.121" v="997"/>
          <ac:spMkLst>
            <pc:docMk/>
            <pc:sldMk cId="3707234711" sldId="319"/>
            <ac:spMk id="2" creationId="{F2976516-4528-E5D0-2DFD-09D3C4CFE350}"/>
          </ac:spMkLst>
        </pc:spChg>
        <pc:spChg chg="mod">
          <ac:chgData name="Maharjan, Amar" userId="42288142-0c2e-46bf-9d89-edac47b8f1d2" providerId="ADAL" clId="{D5EA8993-704C-4EC3-BF96-EADAC50E59DC}" dt="2022-11-19T15:03:37.538" v="1000" actId="20577"/>
          <ac:spMkLst>
            <pc:docMk/>
            <pc:sldMk cId="3707234711" sldId="319"/>
            <ac:spMk id="3" creationId="{6C9EF974-C636-F7EC-5EA4-013A482A4883}"/>
          </ac:spMkLst>
        </pc:spChg>
      </pc:sldChg>
      <pc:sldChg chg="addSp modSp new mod">
        <pc:chgData name="Maharjan, Amar" userId="42288142-0c2e-46bf-9d89-edac47b8f1d2" providerId="ADAL" clId="{D5EA8993-704C-4EC3-BF96-EADAC50E59DC}" dt="2022-11-19T15:33:38.391" v="1012" actId="1076"/>
        <pc:sldMkLst>
          <pc:docMk/>
          <pc:sldMk cId="2021425987" sldId="320"/>
        </pc:sldMkLst>
        <pc:spChg chg="mod">
          <ac:chgData name="Maharjan, Amar" userId="42288142-0c2e-46bf-9d89-edac47b8f1d2" providerId="ADAL" clId="{D5EA8993-704C-4EC3-BF96-EADAC50E59DC}" dt="2022-11-19T15:33:14.813" v="1003"/>
          <ac:spMkLst>
            <pc:docMk/>
            <pc:sldMk cId="2021425987" sldId="320"/>
            <ac:spMk id="2" creationId="{08AD191B-E0CF-A2D6-666F-6A9691F6D4E4}"/>
          </ac:spMkLst>
        </pc:spChg>
        <pc:spChg chg="mod">
          <ac:chgData name="Maharjan, Amar" userId="42288142-0c2e-46bf-9d89-edac47b8f1d2" providerId="ADAL" clId="{D5EA8993-704C-4EC3-BF96-EADAC50E59DC}" dt="2022-11-19T15:33:35.905" v="1011" actId="207"/>
          <ac:spMkLst>
            <pc:docMk/>
            <pc:sldMk cId="2021425987" sldId="320"/>
            <ac:spMk id="3" creationId="{8B03FBB4-F6B4-D19A-2314-BEE8408757C8}"/>
          </ac:spMkLst>
        </pc:spChg>
        <pc:picChg chg="add mod">
          <ac:chgData name="Maharjan, Amar" userId="42288142-0c2e-46bf-9d89-edac47b8f1d2" providerId="ADAL" clId="{D5EA8993-704C-4EC3-BF96-EADAC50E59DC}" dt="2022-11-19T15:33:38.391" v="1012" actId="1076"/>
          <ac:picMkLst>
            <pc:docMk/>
            <pc:sldMk cId="2021425987" sldId="320"/>
            <ac:picMk id="4" creationId="{1DB6CC89-B0A5-5160-67FE-BFCC71E9B983}"/>
          </ac:picMkLst>
        </pc:picChg>
      </pc:sldChg>
      <pc:sldChg chg="addSp modSp new mod">
        <pc:chgData name="Maharjan, Amar" userId="42288142-0c2e-46bf-9d89-edac47b8f1d2" providerId="ADAL" clId="{D5EA8993-704C-4EC3-BF96-EADAC50E59DC}" dt="2022-11-19T15:43:37.512" v="1019" actId="1076"/>
        <pc:sldMkLst>
          <pc:docMk/>
          <pc:sldMk cId="701210601" sldId="321"/>
        </pc:sldMkLst>
        <pc:spChg chg="mod">
          <ac:chgData name="Maharjan, Amar" userId="42288142-0c2e-46bf-9d89-edac47b8f1d2" providerId="ADAL" clId="{D5EA8993-704C-4EC3-BF96-EADAC50E59DC}" dt="2022-11-19T15:43:22.221" v="1014"/>
          <ac:spMkLst>
            <pc:docMk/>
            <pc:sldMk cId="701210601" sldId="321"/>
            <ac:spMk id="2" creationId="{A4F95D76-9463-1761-A472-95A14D20DA08}"/>
          </ac:spMkLst>
        </pc:spChg>
        <pc:spChg chg="mod">
          <ac:chgData name="Maharjan, Amar" userId="42288142-0c2e-46bf-9d89-edac47b8f1d2" providerId="ADAL" clId="{D5EA8993-704C-4EC3-BF96-EADAC50E59DC}" dt="2022-11-19T15:43:34.535" v="1018" actId="12"/>
          <ac:spMkLst>
            <pc:docMk/>
            <pc:sldMk cId="701210601" sldId="321"/>
            <ac:spMk id="3" creationId="{2627EC70-07B6-278B-3E4D-C5717C88EF3B}"/>
          </ac:spMkLst>
        </pc:spChg>
        <pc:picChg chg="add mod">
          <ac:chgData name="Maharjan, Amar" userId="42288142-0c2e-46bf-9d89-edac47b8f1d2" providerId="ADAL" clId="{D5EA8993-704C-4EC3-BF96-EADAC50E59DC}" dt="2022-11-19T15:43:37.512" v="1019" actId="1076"/>
          <ac:picMkLst>
            <pc:docMk/>
            <pc:sldMk cId="701210601" sldId="321"/>
            <ac:picMk id="4" creationId="{056EF028-21E3-077E-F94D-B5AD11D3DBAE}"/>
          </ac:picMkLst>
        </pc:picChg>
      </pc:sldChg>
      <pc:sldChg chg="modSp new mod">
        <pc:chgData name="Maharjan, Amar" userId="42288142-0c2e-46bf-9d89-edac47b8f1d2" providerId="ADAL" clId="{D5EA8993-704C-4EC3-BF96-EADAC50E59DC}" dt="2022-11-19T15:44:04.179" v="1025" actId="404"/>
        <pc:sldMkLst>
          <pc:docMk/>
          <pc:sldMk cId="4286301506" sldId="322"/>
        </pc:sldMkLst>
        <pc:spChg chg="mod">
          <ac:chgData name="Maharjan, Amar" userId="42288142-0c2e-46bf-9d89-edac47b8f1d2" providerId="ADAL" clId="{D5EA8993-704C-4EC3-BF96-EADAC50E59DC}" dt="2022-11-19T15:43:46.175" v="1021"/>
          <ac:spMkLst>
            <pc:docMk/>
            <pc:sldMk cId="4286301506" sldId="322"/>
            <ac:spMk id="2" creationId="{8E92254F-3684-4BC8-1F32-DA6398742AF8}"/>
          </ac:spMkLst>
        </pc:spChg>
        <pc:spChg chg="mod">
          <ac:chgData name="Maharjan, Amar" userId="42288142-0c2e-46bf-9d89-edac47b8f1d2" providerId="ADAL" clId="{D5EA8993-704C-4EC3-BF96-EADAC50E59DC}" dt="2022-11-19T15:44:04.179" v="1025" actId="404"/>
          <ac:spMkLst>
            <pc:docMk/>
            <pc:sldMk cId="4286301506" sldId="322"/>
            <ac:spMk id="3" creationId="{E486E728-5AF9-F695-B642-1442D0B26052}"/>
          </ac:spMkLst>
        </pc:spChg>
      </pc:sldChg>
      <pc:sldChg chg="modSp new mod">
        <pc:chgData name="Maharjan, Amar" userId="42288142-0c2e-46bf-9d89-edac47b8f1d2" providerId="ADAL" clId="{D5EA8993-704C-4EC3-BF96-EADAC50E59DC}" dt="2022-11-19T15:49:59.473" v="1036" actId="207"/>
        <pc:sldMkLst>
          <pc:docMk/>
          <pc:sldMk cId="45287154" sldId="323"/>
        </pc:sldMkLst>
        <pc:spChg chg="mod">
          <ac:chgData name="Maharjan, Amar" userId="42288142-0c2e-46bf-9d89-edac47b8f1d2" providerId="ADAL" clId="{D5EA8993-704C-4EC3-BF96-EADAC50E59DC}" dt="2022-11-19T15:49:42.080" v="1027"/>
          <ac:spMkLst>
            <pc:docMk/>
            <pc:sldMk cId="45287154" sldId="323"/>
            <ac:spMk id="2" creationId="{25255A31-445E-672C-DA6B-ACCEE59AFBD2}"/>
          </ac:spMkLst>
        </pc:spChg>
        <pc:spChg chg="mod">
          <ac:chgData name="Maharjan, Amar" userId="42288142-0c2e-46bf-9d89-edac47b8f1d2" providerId="ADAL" clId="{D5EA8993-704C-4EC3-BF96-EADAC50E59DC}" dt="2022-11-19T15:49:59.473" v="1036" actId="207"/>
          <ac:spMkLst>
            <pc:docMk/>
            <pc:sldMk cId="45287154" sldId="323"/>
            <ac:spMk id="3" creationId="{5147907B-1D07-5F25-6183-87385A2D8A72}"/>
          </ac:spMkLst>
        </pc:spChg>
      </pc:sldChg>
      <pc:sldChg chg="addSp delSp modSp new mod">
        <pc:chgData name="Maharjan, Amar" userId="42288142-0c2e-46bf-9d89-edac47b8f1d2" providerId="ADAL" clId="{D5EA8993-704C-4EC3-BF96-EADAC50E59DC}" dt="2022-11-19T15:50:15.103" v="1042" actId="1076"/>
        <pc:sldMkLst>
          <pc:docMk/>
          <pc:sldMk cId="30319513" sldId="324"/>
        </pc:sldMkLst>
        <pc:spChg chg="mod">
          <ac:chgData name="Maharjan, Amar" userId="42288142-0c2e-46bf-9d89-edac47b8f1d2" providerId="ADAL" clId="{D5EA8993-704C-4EC3-BF96-EADAC50E59DC}" dt="2022-11-19T15:50:06.401" v="1038"/>
          <ac:spMkLst>
            <pc:docMk/>
            <pc:sldMk cId="30319513" sldId="324"/>
            <ac:spMk id="2" creationId="{687AF627-F9A7-96A0-6AFB-07CFE5EEB9DB}"/>
          </ac:spMkLst>
        </pc:spChg>
        <pc:spChg chg="del">
          <ac:chgData name="Maharjan, Amar" userId="42288142-0c2e-46bf-9d89-edac47b8f1d2" providerId="ADAL" clId="{D5EA8993-704C-4EC3-BF96-EADAC50E59DC}" dt="2022-11-19T15:50:09.665" v="1039"/>
          <ac:spMkLst>
            <pc:docMk/>
            <pc:sldMk cId="30319513" sldId="324"/>
            <ac:spMk id="3" creationId="{95C81889-6EF7-162F-E5D1-D68203F5ACA0}"/>
          </ac:spMkLst>
        </pc:spChg>
        <pc:picChg chg="add mod">
          <ac:chgData name="Maharjan, Amar" userId="42288142-0c2e-46bf-9d89-edac47b8f1d2" providerId="ADAL" clId="{D5EA8993-704C-4EC3-BF96-EADAC50E59DC}" dt="2022-11-19T15:50:15.103" v="1042" actId="1076"/>
          <ac:picMkLst>
            <pc:docMk/>
            <pc:sldMk cId="30319513" sldId="324"/>
            <ac:picMk id="4" creationId="{9533D379-C27D-9157-9EA4-8D074CA2037A}"/>
          </ac:picMkLst>
        </pc:picChg>
      </pc:sldChg>
      <pc:sldChg chg="modSp new mod">
        <pc:chgData name="Maharjan, Amar" userId="42288142-0c2e-46bf-9d89-edac47b8f1d2" providerId="ADAL" clId="{D5EA8993-704C-4EC3-BF96-EADAC50E59DC}" dt="2022-11-19T15:50:42.082" v="1058" actId="207"/>
        <pc:sldMkLst>
          <pc:docMk/>
          <pc:sldMk cId="1398046061" sldId="325"/>
        </pc:sldMkLst>
        <pc:spChg chg="mod">
          <ac:chgData name="Maharjan, Amar" userId="42288142-0c2e-46bf-9d89-edac47b8f1d2" providerId="ADAL" clId="{D5EA8993-704C-4EC3-BF96-EADAC50E59DC}" dt="2022-11-19T15:50:22.943" v="1044"/>
          <ac:spMkLst>
            <pc:docMk/>
            <pc:sldMk cId="1398046061" sldId="325"/>
            <ac:spMk id="2" creationId="{4C29CEB5-9E55-DECE-57BD-CBC3A4EEBB1D}"/>
          </ac:spMkLst>
        </pc:spChg>
        <pc:spChg chg="mod">
          <ac:chgData name="Maharjan, Amar" userId="42288142-0c2e-46bf-9d89-edac47b8f1d2" providerId="ADAL" clId="{D5EA8993-704C-4EC3-BF96-EADAC50E59DC}" dt="2022-11-19T15:50:42.082" v="1058" actId="207"/>
          <ac:spMkLst>
            <pc:docMk/>
            <pc:sldMk cId="1398046061" sldId="325"/>
            <ac:spMk id="3" creationId="{6E9A0B97-7405-A072-14B7-03A1E63AEF2F}"/>
          </ac:spMkLst>
        </pc:spChg>
      </pc:sldChg>
      <pc:sldChg chg="addSp delSp modSp new mod">
        <pc:chgData name="Maharjan, Amar" userId="42288142-0c2e-46bf-9d89-edac47b8f1d2" providerId="ADAL" clId="{D5EA8993-704C-4EC3-BF96-EADAC50E59DC}" dt="2022-11-19T15:51:00.153" v="1066" actId="1076"/>
        <pc:sldMkLst>
          <pc:docMk/>
          <pc:sldMk cId="406485006" sldId="326"/>
        </pc:sldMkLst>
        <pc:spChg chg="mod">
          <ac:chgData name="Maharjan, Amar" userId="42288142-0c2e-46bf-9d89-edac47b8f1d2" providerId="ADAL" clId="{D5EA8993-704C-4EC3-BF96-EADAC50E59DC}" dt="2022-11-19T15:50:49.379" v="1060"/>
          <ac:spMkLst>
            <pc:docMk/>
            <pc:sldMk cId="406485006" sldId="326"/>
            <ac:spMk id="2" creationId="{C7FF2DC8-D83D-B2DD-C822-81C9C612CA09}"/>
          </ac:spMkLst>
        </pc:spChg>
        <pc:spChg chg="del">
          <ac:chgData name="Maharjan, Amar" userId="42288142-0c2e-46bf-9d89-edac47b8f1d2" providerId="ADAL" clId="{D5EA8993-704C-4EC3-BF96-EADAC50E59DC}" dt="2022-11-19T15:50:52.097" v="1061"/>
          <ac:spMkLst>
            <pc:docMk/>
            <pc:sldMk cId="406485006" sldId="326"/>
            <ac:spMk id="3" creationId="{711670DC-B0E6-D667-7331-524F3F119CDB}"/>
          </ac:spMkLst>
        </pc:spChg>
        <pc:picChg chg="add mod">
          <ac:chgData name="Maharjan, Amar" userId="42288142-0c2e-46bf-9d89-edac47b8f1d2" providerId="ADAL" clId="{D5EA8993-704C-4EC3-BF96-EADAC50E59DC}" dt="2022-11-19T15:51:00.153" v="1066" actId="1076"/>
          <ac:picMkLst>
            <pc:docMk/>
            <pc:sldMk cId="406485006" sldId="326"/>
            <ac:picMk id="4" creationId="{6C6831B0-EC16-71F6-8E2A-5318601819A5}"/>
          </ac:picMkLst>
        </pc:picChg>
      </pc:sldChg>
      <pc:sldChg chg="modSp new del mod modShow">
        <pc:chgData name="Maharjan, Amar" userId="42288142-0c2e-46bf-9d89-edac47b8f1d2" providerId="ADAL" clId="{D5EA8993-704C-4EC3-BF96-EADAC50E59DC}" dt="2022-11-19T17:01:33.089" v="1167" actId="47"/>
        <pc:sldMkLst>
          <pc:docMk/>
          <pc:sldMk cId="3897310130" sldId="327"/>
        </pc:sldMkLst>
        <pc:spChg chg="mod">
          <ac:chgData name="Maharjan, Amar" userId="42288142-0c2e-46bf-9d89-edac47b8f1d2" providerId="ADAL" clId="{D5EA8993-704C-4EC3-BF96-EADAC50E59DC}" dt="2022-11-19T15:51:11.103" v="1068"/>
          <ac:spMkLst>
            <pc:docMk/>
            <pc:sldMk cId="3897310130" sldId="327"/>
            <ac:spMk id="2" creationId="{8F874922-D911-9CF6-0CD8-974742C8D17B}"/>
          </ac:spMkLst>
        </pc:spChg>
        <pc:spChg chg="mod">
          <ac:chgData name="Maharjan, Amar" userId="42288142-0c2e-46bf-9d89-edac47b8f1d2" providerId="ADAL" clId="{D5EA8993-704C-4EC3-BF96-EADAC50E59DC}" dt="2022-11-19T15:51:14.167" v="1070" actId="27636"/>
          <ac:spMkLst>
            <pc:docMk/>
            <pc:sldMk cId="3897310130" sldId="327"/>
            <ac:spMk id="3" creationId="{1989BEE5-AE57-A9E3-8C25-650A10A863EB}"/>
          </ac:spMkLst>
        </pc:spChg>
      </pc:sldChg>
      <pc:sldChg chg="modSp new del mod modShow">
        <pc:chgData name="Maharjan, Amar" userId="42288142-0c2e-46bf-9d89-edac47b8f1d2" providerId="ADAL" clId="{D5EA8993-704C-4EC3-BF96-EADAC50E59DC}" dt="2022-11-19T17:01:34.319" v="1168" actId="47"/>
        <pc:sldMkLst>
          <pc:docMk/>
          <pc:sldMk cId="3250806311" sldId="328"/>
        </pc:sldMkLst>
        <pc:spChg chg="mod">
          <ac:chgData name="Maharjan, Amar" userId="42288142-0c2e-46bf-9d89-edac47b8f1d2" providerId="ADAL" clId="{D5EA8993-704C-4EC3-BF96-EADAC50E59DC}" dt="2022-11-19T15:51:21.998" v="1072"/>
          <ac:spMkLst>
            <pc:docMk/>
            <pc:sldMk cId="3250806311" sldId="328"/>
            <ac:spMk id="2" creationId="{CB74842E-AFC5-A547-104D-042F6A24E38C}"/>
          </ac:spMkLst>
        </pc:spChg>
        <pc:spChg chg="mod">
          <ac:chgData name="Maharjan, Amar" userId="42288142-0c2e-46bf-9d89-edac47b8f1d2" providerId="ADAL" clId="{D5EA8993-704C-4EC3-BF96-EADAC50E59DC}" dt="2022-11-19T15:51:25.921" v="1073"/>
          <ac:spMkLst>
            <pc:docMk/>
            <pc:sldMk cId="3250806311" sldId="328"/>
            <ac:spMk id="3" creationId="{E88766BC-2265-BD65-D387-5B7726504BE6}"/>
          </ac:spMkLst>
        </pc:spChg>
      </pc:sldChg>
    </pc:docChg>
  </pc:docChgLst>
  <pc:docChgLst>
    <pc:chgData name="Maharjan, Amar" userId="42288142-0c2e-46bf-9d89-edac47b8f1d2" providerId="ADAL" clId="{C7743FD7-743F-4BAF-8EE8-F8325C130D26}"/>
    <pc:docChg chg="custSel delSld modSld">
      <pc:chgData name="Maharjan, Amar" userId="42288142-0c2e-46bf-9d89-edac47b8f1d2" providerId="ADAL" clId="{C7743FD7-743F-4BAF-8EE8-F8325C130D26}" dt="2023-11-27T04:17:41.833" v="28" actId="27636"/>
      <pc:docMkLst>
        <pc:docMk/>
      </pc:docMkLst>
      <pc:sldChg chg="modSp mod">
        <pc:chgData name="Maharjan, Amar" userId="42288142-0c2e-46bf-9d89-edac47b8f1d2" providerId="ADAL" clId="{C7743FD7-743F-4BAF-8EE8-F8325C130D26}" dt="2023-08-19T23:00:30.588" v="1" actId="27636"/>
        <pc:sldMkLst>
          <pc:docMk/>
          <pc:sldMk cId="3201442386" sldId="259"/>
        </pc:sldMkLst>
        <pc:spChg chg="mod">
          <ac:chgData name="Maharjan, Amar" userId="42288142-0c2e-46bf-9d89-edac47b8f1d2" providerId="ADAL" clId="{C7743FD7-743F-4BAF-8EE8-F8325C130D26}" dt="2023-08-19T23:00:30.588" v="1" actId="27636"/>
          <ac:spMkLst>
            <pc:docMk/>
            <pc:sldMk cId="3201442386" sldId="259"/>
            <ac:spMk id="3" creationId="{CCDB7042-56E9-8BB6-0DD8-E689EE5215DF}"/>
          </ac:spMkLst>
        </pc:spChg>
      </pc:sldChg>
      <pc:sldChg chg="modSp mod">
        <pc:chgData name="Maharjan, Amar" userId="42288142-0c2e-46bf-9d89-edac47b8f1d2" providerId="ADAL" clId="{C7743FD7-743F-4BAF-8EE8-F8325C130D26}" dt="2023-11-11T05:03:58.170" v="3" actId="6549"/>
        <pc:sldMkLst>
          <pc:docMk/>
          <pc:sldMk cId="983534782" sldId="260"/>
        </pc:sldMkLst>
        <pc:spChg chg="mod">
          <ac:chgData name="Maharjan, Amar" userId="42288142-0c2e-46bf-9d89-edac47b8f1d2" providerId="ADAL" clId="{C7743FD7-743F-4BAF-8EE8-F8325C130D26}" dt="2023-11-11T05:03:58.170" v="3" actId="6549"/>
          <ac:spMkLst>
            <pc:docMk/>
            <pc:sldMk cId="983534782" sldId="260"/>
            <ac:spMk id="3" creationId="{6CE14620-2436-65EB-E45F-9D7690F3694B}"/>
          </ac:spMkLst>
        </pc:spChg>
      </pc:sldChg>
      <pc:sldChg chg="modSp">
        <pc:chgData name="Maharjan, Amar" userId="42288142-0c2e-46bf-9d89-edac47b8f1d2" providerId="ADAL" clId="{C7743FD7-743F-4BAF-8EE8-F8325C130D26}" dt="2023-11-11T04:58:01.178" v="2" actId="20578"/>
        <pc:sldMkLst>
          <pc:docMk/>
          <pc:sldMk cId="551032683" sldId="261"/>
        </pc:sldMkLst>
        <pc:spChg chg="mod">
          <ac:chgData name="Maharjan, Amar" userId="42288142-0c2e-46bf-9d89-edac47b8f1d2" providerId="ADAL" clId="{C7743FD7-743F-4BAF-8EE8-F8325C130D26}" dt="2023-11-11T04:58:01.178" v="2" actId="20578"/>
          <ac:spMkLst>
            <pc:docMk/>
            <pc:sldMk cId="551032683" sldId="261"/>
            <ac:spMk id="3" creationId="{4334CE50-106E-062C-F33D-ACD54CA2F270}"/>
          </ac:spMkLst>
        </pc:spChg>
      </pc:sldChg>
      <pc:sldChg chg="mod modShow">
        <pc:chgData name="Maharjan, Amar" userId="42288142-0c2e-46bf-9d89-edac47b8f1d2" providerId="ADAL" clId="{C7743FD7-743F-4BAF-8EE8-F8325C130D26}" dt="2023-11-11T15:54:28.782" v="10" actId="729"/>
        <pc:sldMkLst>
          <pc:docMk/>
          <pc:sldMk cId="4214009370" sldId="270"/>
        </pc:sldMkLst>
      </pc:sldChg>
      <pc:sldChg chg="modSp mod">
        <pc:chgData name="Maharjan, Amar" userId="42288142-0c2e-46bf-9d89-edac47b8f1d2" providerId="ADAL" clId="{C7743FD7-743F-4BAF-8EE8-F8325C130D26}" dt="2023-11-11T15:54:11.500" v="9" actId="27636"/>
        <pc:sldMkLst>
          <pc:docMk/>
          <pc:sldMk cId="1024620033" sldId="282"/>
        </pc:sldMkLst>
        <pc:spChg chg="mod">
          <ac:chgData name="Maharjan, Amar" userId="42288142-0c2e-46bf-9d89-edac47b8f1d2" providerId="ADAL" clId="{C7743FD7-743F-4BAF-8EE8-F8325C130D26}" dt="2023-11-11T15:54:11.500" v="9" actId="27636"/>
          <ac:spMkLst>
            <pc:docMk/>
            <pc:sldMk cId="1024620033" sldId="282"/>
            <ac:spMk id="3" creationId="{941B96C1-71B6-5C4B-8FCC-AB142738A9A1}"/>
          </ac:spMkLst>
        </pc:spChg>
      </pc:sldChg>
      <pc:sldChg chg="modSp">
        <pc:chgData name="Maharjan, Amar" userId="42288142-0c2e-46bf-9d89-edac47b8f1d2" providerId="ADAL" clId="{C7743FD7-743F-4BAF-8EE8-F8325C130D26}" dt="2023-11-27T04:12:08.089" v="24" actId="1076"/>
        <pc:sldMkLst>
          <pc:docMk/>
          <pc:sldMk cId="2659083109" sldId="283"/>
        </pc:sldMkLst>
        <pc:picChg chg="mod">
          <ac:chgData name="Maharjan, Amar" userId="42288142-0c2e-46bf-9d89-edac47b8f1d2" providerId="ADAL" clId="{C7743FD7-743F-4BAF-8EE8-F8325C130D26}" dt="2023-11-27T04:12:08.089" v="24" actId="1076"/>
          <ac:picMkLst>
            <pc:docMk/>
            <pc:sldMk cId="2659083109" sldId="283"/>
            <ac:picMk id="4" creationId="{56264BE9-1E00-0981-783A-6C3BEB771C3C}"/>
          </ac:picMkLst>
        </pc:picChg>
      </pc:sldChg>
      <pc:sldChg chg="modSp mod">
        <pc:chgData name="Maharjan, Amar" userId="42288142-0c2e-46bf-9d89-edac47b8f1d2" providerId="ADAL" clId="{C7743FD7-743F-4BAF-8EE8-F8325C130D26}" dt="2023-11-27T04:17:41.833" v="28" actId="27636"/>
        <pc:sldMkLst>
          <pc:docMk/>
          <pc:sldMk cId="2064822152" sldId="290"/>
        </pc:sldMkLst>
        <pc:spChg chg="mod">
          <ac:chgData name="Maharjan, Amar" userId="42288142-0c2e-46bf-9d89-edac47b8f1d2" providerId="ADAL" clId="{C7743FD7-743F-4BAF-8EE8-F8325C130D26}" dt="2023-11-27T04:17:41.833" v="28" actId="27636"/>
          <ac:spMkLst>
            <pc:docMk/>
            <pc:sldMk cId="2064822152" sldId="290"/>
            <ac:spMk id="3" creationId="{07019C86-BAA1-CF8C-4834-A57EB87CAFCE}"/>
          </ac:spMkLst>
        </pc:spChg>
      </pc:sldChg>
      <pc:sldChg chg="modSp mod">
        <pc:chgData name="Maharjan, Amar" userId="42288142-0c2e-46bf-9d89-edac47b8f1d2" providerId="ADAL" clId="{C7743FD7-743F-4BAF-8EE8-F8325C130D26}" dt="2023-11-18T01:32:17.895" v="22" actId="1076"/>
        <pc:sldMkLst>
          <pc:docMk/>
          <pc:sldMk cId="3845170923" sldId="316"/>
        </pc:sldMkLst>
        <pc:picChg chg="mod">
          <ac:chgData name="Maharjan, Amar" userId="42288142-0c2e-46bf-9d89-edac47b8f1d2" providerId="ADAL" clId="{C7743FD7-743F-4BAF-8EE8-F8325C130D26}" dt="2023-11-18T01:32:17.895" v="22" actId="1076"/>
          <ac:picMkLst>
            <pc:docMk/>
            <pc:sldMk cId="3845170923" sldId="316"/>
            <ac:picMk id="7" creationId="{F2BCF308-12EA-0196-5781-2EB44BCE24BF}"/>
          </ac:picMkLst>
        </pc:picChg>
      </pc:sldChg>
      <pc:sldChg chg="del mod modShow">
        <pc:chgData name="Maharjan, Amar" userId="42288142-0c2e-46bf-9d89-edac47b8f1d2" providerId="ADAL" clId="{C7743FD7-743F-4BAF-8EE8-F8325C130D26}" dt="2023-11-11T05:09:36.150" v="5" actId="2696"/>
        <pc:sldMkLst>
          <pc:docMk/>
          <pc:sldMk cId="4286301506" sldId="322"/>
        </pc:sldMkLst>
      </pc:sldChg>
      <pc:sldChg chg="del mod modShow">
        <pc:chgData name="Maharjan, Amar" userId="42288142-0c2e-46bf-9d89-edac47b8f1d2" providerId="ADAL" clId="{C7743FD7-743F-4BAF-8EE8-F8325C130D26}" dt="2023-11-11T05:09:36.150" v="5" actId="2696"/>
        <pc:sldMkLst>
          <pc:docMk/>
          <pc:sldMk cId="45287154" sldId="323"/>
        </pc:sldMkLst>
      </pc:sldChg>
      <pc:sldChg chg="del mod modShow">
        <pc:chgData name="Maharjan, Amar" userId="42288142-0c2e-46bf-9d89-edac47b8f1d2" providerId="ADAL" clId="{C7743FD7-743F-4BAF-8EE8-F8325C130D26}" dt="2023-11-11T05:09:36.150" v="5" actId="2696"/>
        <pc:sldMkLst>
          <pc:docMk/>
          <pc:sldMk cId="30319513" sldId="324"/>
        </pc:sldMkLst>
      </pc:sldChg>
    </pc:docChg>
  </pc:docChgLst>
  <pc:docChgLst>
    <pc:chgData name="Maharjan, Amar" userId="42288142-0c2e-46bf-9d89-edac47b8f1d2" providerId="ADAL" clId="{3B47517A-BDD9-407C-9511-CD96E23F10F6}"/>
    <pc:docChg chg="undo custSel modSld">
      <pc:chgData name="Maharjan, Amar" userId="42288142-0c2e-46bf-9d89-edac47b8f1d2" providerId="ADAL" clId="{3B47517A-BDD9-407C-9511-CD96E23F10F6}" dt="2024-11-09T16:07:36.628" v="102" actId="20577"/>
      <pc:docMkLst>
        <pc:docMk/>
      </pc:docMkLst>
      <pc:sldChg chg="modSp mod">
        <pc:chgData name="Maharjan, Amar" userId="42288142-0c2e-46bf-9d89-edac47b8f1d2" providerId="ADAL" clId="{3B47517A-BDD9-407C-9511-CD96E23F10F6}" dt="2024-11-09T06:13:29.159" v="5" actId="12"/>
        <pc:sldMkLst>
          <pc:docMk/>
          <pc:sldMk cId="2906564743" sldId="266"/>
        </pc:sldMkLst>
        <pc:spChg chg="mod">
          <ac:chgData name="Maharjan, Amar" userId="42288142-0c2e-46bf-9d89-edac47b8f1d2" providerId="ADAL" clId="{3B47517A-BDD9-407C-9511-CD96E23F10F6}" dt="2024-11-09T06:13:29.159" v="5" actId="12"/>
          <ac:spMkLst>
            <pc:docMk/>
            <pc:sldMk cId="2906564743" sldId="266"/>
            <ac:spMk id="3" creationId="{518FA781-08A8-A52F-F91D-78C78E614070}"/>
          </ac:spMkLst>
        </pc:spChg>
      </pc:sldChg>
      <pc:sldChg chg="modSp mod">
        <pc:chgData name="Maharjan, Amar" userId="42288142-0c2e-46bf-9d89-edac47b8f1d2" providerId="ADAL" clId="{3B47517A-BDD9-407C-9511-CD96E23F10F6}" dt="2024-11-09T16:07:36.628" v="102" actId="20577"/>
        <pc:sldMkLst>
          <pc:docMk/>
          <pc:sldMk cId="212663993" sldId="280"/>
        </pc:sldMkLst>
        <pc:spChg chg="mod">
          <ac:chgData name="Maharjan, Amar" userId="42288142-0c2e-46bf-9d89-edac47b8f1d2" providerId="ADAL" clId="{3B47517A-BDD9-407C-9511-CD96E23F10F6}" dt="2024-11-09T16:07:36.628" v="102" actId="20577"/>
          <ac:spMkLst>
            <pc:docMk/>
            <pc:sldMk cId="212663993" sldId="280"/>
            <ac:spMk id="3" creationId="{B6016026-BA1E-7DFA-F7FA-009136E0BE94}"/>
          </ac:spMkLst>
        </pc:spChg>
      </pc:sldChg>
      <pc:sldChg chg="modSp mod">
        <pc:chgData name="Maharjan, Amar" userId="42288142-0c2e-46bf-9d89-edac47b8f1d2" providerId="ADAL" clId="{3B47517A-BDD9-407C-9511-CD96E23F10F6}" dt="2024-11-09T15:50:59.083" v="10" actId="20577"/>
        <pc:sldMkLst>
          <pc:docMk/>
          <pc:sldMk cId="1024620033" sldId="282"/>
        </pc:sldMkLst>
        <pc:spChg chg="mod">
          <ac:chgData name="Maharjan, Amar" userId="42288142-0c2e-46bf-9d89-edac47b8f1d2" providerId="ADAL" clId="{3B47517A-BDD9-407C-9511-CD96E23F10F6}" dt="2024-11-09T15:50:59.083" v="10" actId="20577"/>
          <ac:spMkLst>
            <pc:docMk/>
            <pc:sldMk cId="1024620033" sldId="282"/>
            <ac:spMk id="3" creationId="{941B96C1-71B6-5C4B-8FCC-AB142738A9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49607-D4FE-4548-B3F0-DB61843153BB}"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87CAB-25C2-4ACF-935F-75EC63572ED6}" type="slidenum">
              <a:rPr lang="en-US" smtClean="0"/>
              <a:t>‹#›</a:t>
            </a:fld>
            <a:endParaRPr lang="en-US"/>
          </a:p>
        </p:txBody>
      </p:sp>
    </p:spTree>
    <p:extLst>
      <p:ext uri="{BB962C8B-B14F-4D97-AF65-F5344CB8AC3E}">
        <p14:creationId xmlns:p14="http://schemas.microsoft.com/office/powerpoint/2010/main" val="279539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Virtual: We will be using addresses that are beyond the capacity of memory.</a:t>
            </a:r>
          </a:p>
        </p:txBody>
      </p:sp>
      <p:sp>
        <p:nvSpPr>
          <p:cNvPr id="4" name="Slide Number Placeholder 3"/>
          <p:cNvSpPr>
            <a:spLocks noGrp="1"/>
          </p:cNvSpPr>
          <p:nvPr>
            <p:ph type="sldNum" sz="quarter" idx="5"/>
          </p:nvPr>
        </p:nvSpPr>
        <p:spPr/>
        <p:txBody>
          <a:bodyPr/>
          <a:lstStyle/>
          <a:p>
            <a:fld id="{E2B87CAB-25C2-4ACF-935F-75EC63572ED6}" type="slidenum">
              <a:rPr lang="en-US" smtClean="0"/>
              <a:t>1</a:t>
            </a:fld>
            <a:endParaRPr lang="en-US"/>
          </a:p>
        </p:txBody>
      </p:sp>
    </p:spTree>
    <p:extLst>
      <p:ext uri="{BB962C8B-B14F-4D97-AF65-F5344CB8AC3E}">
        <p14:creationId xmlns:p14="http://schemas.microsoft.com/office/powerpoint/2010/main" val="649529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say we have a ‘Page Fault’.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11</a:t>
            </a:fld>
            <a:endParaRPr lang="en-US"/>
          </a:p>
        </p:txBody>
      </p:sp>
    </p:spTree>
    <p:extLst>
      <p:ext uri="{BB962C8B-B14F-4D97-AF65-F5344CB8AC3E}">
        <p14:creationId xmlns:p14="http://schemas.microsoft.com/office/powerpoint/2010/main" val="4027731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PalatinoLTStd-Roman"/>
              </a:rPr>
              <a:t>The secondary memory is usually a high-speed disk or NVM device. It is known as the swap device, and the section of storage used for this purpose is known as the </a:t>
            </a:r>
            <a:r>
              <a:rPr lang="en-US" sz="1800" b="1" i="0" u="none" strike="noStrike" baseline="0" dirty="0">
                <a:solidFill>
                  <a:srgbClr val="00FFFF"/>
                </a:solidFill>
                <a:latin typeface="PalatinoLTStd-Bold"/>
              </a:rPr>
              <a:t>swap space.</a:t>
            </a:r>
          </a:p>
          <a:p>
            <a:pPr marL="171450" indent="-171450" algn="l">
              <a:buFont typeface="Arial" panose="020B0604020202020204" pitchFamily="34" charset="0"/>
              <a:buChar char="•"/>
            </a:pPr>
            <a:r>
              <a:rPr lang="en-US" dirty="0"/>
              <a:t>Space locality: Surrounding variables may also be used.</a:t>
            </a:r>
          </a:p>
          <a:p>
            <a:pPr marL="171450" indent="-171450" algn="l">
              <a:buFont typeface="Arial" panose="020B0604020202020204" pitchFamily="34" charset="0"/>
              <a:buChar char="•"/>
            </a:pPr>
            <a:r>
              <a:rPr lang="en-US" dirty="0"/>
              <a:t>Time locality: If we used a variable, there may be a chance that you will use the variable soon.</a:t>
            </a:r>
          </a:p>
        </p:txBody>
      </p:sp>
      <p:sp>
        <p:nvSpPr>
          <p:cNvPr id="4" name="Slide Number Placeholder 3"/>
          <p:cNvSpPr>
            <a:spLocks noGrp="1"/>
          </p:cNvSpPr>
          <p:nvPr>
            <p:ph type="sldNum" sz="quarter" idx="5"/>
          </p:nvPr>
        </p:nvSpPr>
        <p:spPr/>
        <p:txBody>
          <a:bodyPr/>
          <a:lstStyle/>
          <a:p>
            <a:fld id="{E2B87CAB-25C2-4ACF-935F-75EC63572ED6}" type="slidenum">
              <a:rPr lang="en-US" smtClean="0"/>
              <a:t>13</a:t>
            </a:fld>
            <a:endParaRPr lang="en-US"/>
          </a:p>
        </p:txBody>
      </p:sp>
    </p:spTree>
    <p:extLst>
      <p:ext uri="{BB962C8B-B14F-4D97-AF65-F5344CB8AC3E}">
        <p14:creationId xmlns:p14="http://schemas.microsoft.com/office/powerpoint/2010/main" val="1070348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the OS needs free frames, it will check the linked list of free frames.</a:t>
            </a:r>
          </a:p>
          <a:p>
            <a:pPr marL="171450" indent="-171450">
              <a:buFont typeface="Arial" panose="020B0604020202020204" pitchFamily="34" charset="0"/>
              <a:buChar char="•"/>
            </a:pPr>
            <a:r>
              <a:rPr lang="en-US" dirty="0"/>
              <a:t>Before providing the free frame to a process, all the content of that frame will be cleared out (zeroed out).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14</a:t>
            </a:fld>
            <a:endParaRPr lang="en-US"/>
          </a:p>
        </p:txBody>
      </p:sp>
    </p:spTree>
    <p:extLst>
      <p:ext uri="{BB962C8B-B14F-4D97-AF65-F5344CB8AC3E}">
        <p14:creationId xmlns:p14="http://schemas.microsoft.com/office/powerpoint/2010/main" val="2507551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the steps may not happen.</a:t>
            </a:r>
          </a:p>
        </p:txBody>
      </p:sp>
      <p:sp>
        <p:nvSpPr>
          <p:cNvPr id="4" name="Slide Number Placeholder 3"/>
          <p:cNvSpPr>
            <a:spLocks noGrp="1"/>
          </p:cNvSpPr>
          <p:nvPr>
            <p:ph type="sldNum" sz="quarter" idx="5"/>
          </p:nvPr>
        </p:nvSpPr>
        <p:spPr/>
        <p:txBody>
          <a:bodyPr/>
          <a:lstStyle/>
          <a:p>
            <a:fld id="{E2B87CAB-25C2-4ACF-935F-75EC63572ED6}" type="slidenum">
              <a:rPr lang="en-US" smtClean="0"/>
              <a:t>16</a:t>
            </a:fld>
            <a:endParaRPr lang="en-US"/>
          </a:p>
        </p:txBody>
      </p:sp>
    </p:spTree>
    <p:extLst>
      <p:ext uri="{BB962C8B-B14F-4D97-AF65-F5344CB8AC3E}">
        <p14:creationId xmlns:p14="http://schemas.microsoft.com/office/powerpoint/2010/main" val="692044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the page: Requires a lot of time, because of many I/O operations.</a:t>
            </a:r>
          </a:p>
          <a:p>
            <a:pPr marL="171450" indent="-171450">
              <a:buFont typeface="Arial" panose="020B0604020202020204" pitchFamily="34" charset="0"/>
              <a:buChar char="•"/>
            </a:pPr>
            <a:r>
              <a:rPr lang="en-US" dirty="0"/>
              <a:t>The other 2 can be implemented quickly.</a:t>
            </a:r>
          </a:p>
          <a:p>
            <a:pPr marL="171450" indent="-171450">
              <a:buFont typeface="Arial" panose="020B0604020202020204" pitchFamily="34" charset="0"/>
              <a:buChar char="•"/>
            </a:pPr>
            <a:r>
              <a:rPr lang="en-US" dirty="0"/>
              <a:t>0: No page fault</a:t>
            </a:r>
          </a:p>
          <a:p>
            <a:pPr marL="171450" indent="-171450">
              <a:buFont typeface="Arial" panose="020B0604020202020204" pitchFamily="34" charset="0"/>
              <a:buChar char="•"/>
            </a:pPr>
            <a:r>
              <a:rPr lang="en-US" dirty="0"/>
              <a:t>1: 100% page fault.</a:t>
            </a:r>
          </a:p>
          <a:p>
            <a:pPr marL="171450" indent="-171450">
              <a:buFont typeface="Arial" panose="020B0604020202020204" pitchFamily="34" charset="0"/>
              <a:buChar char="•"/>
            </a:pPr>
            <a:r>
              <a:rPr lang="en-US" dirty="0"/>
              <a:t>p: Fault rate</a:t>
            </a:r>
          </a:p>
          <a:p>
            <a:pPr marL="171450" indent="-171450">
              <a:buFont typeface="Arial" panose="020B0604020202020204" pitchFamily="34" charset="0"/>
              <a:buChar char="•"/>
            </a:pPr>
            <a:r>
              <a:rPr lang="en-US" dirty="0"/>
              <a:t>1-p: No fault rate</a:t>
            </a:r>
          </a:p>
        </p:txBody>
      </p:sp>
      <p:sp>
        <p:nvSpPr>
          <p:cNvPr id="4" name="Slide Number Placeholder 3"/>
          <p:cNvSpPr>
            <a:spLocks noGrp="1"/>
          </p:cNvSpPr>
          <p:nvPr>
            <p:ph type="sldNum" sz="quarter" idx="5"/>
          </p:nvPr>
        </p:nvSpPr>
        <p:spPr/>
        <p:txBody>
          <a:bodyPr/>
          <a:lstStyle/>
          <a:p>
            <a:fld id="{E2B87CAB-25C2-4ACF-935F-75EC63572ED6}" type="slidenum">
              <a:rPr lang="en-US" smtClean="0"/>
              <a:t>17</a:t>
            </a:fld>
            <a:endParaRPr lang="en-US"/>
          </a:p>
        </p:txBody>
      </p:sp>
    </p:spTree>
    <p:extLst>
      <p:ext uri="{BB962C8B-B14F-4D97-AF65-F5344CB8AC3E}">
        <p14:creationId xmlns:p14="http://schemas.microsoft.com/office/powerpoint/2010/main" val="4032230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milliseconds = 8,000,000 nanoseconds.</a:t>
            </a:r>
          </a:p>
        </p:txBody>
      </p:sp>
      <p:sp>
        <p:nvSpPr>
          <p:cNvPr id="4" name="Slide Number Placeholder 3"/>
          <p:cNvSpPr>
            <a:spLocks noGrp="1"/>
          </p:cNvSpPr>
          <p:nvPr>
            <p:ph type="sldNum" sz="quarter" idx="5"/>
          </p:nvPr>
        </p:nvSpPr>
        <p:spPr/>
        <p:txBody>
          <a:bodyPr/>
          <a:lstStyle/>
          <a:p>
            <a:fld id="{E2B87CAB-25C2-4ACF-935F-75EC63572ED6}" type="slidenum">
              <a:rPr lang="en-US" smtClean="0"/>
              <a:t>18</a:t>
            </a:fld>
            <a:endParaRPr lang="en-US"/>
          </a:p>
        </p:txBody>
      </p:sp>
    </p:spTree>
    <p:extLst>
      <p:ext uri="{BB962C8B-B14F-4D97-AF65-F5344CB8AC3E}">
        <p14:creationId xmlns:p14="http://schemas.microsoft.com/office/powerpoint/2010/main" val="3624247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copy all the pages into swap space, and all the swapping from now is not in the swap space.</a:t>
            </a:r>
          </a:p>
          <a:p>
            <a:pPr marL="171450" indent="-171450">
              <a:buFont typeface="Arial" panose="020B0604020202020204" pitchFamily="34" charset="0"/>
              <a:buChar char="•"/>
            </a:pPr>
            <a:r>
              <a:rPr lang="en-US" dirty="0"/>
              <a:t> Certain pages can be discarded without writing back because they are read-only.</a:t>
            </a:r>
          </a:p>
          <a:p>
            <a:pPr marL="171450" indent="-171450">
              <a:buFont typeface="Arial" panose="020B0604020202020204" pitchFamily="34" charset="0"/>
              <a:buChar char="•"/>
            </a:pPr>
            <a:r>
              <a:rPr lang="en-US" dirty="0"/>
              <a:t>Stack and heap must be written.</a:t>
            </a:r>
          </a:p>
        </p:txBody>
      </p:sp>
      <p:sp>
        <p:nvSpPr>
          <p:cNvPr id="4" name="Slide Number Placeholder 3"/>
          <p:cNvSpPr>
            <a:spLocks noGrp="1"/>
          </p:cNvSpPr>
          <p:nvPr>
            <p:ph type="sldNum" sz="quarter" idx="5"/>
          </p:nvPr>
        </p:nvSpPr>
        <p:spPr/>
        <p:txBody>
          <a:bodyPr/>
          <a:lstStyle/>
          <a:p>
            <a:fld id="{E2B87CAB-25C2-4ACF-935F-75EC63572ED6}" type="slidenum">
              <a:rPr lang="en-US" smtClean="0"/>
              <a:t>19</a:t>
            </a:fld>
            <a:endParaRPr lang="en-US"/>
          </a:p>
        </p:txBody>
      </p:sp>
    </p:spTree>
    <p:extLst>
      <p:ext uri="{BB962C8B-B14F-4D97-AF65-F5344CB8AC3E}">
        <p14:creationId xmlns:p14="http://schemas.microsoft.com/office/powerpoint/2010/main" val="41471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will create only when we try to write on that page.</a:t>
            </a:r>
          </a:p>
          <a:p>
            <a:pPr marL="171450" indent="-171450">
              <a:buFont typeface="Arial" panose="020B0604020202020204" pitchFamily="34" charset="0"/>
              <a:buChar char="•"/>
            </a:pPr>
            <a:r>
              <a:rPr lang="en-US" dirty="0"/>
              <a:t>We will not create separate memories for children and parents; they will share.</a:t>
            </a:r>
          </a:p>
        </p:txBody>
      </p:sp>
      <p:sp>
        <p:nvSpPr>
          <p:cNvPr id="4" name="Slide Number Placeholder 3"/>
          <p:cNvSpPr>
            <a:spLocks noGrp="1"/>
          </p:cNvSpPr>
          <p:nvPr>
            <p:ph type="sldNum" sz="quarter" idx="5"/>
          </p:nvPr>
        </p:nvSpPr>
        <p:spPr/>
        <p:txBody>
          <a:bodyPr/>
          <a:lstStyle/>
          <a:p>
            <a:fld id="{E2B87CAB-25C2-4ACF-935F-75EC63572ED6}" type="slidenum">
              <a:rPr lang="en-US" smtClean="0"/>
              <a:t>20</a:t>
            </a:fld>
            <a:endParaRPr lang="en-US"/>
          </a:p>
        </p:txBody>
      </p:sp>
    </p:spTree>
    <p:extLst>
      <p:ext uri="{BB962C8B-B14F-4D97-AF65-F5344CB8AC3E}">
        <p14:creationId xmlns:p14="http://schemas.microsoft.com/office/powerpoint/2010/main" val="104527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both processes try to update a single page, then a new copy of the page is created.	</a:t>
            </a:r>
          </a:p>
        </p:txBody>
      </p:sp>
      <p:sp>
        <p:nvSpPr>
          <p:cNvPr id="4" name="Slide Number Placeholder 3"/>
          <p:cNvSpPr>
            <a:spLocks noGrp="1"/>
          </p:cNvSpPr>
          <p:nvPr>
            <p:ph type="sldNum" sz="quarter" idx="5"/>
          </p:nvPr>
        </p:nvSpPr>
        <p:spPr/>
        <p:txBody>
          <a:bodyPr/>
          <a:lstStyle/>
          <a:p>
            <a:fld id="{E2B87CAB-25C2-4ACF-935F-75EC63572ED6}" type="slidenum">
              <a:rPr lang="en-US" smtClean="0"/>
              <a:t>22</a:t>
            </a:fld>
            <a:endParaRPr lang="en-US"/>
          </a:p>
        </p:txBody>
      </p:sp>
    </p:spTree>
    <p:extLst>
      <p:ext uri="{BB962C8B-B14F-4D97-AF65-F5344CB8AC3E}">
        <p14:creationId xmlns:p14="http://schemas.microsoft.com/office/powerpoint/2010/main" val="3576341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23</a:t>
            </a:fld>
            <a:endParaRPr lang="en-US"/>
          </a:p>
        </p:txBody>
      </p:sp>
    </p:spTree>
    <p:extLst>
      <p:ext uri="{BB962C8B-B14F-4D97-AF65-F5344CB8AC3E}">
        <p14:creationId xmlns:p14="http://schemas.microsoft.com/office/powerpoint/2010/main" val="286727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Demand Paging: Load the page only on demand.</a:t>
            </a:r>
          </a:p>
        </p:txBody>
      </p:sp>
      <p:sp>
        <p:nvSpPr>
          <p:cNvPr id="4" name="Slide Number Placeholder 3"/>
          <p:cNvSpPr>
            <a:spLocks noGrp="1"/>
          </p:cNvSpPr>
          <p:nvPr>
            <p:ph type="sldNum" sz="quarter" idx="5"/>
          </p:nvPr>
        </p:nvSpPr>
        <p:spPr/>
        <p:txBody>
          <a:bodyPr/>
          <a:lstStyle/>
          <a:p>
            <a:fld id="{E2B87CAB-25C2-4ACF-935F-75EC63572ED6}" type="slidenum">
              <a:rPr lang="en-US" smtClean="0"/>
              <a:t>2</a:t>
            </a:fld>
            <a:endParaRPr lang="en-US"/>
          </a:p>
        </p:txBody>
      </p:sp>
    </p:spTree>
    <p:extLst>
      <p:ext uri="{BB962C8B-B14F-4D97-AF65-F5344CB8AC3E}">
        <p14:creationId xmlns:p14="http://schemas.microsoft.com/office/powerpoint/2010/main" val="809063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solidFill>
                  <a:srgbClr val="000000"/>
                </a:solidFill>
                <a:latin typeface="PalatinoLTStd-Roman"/>
              </a:rPr>
              <a:t>Dirty bit: True or False</a:t>
            </a:r>
          </a:p>
          <a:p>
            <a:pPr marL="285750" indent="-285750" algn="l">
              <a:buFont typeface="Arial" panose="020B0604020202020204" pitchFamily="34" charset="0"/>
              <a:buChar char="•"/>
            </a:pPr>
            <a:r>
              <a:rPr lang="en-US" sz="1800" b="0" i="0" u="none" strike="noStrike" baseline="0" dirty="0">
                <a:solidFill>
                  <a:srgbClr val="000000"/>
                </a:solidFill>
                <a:latin typeface="PalatinoLTStd-Roman"/>
              </a:rPr>
              <a:t>When every a variable is updates, then the page related to that variable is also updated.</a:t>
            </a:r>
          </a:p>
          <a:p>
            <a:pPr marL="285750" indent="-285750" algn="l">
              <a:buFont typeface="Arial" panose="020B0604020202020204" pitchFamily="34" charset="0"/>
              <a:buChar char="•"/>
            </a:pPr>
            <a:r>
              <a:rPr lang="en-US" sz="1800" b="0" i="0" u="none" strike="noStrike" baseline="0" dirty="0">
                <a:solidFill>
                  <a:srgbClr val="000000"/>
                </a:solidFill>
                <a:latin typeface="PalatinoLTStd-Roman"/>
              </a:rPr>
              <a:t>If the page is updated then we need to write back the content into the swap space.</a:t>
            </a:r>
          </a:p>
          <a:p>
            <a:pPr marL="285750" indent="-285750" algn="l">
              <a:buFont typeface="Arial" panose="020B0604020202020204" pitchFamily="34" charset="0"/>
              <a:buChar char="•"/>
            </a:pPr>
            <a:r>
              <a:rPr lang="en-US" sz="1800" b="0" i="0" u="none" strike="noStrike" baseline="0" dirty="0">
                <a:solidFill>
                  <a:srgbClr val="000000"/>
                </a:solidFill>
                <a:latin typeface="PalatinoLTStd-Roman"/>
              </a:rPr>
              <a:t>Not the perfect solution.</a:t>
            </a:r>
          </a:p>
          <a:p>
            <a:pPr marL="285750" indent="-285750" algn="l">
              <a:buFont typeface="Arial" panose="020B0604020202020204" pitchFamily="34" charset="0"/>
              <a:buChar char="•"/>
            </a:pPr>
            <a:endParaRPr lang="en-US" sz="1800" b="0" i="0" u="none" strike="noStrike" baseline="0" dirty="0">
              <a:solidFill>
                <a:srgbClr val="000000"/>
              </a:solidFill>
              <a:latin typeface="PalatinoLTStd-Roman"/>
            </a:endParaRPr>
          </a:p>
          <a:p>
            <a:pPr algn="l"/>
            <a:r>
              <a:rPr lang="en-US" sz="1800" b="0" i="0" u="none" strike="noStrike" baseline="0" dirty="0">
                <a:solidFill>
                  <a:srgbClr val="000000"/>
                </a:solidFill>
                <a:latin typeface="PalatinoLTStd-Roman"/>
              </a:rPr>
              <a:t>If we increase our degree of multiprogramming, we are </a:t>
            </a:r>
            <a:r>
              <a:rPr lang="en-US" sz="1800" b="1" i="0" u="none" strike="noStrike" baseline="0" dirty="0">
                <a:solidFill>
                  <a:srgbClr val="00FFFF"/>
                </a:solidFill>
                <a:latin typeface="PalatinoLTStd-Bold"/>
              </a:rPr>
              <a:t>over-allocating </a:t>
            </a:r>
            <a:r>
              <a:rPr lang="en-US" sz="1800" b="0" i="0" u="none" strike="noStrike" baseline="0" dirty="0">
                <a:solidFill>
                  <a:srgbClr val="000000"/>
                </a:solidFill>
                <a:latin typeface="PalatinoLTStd-Roman"/>
              </a:rPr>
              <a:t>memory.</a:t>
            </a:r>
          </a:p>
          <a:p>
            <a:pPr algn="l"/>
            <a:endParaRPr lang="en-US" sz="1800" b="0" i="0" u="none" strike="noStrike" baseline="0" dirty="0">
              <a:solidFill>
                <a:srgbClr val="000000"/>
              </a:solidFill>
              <a:latin typeface="PalatinoLTStd-Roman"/>
            </a:endParaRPr>
          </a:p>
          <a:p>
            <a:pPr algn="l"/>
            <a:r>
              <a:rPr lang="en-US" sz="1800" b="0" i="0" u="none" strike="noStrike" baseline="0" dirty="0">
                <a:latin typeface="PalatinoLTStd-Roman"/>
              </a:rPr>
              <a:t>Over-allocation of memory manifests itself as follows.  While a process is executing, a page fault occurs. </a:t>
            </a:r>
          </a:p>
          <a:p>
            <a:pPr algn="l"/>
            <a:r>
              <a:rPr lang="en-US" sz="1800" b="0" i="0" u="none" strike="noStrike" baseline="0" dirty="0">
                <a:latin typeface="PalatinoLTStd-Roman"/>
              </a:rPr>
              <a:t>The operating system determines where the desired page is residing on secondary storage but then finds that there are </a:t>
            </a:r>
            <a:r>
              <a:rPr lang="en-US" sz="1800" b="1" i="1" u="none" strike="noStrike" baseline="0" dirty="0">
                <a:latin typeface="PalatinoLTStd-BoldItalic"/>
              </a:rPr>
              <a:t>no </a:t>
            </a:r>
            <a:r>
              <a:rPr lang="en-US" sz="1800" b="0" i="0" u="none" strike="noStrike" baseline="0" dirty="0">
                <a:latin typeface="PalatinoLTStd-Roman"/>
              </a:rPr>
              <a:t>free frames on the free-frame list; all memory is in use.</a:t>
            </a: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24</a:t>
            </a:fld>
            <a:endParaRPr lang="en-US"/>
          </a:p>
        </p:txBody>
      </p:sp>
    </p:spTree>
    <p:extLst>
      <p:ext uri="{BB962C8B-B14F-4D97-AF65-F5344CB8AC3E}">
        <p14:creationId xmlns:p14="http://schemas.microsoft.com/office/powerpoint/2010/main" val="2364503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PC:  Program Counter</a:t>
            </a:r>
          </a:p>
          <a:p>
            <a:pPr marL="171450" indent="-171450">
              <a:buFont typeface="Arial" panose="020B0604020202020204" pitchFamily="34" charset="0"/>
              <a:buChar char="•"/>
            </a:pPr>
            <a:r>
              <a:rPr lang="en-US" dirty="0" err="1"/>
              <a:t>i</a:t>
            </a:r>
            <a:r>
              <a:rPr lang="en-US" dirty="0"/>
              <a:t>: Invalid: This page is not loaded.</a:t>
            </a:r>
          </a:p>
          <a:p>
            <a:pPr marL="171450" indent="-171450">
              <a:buFont typeface="Arial" panose="020B0604020202020204" pitchFamily="34" charset="0"/>
              <a:buChar char="•"/>
            </a:pPr>
            <a:r>
              <a:rPr lang="en-US" dirty="0"/>
              <a:t>A backing store is sometimes also known as a swap space.</a:t>
            </a:r>
          </a:p>
        </p:txBody>
      </p:sp>
      <p:sp>
        <p:nvSpPr>
          <p:cNvPr id="4" name="Slide Number Placeholder 3"/>
          <p:cNvSpPr>
            <a:spLocks noGrp="1"/>
          </p:cNvSpPr>
          <p:nvPr>
            <p:ph type="sldNum" sz="quarter" idx="5"/>
          </p:nvPr>
        </p:nvSpPr>
        <p:spPr/>
        <p:txBody>
          <a:bodyPr/>
          <a:lstStyle/>
          <a:p>
            <a:fld id="{E2B87CAB-25C2-4ACF-935F-75EC63572ED6}" type="slidenum">
              <a:rPr lang="en-US" smtClean="0"/>
              <a:t>25</a:t>
            </a:fld>
            <a:endParaRPr lang="en-US"/>
          </a:p>
        </p:txBody>
      </p:sp>
    </p:spTree>
    <p:extLst>
      <p:ext uri="{BB962C8B-B14F-4D97-AF65-F5344CB8AC3E}">
        <p14:creationId xmlns:p14="http://schemas.microsoft.com/office/powerpoint/2010/main" val="3698205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2-page transfers: One for writing back if it is modified (Swap out), one for loading back (Swap in).</a:t>
            </a:r>
          </a:p>
          <a:p>
            <a:pPr marL="171450" indent="-171450">
              <a:buFont typeface="Arial" panose="020B0604020202020204" pitchFamily="34" charset="0"/>
              <a:buChar char="•"/>
            </a:pPr>
            <a:r>
              <a:rPr lang="en-US" dirty="0"/>
              <a:t>We want to reduce as much as possible, so we need to pick the replacement algorithm which will reduce.</a:t>
            </a:r>
          </a:p>
        </p:txBody>
      </p:sp>
      <p:sp>
        <p:nvSpPr>
          <p:cNvPr id="4" name="Slide Number Placeholder 3"/>
          <p:cNvSpPr>
            <a:spLocks noGrp="1"/>
          </p:cNvSpPr>
          <p:nvPr>
            <p:ph type="sldNum" sz="quarter" idx="5"/>
          </p:nvPr>
        </p:nvSpPr>
        <p:spPr/>
        <p:txBody>
          <a:bodyPr/>
          <a:lstStyle/>
          <a:p>
            <a:fld id="{E2B87CAB-25C2-4ACF-935F-75EC63572ED6}" type="slidenum">
              <a:rPr lang="en-US" smtClean="0"/>
              <a:t>26</a:t>
            </a:fld>
            <a:endParaRPr lang="en-US"/>
          </a:p>
        </p:txBody>
      </p:sp>
    </p:spTree>
    <p:extLst>
      <p:ext uri="{BB962C8B-B14F-4D97-AF65-F5344CB8AC3E}">
        <p14:creationId xmlns:p14="http://schemas.microsoft.com/office/powerpoint/2010/main" val="3428699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Mark the old entry to ‘</a:t>
            </a:r>
            <a:r>
              <a:rPr lang="en-US" dirty="0" err="1"/>
              <a:t>i</a:t>
            </a:r>
            <a:r>
              <a:rPr lang="en-US" dirty="0"/>
              <a:t>’, And the new entry to ‘v’</a:t>
            </a:r>
          </a:p>
          <a:p>
            <a:pPr marL="171450" indent="-171450">
              <a:buFont typeface="Arial" panose="020B0604020202020204" pitchFamily="34" charset="0"/>
              <a:buChar char="•"/>
            </a:pPr>
            <a:r>
              <a:rPr lang="en-US" dirty="0"/>
              <a:t>0: Removing content from the page table.</a:t>
            </a:r>
          </a:p>
        </p:txBody>
      </p:sp>
      <p:sp>
        <p:nvSpPr>
          <p:cNvPr id="4" name="Slide Number Placeholder 3"/>
          <p:cNvSpPr>
            <a:spLocks noGrp="1"/>
          </p:cNvSpPr>
          <p:nvPr>
            <p:ph type="sldNum" sz="quarter" idx="5"/>
          </p:nvPr>
        </p:nvSpPr>
        <p:spPr/>
        <p:txBody>
          <a:bodyPr/>
          <a:lstStyle/>
          <a:p>
            <a:fld id="{E2B87CAB-25C2-4ACF-935F-75EC63572ED6}" type="slidenum">
              <a:rPr lang="en-US" smtClean="0"/>
              <a:t>27</a:t>
            </a:fld>
            <a:endParaRPr lang="en-US"/>
          </a:p>
        </p:txBody>
      </p:sp>
    </p:spTree>
    <p:extLst>
      <p:ext uri="{BB962C8B-B14F-4D97-AF65-F5344CB8AC3E}">
        <p14:creationId xmlns:p14="http://schemas.microsoft.com/office/powerpoint/2010/main" val="93736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 two consequent page numbers are the same.</a:t>
            </a:r>
          </a:p>
          <a:p>
            <a:pPr marL="171450" indent="-171450">
              <a:buFont typeface="Arial" panose="020B0604020202020204" pitchFamily="34" charset="0"/>
              <a:buChar char="•"/>
            </a:pPr>
            <a:r>
              <a:rPr lang="en-US" dirty="0"/>
              <a:t>We will use only one, even if it is repeating. Ex: 1,4,4,3,2 == 1,4,3,2</a:t>
            </a:r>
          </a:p>
        </p:txBody>
      </p:sp>
      <p:sp>
        <p:nvSpPr>
          <p:cNvPr id="4" name="Slide Number Placeholder 3"/>
          <p:cNvSpPr>
            <a:spLocks noGrp="1"/>
          </p:cNvSpPr>
          <p:nvPr>
            <p:ph type="sldNum" sz="quarter" idx="5"/>
          </p:nvPr>
        </p:nvSpPr>
        <p:spPr/>
        <p:txBody>
          <a:bodyPr/>
          <a:lstStyle/>
          <a:p>
            <a:fld id="{E2B87CAB-25C2-4ACF-935F-75EC63572ED6}" type="slidenum">
              <a:rPr lang="en-US" smtClean="0"/>
              <a:t>28</a:t>
            </a:fld>
            <a:endParaRPr lang="en-US"/>
          </a:p>
        </p:txBody>
      </p:sp>
    </p:spTree>
    <p:extLst>
      <p:ext uri="{BB962C8B-B14F-4D97-AF65-F5344CB8AC3E}">
        <p14:creationId xmlns:p14="http://schemas.microsoft.com/office/powerpoint/2010/main" val="3274049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increase the number of frames, then the error decreases.</a:t>
            </a:r>
          </a:p>
          <a:p>
            <a:pPr marL="171450" indent="-171450">
              <a:buFont typeface="Arial" panose="020B0604020202020204" pitchFamily="34" charset="0"/>
              <a:buChar char="•"/>
            </a:pPr>
            <a:r>
              <a:rPr lang="en-US" dirty="0"/>
              <a:t>There can be a six-zag line also.</a:t>
            </a:r>
          </a:p>
        </p:txBody>
      </p:sp>
      <p:sp>
        <p:nvSpPr>
          <p:cNvPr id="4" name="Slide Number Placeholder 3"/>
          <p:cNvSpPr>
            <a:spLocks noGrp="1"/>
          </p:cNvSpPr>
          <p:nvPr>
            <p:ph type="sldNum" sz="quarter" idx="5"/>
          </p:nvPr>
        </p:nvSpPr>
        <p:spPr/>
        <p:txBody>
          <a:bodyPr/>
          <a:lstStyle/>
          <a:p>
            <a:fld id="{E2B87CAB-25C2-4ACF-935F-75EC63572ED6}" type="slidenum">
              <a:rPr lang="en-US" smtClean="0"/>
              <a:t>29</a:t>
            </a:fld>
            <a:endParaRPr lang="en-US"/>
          </a:p>
        </p:txBody>
      </p:sp>
    </p:spTree>
    <p:extLst>
      <p:ext uri="{BB962C8B-B14F-4D97-AF65-F5344CB8AC3E}">
        <p14:creationId xmlns:p14="http://schemas.microsoft.com/office/powerpoint/2010/main" val="781011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Every vertical bar represents page fault.</a:t>
            </a:r>
            <a:endParaRPr lang="en-US" baseline="30000" dirty="0"/>
          </a:p>
          <a:p>
            <a:pPr marL="171450" indent="-171450">
              <a:buFont typeface="Arial" panose="020B0604020202020204" pitchFamily="34" charset="0"/>
              <a:buChar char="•"/>
            </a:pPr>
            <a:r>
              <a:rPr lang="en-US" baseline="0" dirty="0"/>
              <a:t>5</a:t>
            </a:r>
            <a:r>
              <a:rPr lang="en-US" baseline="30000" dirty="0"/>
              <a:t>th</a:t>
            </a:r>
            <a:r>
              <a:rPr lang="en-US" baseline="0" dirty="0"/>
              <a:t> 0: Hit, that’s why we don't have page fault.</a:t>
            </a:r>
          </a:p>
        </p:txBody>
      </p:sp>
      <p:sp>
        <p:nvSpPr>
          <p:cNvPr id="4" name="Slide Number Placeholder 3"/>
          <p:cNvSpPr>
            <a:spLocks noGrp="1"/>
          </p:cNvSpPr>
          <p:nvPr>
            <p:ph type="sldNum" sz="quarter" idx="5"/>
          </p:nvPr>
        </p:nvSpPr>
        <p:spPr/>
        <p:txBody>
          <a:bodyPr/>
          <a:lstStyle/>
          <a:p>
            <a:fld id="{E2B87CAB-25C2-4ACF-935F-75EC63572ED6}" type="slidenum">
              <a:rPr lang="en-US" smtClean="0"/>
              <a:t>30</a:t>
            </a:fld>
            <a:endParaRPr lang="en-US"/>
          </a:p>
        </p:txBody>
      </p:sp>
    </p:spTree>
    <p:extLst>
      <p:ext uri="{BB962C8B-B14F-4D97-AF65-F5344CB8AC3E}">
        <p14:creationId xmlns:p14="http://schemas.microsoft.com/office/powerpoint/2010/main" val="745524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Usually, difficult to implement because we need a future reference.</a:t>
            </a:r>
          </a:p>
          <a:p>
            <a:pPr marL="171450" indent="-171450">
              <a:buFont typeface="Arial" panose="020B0604020202020204" pitchFamily="34" charset="0"/>
              <a:buChar char="•"/>
            </a:pPr>
            <a:r>
              <a:rPr lang="en-US" dirty="0"/>
              <a:t>This can be used for comparison and theoretical approaches.</a:t>
            </a:r>
          </a:p>
          <a:p>
            <a:pPr marL="171450" indent="-171450">
              <a:buFont typeface="Arial" panose="020B0604020202020204" pitchFamily="34" charset="0"/>
              <a:buChar char="•"/>
            </a:pPr>
            <a:r>
              <a:rPr lang="en-US" dirty="0"/>
              <a:t>9 page faults, better than FIFO.</a:t>
            </a:r>
          </a:p>
        </p:txBody>
      </p:sp>
      <p:sp>
        <p:nvSpPr>
          <p:cNvPr id="4" name="Slide Number Placeholder 3"/>
          <p:cNvSpPr>
            <a:spLocks noGrp="1"/>
          </p:cNvSpPr>
          <p:nvPr>
            <p:ph type="sldNum" sz="quarter" idx="5"/>
          </p:nvPr>
        </p:nvSpPr>
        <p:spPr/>
        <p:txBody>
          <a:bodyPr/>
          <a:lstStyle/>
          <a:p>
            <a:fld id="{E2B87CAB-25C2-4ACF-935F-75EC63572ED6}" type="slidenum">
              <a:rPr lang="en-US" smtClean="0"/>
              <a:t>32</a:t>
            </a:fld>
            <a:endParaRPr lang="en-US"/>
          </a:p>
        </p:txBody>
      </p:sp>
    </p:spTree>
    <p:extLst>
      <p:ext uri="{BB962C8B-B14F-4D97-AF65-F5344CB8AC3E}">
        <p14:creationId xmlns:p14="http://schemas.microsoft.com/office/powerpoint/2010/main" val="3826260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Mostly we use this.</a:t>
            </a:r>
          </a:p>
          <a:p>
            <a:pPr marL="171450" indent="-171450">
              <a:buFont typeface="Arial" panose="020B0604020202020204" pitchFamily="34" charset="0"/>
              <a:buChar char="•"/>
            </a:pPr>
            <a:r>
              <a:rPr lang="en-US" dirty="0"/>
              <a:t>We look at the past.</a:t>
            </a:r>
          </a:p>
        </p:txBody>
      </p:sp>
      <p:sp>
        <p:nvSpPr>
          <p:cNvPr id="4" name="Slide Number Placeholder 3"/>
          <p:cNvSpPr>
            <a:spLocks noGrp="1"/>
          </p:cNvSpPr>
          <p:nvPr>
            <p:ph type="sldNum" sz="quarter" idx="5"/>
          </p:nvPr>
        </p:nvSpPr>
        <p:spPr/>
        <p:txBody>
          <a:bodyPr/>
          <a:lstStyle/>
          <a:p>
            <a:fld id="{E2B87CAB-25C2-4ACF-935F-75EC63572ED6}" type="slidenum">
              <a:rPr lang="en-US" smtClean="0"/>
              <a:t>33</a:t>
            </a:fld>
            <a:endParaRPr lang="en-US"/>
          </a:p>
        </p:txBody>
      </p:sp>
    </p:spTree>
    <p:extLst>
      <p:ext uri="{BB962C8B-B14F-4D97-AF65-F5344CB8AC3E}">
        <p14:creationId xmlns:p14="http://schemas.microsoft.com/office/powerpoint/2010/main" val="261639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Every time we look at the page, then we update the data and time for that page.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Whenever we reference a page, it will be moved to the top of the stack.</a:t>
            </a:r>
          </a:p>
          <a:p>
            <a:pPr marL="171450" indent="-171450">
              <a:buFont typeface="Arial" panose="020B0604020202020204" pitchFamily="34" charset="0"/>
              <a:buChar char="•"/>
            </a:pPr>
            <a:r>
              <a:rPr lang="en-US" dirty="0"/>
              <a:t>The victims will be bottom pages (Least recently used)</a:t>
            </a:r>
          </a:p>
          <a:p>
            <a:pPr marL="171450" indent="-171450">
              <a:buFont typeface="Arial" panose="020B0604020202020204" pitchFamily="34" charset="0"/>
              <a:buChar char="•"/>
            </a:pPr>
            <a:r>
              <a:rPr lang="en-US" dirty="0"/>
              <a:t>If we use an array instead of a double-linked list, it will be difficult to move items to the top.</a:t>
            </a:r>
          </a:p>
        </p:txBody>
      </p:sp>
      <p:sp>
        <p:nvSpPr>
          <p:cNvPr id="4" name="Slide Number Placeholder 3"/>
          <p:cNvSpPr>
            <a:spLocks noGrp="1"/>
          </p:cNvSpPr>
          <p:nvPr>
            <p:ph type="sldNum" sz="quarter" idx="5"/>
          </p:nvPr>
        </p:nvSpPr>
        <p:spPr/>
        <p:txBody>
          <a:bodyPr/>
          <a:lstStyle/>
          <a:p>
            <a:fld id="{E2B87CAB-25C2-4ACF-935F-75EC63572ED6}" type="slidenum">
              <a:rPr lang="en-US" smtClean="0"/>
              <a:t>34</a:t>
            </a:fld>
            <a:endParaRPr lang="en-US"/>
          </a:p>
        </p:txBody>
      </p:sp>
    </p:spTree>
    <p:extLst>
      <p:ext uri="{BB962C8B-B14F-4D97-AF65-F5344CB8AC3E}">
        <p14:creationId xmlns:p14="http://schemas.microsoft.com/office/powerpoint/2010/main" val="327616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Code must be loaded on the main memory to execute, but the entire code may not be required at the same time.</a:t>
            </a:r>
          </a:p>
        </p:txBody>
      </p:sp>
      <p:sp>
        <p:nvSpPr>
          <p:cNvPr id="4" name="Slide Number Placeholder 3"/>
          <p:cNvSpPr>
            <a:spLocks noGrp="1"/>
          </p:cNvSpPr>
          <p:nvPr>
            <p:ph type="sldNum" sz="quarter" idx="5"/>
          </p:nvPr>
        </p:nvSpPr>
        <p:spPr/>
        <p:txBody>
          <a:bodyPr/>
          <a:lstStyle/>
          <a:p>
            <a:fld id="{E2B87CAB-25C2-4ACF-935F-75EC63572ED6}" type="slidenum">
              <a:rPr lang="en-US" smtClean="0"/>
              <a:t>3</a:t>
            </a:fld>
            <a:endParaRPr lang="en-US"/>
          </a:p>
        </p:txBody>
      </p:sp>
    </p:spTree>
    <p:extLst>
      <p:ext uri="{BB962C8B-B14F-4D97-AF65-F5344CB8AC3E}">
        <p14:creationId xmlns:p14="http://schemas.microsoft.com/office/powerpoint/2010/main" val="3597125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don't know whether LRU will perform well every time or not.</a:t>
            </a:r>
          </a:p>
          <a:p>
            <a:pPr marL="171450" indent="-171450">
              <a:buFont typeface="Arial" panose="020B0604020202020204" pitchFamily="34" charset="0"/>
              <a:buChar char="•"/>
            </a:pPr>
            <a:r>
              <a:rPr lang="en-US" dirty="0"/>
              <a:t>If we want quick results, we need to use hardware for this. Software implementation is taught, and the result is slow.</a:t>
            </a:r>
          </a:p>
          <a:p>
            <a:pPr marL="171450" indent="-171450">
              <a:buFont typeface="Arial" panose="020B0604020202020204" pitchFamily="34" charset="0"/>
              <a:buChar char="•"/>
            </a:pPr>
            <a:r>
              <a:rPr lang="en-US" dirty="0"/>
              <a:t>There are some things why LRU is not used.</a:t>
            </a:r>
          </a:p>
          <a:p>
            <a:pPr marL="171450" indent="-171450">
              <a:buFont typeface="Arial" panose="020B0604020202020204" pitchFamily="34" charset="0"/>
              <a:buChar char="•"/>
            </a:pPr>
            <a:r>
              <a:rPr lang="en-US" dirty="0"/>
              <a:t>Victim: Pick whose reference bit is 0.</a:t>
            </a:r>
          </a:p>
          <a:p>
            <a:pPr marL="171450" indent="-171450">
              <a:buFont typeface="Arial" panose="020B0604020202020204" pitchFamily="34" charset="0"/>
              <a:buChar char="•"/>
            </a:pPr>
            <a:r>
              <a:rPr lang="en-US" dirty="0"/>
              <a:t>We don’t know the order of the page, and to store that is difficult, so we only stored the reference (yes, or no).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36</a:t>
            </a:fld>
            <a:endParaRPr lang="en-US"/>
          </a:p>
        </p:txBody>
      </p:sp>
    </p:spTree>
    <p:extLst>
      <p:ext uri="{BB962C8B-B14F-4D97-AF65-F5344CB8AC3E}">
        <p14:creationId xmlns:p14="http://schemas.microsoft.com/office/powerpoint/2010/main" val="3060517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Giving a second chance of the page is referenced.</a:t>
            </a:r>
          </a:p>
          <a:p>
            <a:pPr marL="171450" indent="-171450">
              <a:buFont typeface="Arial" panose="020B0604020202020204" pitchFamily="34" charset="0"/>
              <a:buChar char="•"/>
            </a:pPr>
            <a:r>
              <a:rPr lang="en-US" dirty="0"/>
              <a:t>We will not select the bit=1 page immediately; we will change it to 0 and then move on, then, in the future, we may choose it.</a:t>
            </a:r>
          </a:p>
        </p:txBody>
      </p:sp>
      <p:sp>
        <p:nvSpPr>
          <p:cNvPr id="4" name="Slide Number Placeholder 3"/>
          <p:cNvSpPr>
            <a:spLocks noGrp="1"/>
          </p:cNvSpPr>
          <p:nvPr>
            <p:ph type="sldNum" sz="quarter" idx="5"/>
          </p:nvPr>
        </p:nvSpPr>
        <p:spPr/>
        <p:txBody>
          <a:bodyPr/>
          <a:lstStyle/>
          <a:p>
            <a:fld id="{E2B87CAB-25C2-4ACF-935F-75EC63572ED6}" type="slidenum">
              <a:rPr lang="en-US" smtClean="0"/>
              <a:t>37</a:t>
            </a:fld>
            <a:endParaRPr lang="en-US"/>
          </a:p>
        </p:txBody>
      </p:sp>
    </p:spTree>
    <p:extLst>
      <p:ext uri="{BB962C8B-B14F-4D97-AF65-F5344CB8AC3E}">
        <p14:creationId xmlns:p14="http://schemas.microsoft.com/office/powerpoint/2010/main" val="3854010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PalatinoLTStd-Roman"/>
              </a:rPr>
              <a:t>Here we also consider modifying bit, apart from reference bit.</a:t>
            </a:r>
          </a:p>
          <a:p>
            <a:pPr marL="285750" indent="-285750" algn="l">
              <a:buFont typeface="Arial" panose="020B0604020202020204" pitchFamily="34" charset="0"/>
              <a:buChar char="•"/>
            </a:pPr>
            <a:r>
              <a:rPr lang="en-US" sz="1800" b="0" i="0" u="none" strike="noStrike" baseline="0" dirty="0">
                <a:latin typeface="PalatinoLTStd-Roman"/>
              </a:rPr>
              <a:t>We always try to take in the order class 1,2,3,4.</a:t>
            </a:r>
          </a:p>
          <a:p>
            <a:pPr marL="285750" indent="-285750" algn="l">
              <a:buFont typeface="Arial" panose="020B0604020202020204" pitchFamily="34" charset="0"/>
              <a:buChar char="•"/>
            </a:pPr>
            <a:r>
              <a:rPr lang="en-US" sz="1800" b="0" i="0" u="none" strike="noStrike" baseline="0" dirty="0">
                <a:latin typeface="PalatinoLTStd-Roman"/>
              </a:rPr>
              <a:t>Search the page table multiple times.</a:t>
            </a:r>
          </a:p>
          <a:p>
            <a:pPr marL="285750" indent="-285750" algn="l">
              <a:buFont typeface="Arial" panose="020B0604020202020204" pitchFamily="34" charset="0"/>
              <a:buChar char="•"/>
            </a:pPr>
            <a:r>
              <a:rPr lang="en-US" sz="1800" b="0" i="0" u="none" strike="noStrike" baseline="0" dirty="0">
                <a:latin typeface="PalatinoLTStd-Roman"/>
              </a:rPr>
              <a:t>This is better that second chance because it has more content/information to select the victim.</a:t>
            </a:r>
          </a:p>
          <a:p>
            <a:pPr marL="285750" indent="-285750" algn="l">
              <a:buFont typeface="Arial" panose="020B0604020202020204" pitchFamily="34" charset="0"/>
              <a:buChar char="•"/>
            </a:pPr>
            <a:endParaRPr lang="en-US" sz="1800" b="0" i="0" u="none" strike="noStrike" baseline="0" dirty="0">
              <a:latin typeface="PalatinoLTStd-Roman"/>
            </a:endParaRPr>
          </a:p>
          <a:p>
            <a:pPr algn="l"/>
            <a:r>
              <a:rPr lang="en-US" sz="1800" b="0" i="0" u="none" strike="noStrike" baseline="0" dirty="0">
                <a:latin typeface="PalatinoLTStd-Roman"/>
              </a:rPr>
              <a:t>Notice that we may have to scan the circular queue several times before we find a page to be replaced. </a:t>
            </a:r>
          </a:p>
          <a:p>
            <a:pPr algn="l"/>
            <a:r>
              <a:rPr lang="en-US" sz="1800" b="0" i="0" u="none" strike="noStrike" baseline="0" dirty="0">
                <a:latin typeface="PalatinoLTStd-Roman"/>
              </a:rPr>
              <a:t>The major difference between this algorithm and the simpler clock algorithm is that here we give preference to those pages that have been modified in order to reduce the number of I/</a:t>
            </a:r>
            <a:r>
              <a:rPr lang="en-US" sz="1800" b="0" i="0" u="none" strike="noStrike" baseline="0" dirty="0" err="1">
                <a:latin typeface="PalatinoLTStd-Roman"/>
              </a:rPr>
              <a:t>Os</a:t>
            </a:r>
            <a:r>
              <a:rPr lang="en-US" sz="1800" b="0" i="0" u="none" strike="noStrike" baseline="0" dirty="0">
                <a:latin typeface="PalatinoLTStd-Roman"/>
              </a:rPr>
              <a:t> required.</a:t>
            </a: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39</a:t>
            </a:fld>
            <a:endParaRPr lang="en-US"/>
          </a:p>
        </p:txBody>
      </p:sp>
    </p:spTree>
    <p:extLst>
      <p:ext uri="{BB962C8B-B14F-4D97-AF65-F5344CB8AC3E}">
        <p14:creationId xmlns:p14="http://schemas.microsoft.com/office/powerpoint/2010/main" val="906716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LFU</a:t>
            </a:r>
          </a:p>
          <a:p>
            <a:pPr marL="628650" lvl="1" indent="-171450">
              <a:buFont typeface="Arial" panose="020B0604020202020204" pitchFamily="34" charset="0"/>
              <a:buChar char="•"/>
            </a:pPr>
            <a:r>
              <a:rPr lang="en-US" dirty="0"/>
              <a:t>Take the page with lease frequency.</a:t>
            </a:r>
          </a:p>
          <a:p>
            <a:pPr marL="171450" indent="-171450">
              <a:buFont typeface="Arial" panose="020B0604020202020204" pitchFamily="34" charset="0"/>
              <a:buChar char="•"/>
            </a:pPr>
            <a:r>
              <a:rPr lang="en-US" dirty="0"/>
              <a:t>MFU</a:t>
            </a:r>
          </a:p>
          <a:p>
            <a:pPr marL="628650" lvl="1" indent="-171450">
              <a:buFont typeface="Arial" panose="020B0604020202020204" pitchFamily="34" charset="0"/>
              <a:buChar char="•"/>
            </a:pPr>
            <a:r>
              <a:rPr lang="en-US" dirty="0"/>
              <a:t>Take the most frequently used page because it assumes that it is used enough and may not be used on the future.</a:t>
            </a:r>
          </a:p>
        </p:txBody>
      </p:sp>
      <p:sp>
        <p:nvSpPr>
          <p:cNvPr id="4" name="Slide Number Placeholder 3"/>
          <p:cNvSpPr>
            <a:spLocks noGrp="1"/>
          </p:cNvSpPr>
          <p:nvPr>
            <p:ph type="sldNum" sz="quarter" idx="5"/>
          </p:nvPr>
        </p:nvSpPr>
        <p:spPr/>
        <p:txBody>
          <a:bodyPr/>
          <a:lstStyle/>
          <a:p>
            <a:fld id="{E2B87CAB-25C2-4ACF-935F-75EC63572ED6}" type="slidenum">
              <a:rPr lang="en-US" smtClean="0"/>
              <a:t>40</a:t>
            </a:fld>
            <a:endParaRPr lang="en-US"/>
          </a:p>
        </p:txBody>
      </p:sp>
    </p:spTree>
    <p:extLst>
      <p:ext uri="{BB962C8B-B14F-4D97-AF65-F5344CB8AC3E}">
        <p14:creationId xmlns:p14="http://schemas.microsoft.com/office/powerpoint/2010/main" val="31094262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Certain frames are always free-maintained by OS.</a:t>
            </a:r>
          </a:p>
          <a:p>
            <a:pPr marL="171450" indent="-171450">
              <a:buFont typeface="Arial" panose="020B0604020202020204" pitchFamily="34" charset="0"/>
              <a:buChar char="•"/>
            </a:pPr>
            <a:r>
              <a:rPr lang="en-US" dirty="0"/>
              <a:t>Select the frame from the free pool, and then when we select a victim, give the free frame to the free frame list(Now the victim space is free), and the number of free frames is constant.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41</a:t>
            </a:fld>
            <a:endParaRPr lang="en-US"/>
          </a:p>
        </p:txBody>
      </p:sp>
    </p:spTree>
    <p:extLst>
      <p:ext uri="{BB962C8B-B14F-4D97-AF65-F5344CB8AC3E}">
        <p14:creationId xmlns:p14="http://schemas.microsoft.com/office/powerpoint/2010/main" val="956259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42</a:t>
            </a:fld>
            <a:endParaRPr lang="en-US"/>
          </a:p>
        </p:txBody>
      </p:sp>
    </p:spTree>
    <p:extLst>
      <p:ext uri="{BB962C8B-B14F-4D97-AF65-F5344CB8AC3E}">
        <p14:creationId xmlns:p14="http://schemas.microsoft.com/office/powerpoint/2010/main" val="1126372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Higher priority = Higher frames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43</a:t>
            </a:fld>
            <a:endParaRPr lang="en-US"/>
          </a:p>
        </p:txBody>
      </p:sp>
    </p:spTree>
    <p:extLst>
      <p:ext uri="{BB962C8B-B14F-4D97-AF65-F5344CB8AC3E}">
        <p14:creationId xmlns:p14="http://schemas.microsoft.com/office/powerpoint/2010/main" val="674723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Number of frames: 62</a:t>
            </a:r>
          </a:p>
          <a:p>
            <a:pPr marL="171450" indent="-171450">
              <a:buFont typeface="Arial" panose="020B0604020202020204" pitchFamily="34" charset="0"/>
              <a:buChar char="•"/>
            </a:pPr>
            <a:r>
              <a:rPr lang="en-US" dirty="0"/>
              <a:t>Process 1 size = 10</a:t>
            </a:r>
          </a:p>
          <a:p>
            <a:pPr marL="171450" indent="-171450">
              <a:buFont typeface="Arial" panose="020B0604020202020204" pitchFamily="34" charset="0"/>
              <a:buChar char="•"/>
            </a:pPr>
            <a:r>
              <a:rPr lang="en-US" dirty="0"/>
              <a:t>Process 2 size = 127</a:t>
            </a:r>
          </a:p>
          <a:p>
            <a:pPr marL="171450" indent="-171450">
              <a:buFont typeface="Arial" panose="020B0604020202020204" pitchFamily="34" charset="0"/>
              <a:buChar char="•"/>
            </a:pPr>
            <a:r>
              <a:rPr lang="en-US" dirty="0"/>
              <a:t>Total= 137</a:t>
            </a:r>
          </a:p>
          <a:p>
            <a:pPr marL="171450" indent="-171450">
              <a:buFont typeface="Arial" panose="020B0604020202020204" pitchFamily="34" charset="0"/>
              <a:buChar char="•"/>
            </a:pPr>
            <a:r>
              <a:rPr lang="en-US" dirty="0"/>
              <a:t>4+57 = 61 but we have 62 so its approx.</a:t>
            </a:r>
          </a:p>
        </p:txBody>
      </p:sp>
      <p:sp>
        <p:nvSpPr>
          <p:cNvPr id="4" name="Slide Number Placeholder 3"/>
          <p:cNvSpPr>
            <a:spLocks noGrp="1"/>
          </p:cNvSpPr>
          <p:nvPr>
            <p:ph type="sldNum" sz="quarter" idx="5"/>
          </p:nvPr>
        </p:nvSpPr>
        <p:spPr/>
        <p:txBody>
          <a:bodyPr/>
          <a:lstStyle/>
          <a:p>
            <a:fld id="{E2B87CAB-25C2-4ACF-935F-75EC63572ED6}" type="slidenum">
              <a:rPr lang="en-US" smtClean="0"/>
              <a:t>44</a:t>
            </a:fld>
            <a:endParaRPr lang="en-US"/>
          </a:p>
        </p:txBody>
      </p:sp>
    </p:spTree>
    <p:extLst>
      <p:ext uri="{BB962C8B-B14F-4D97-AF65-F5344CB8AC3E}">
        <p14:creationId xmlns:p14="http://schemas.microsoft.com/office/powerpoint/2010/main" val="527019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PalatinoLTStd-Roman"/>
              </a:rPr>
              <a:t>Most of the time, we select victim only when there is a page fault (That means we don’t have available frames).</a:t>
            </a:r>
          </a:p>
          <a:p>
            <a:pPr marL="285750" indent="-285750" algn="l">
              <a:buFont typeface="Arial" panose="020B0604020202020204" pitchFamily="34" charset="0"/>
              <a:buChar char="•"/>
            </a:pPr>
            <a:r>
              <a:rPr lang="en-US" sz="1800" b="0" i="0" u="none" strike="noStrike" baseline="0" dirty="0">
                <a:latin typeface="PalatinoLTStd-Roman"/>
              </a:rPr>
              <a:t>OS checks and reclaims the pages will be triggered at certain locations, so that when page fault happens we can serve it as quick as possible</a:t>
            </a:r>
          </a:p>
          <a:p>
            <a:pPr marL="285750" indent="-285750" algn="l">
              <a:buFont typeface="Arial" panose="020B0604020202020204" pitchFamily="34" charset="0"/>
              <a:buChar char="•"/>
            </a:pPr>
            <a:endParaRPr lang="en-US" sz="1800" b="0" i="0" u="none" strike="noStrike" baseline="0" dirty="0">
              <a:latin typeface="PalatinoLTStd-Roman"/>
            </a:endParaRPr>
          </a:p>
          <a:p>
            <a:pPr algn="l"/>
            <a:r>
              <a:rPr lang="en-US" sz="1800" b="0" i="0" u="none" strike="noStrike" baseline="0" dirty="0">
                <a:latin typeface="PalatinoLTStd-Roman"/>
              </a:rPr>
              <a:t>With this approach, we satisfy all memory requests from the free-frame list, but rather than waiting for the list to drop to zero before we begin selecting pages for replacement, we trigger page replacement when the list falls below a certain threshold. </a:t>
            </a:r>
          </a:p>
          <a:p>
            <a:pPr algn="l"/>
            <a:r>
              <a:rPr lang="en-US" sz="1800" b="0" i="0" u="none" strike="noStrike" baseline="0" dirty="0">
                <a:latin typeface="PalatinoLTStd-Roman"/>
              </a:rPr>
              <a:t>This strategy attempts to ensure there is always sufficient free memory to satisfy new requests.</a:t>
            </a: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46</a:t>
            </a:fld>
            <a:endParaRPr lang="en-US"/>
          </a:p>
        </p:txBody>
      </p:sp>
    </p:spTree>
    <p:extLst>
      <p:ext uri="{BB962C8B-B14F-4D97-AF65-F5344CB8AC3E}">
        <p14:creationId xmlns:p14="http://schemas.microsoft.com/office/powerpoint/2010/main" val="2940757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47</a:t>
            </a:fld>
            <a:endParaRPr lang="en-US"/>
          </a:p>
        </p:txBody>
      </p:sp>
    </p:spTree>
    <p:extLst>
      <p:ext uri="{BB962C8B-B14F-4D97-AF65-F5344CB8AC3E}">
        <p14:creationId xmlns:p14="http://schemas.microsoft.com/office/powerpoint/2010/main" val="225959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4</a:t>
            </a:fld>
            <a:endParaRPr lang="en-US"/>
          </a:p>
        </p:txBody>
      </p:sp>
    </p:spTree>
    <p:extLst>
      <p:ext uri="{BB962C8B-B14F-4D97-AF65-F5344CB8AC3E}">
        <p14:creationId xmlns:p14="http://schemas.microsoft.com/office/powerpoint/2010/main" val="17918637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48</a:t>
            </a:fld>
            <a:endParaRPr lang="en-US"/>
          </a:p>
        </p:txBody>
      </p:sp>
    </p:spTree>
    <p:extLst>
      <p:ext uri="{BB962C8B-B14F-4D97-AF65-F5344CB8AC3E}">
        <p14:creationId xmlns:p14="http://schemas.microsoft.com/office/powerpoint/2010/main" val="34859440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PalatinoLTStd-Roman"/>
              </a:rPr>
              <a:t>How can we computer size of each locality?</a:t>
            </a:r>
          </a:p>
          <a:p>
            <a:pPr marL="285750" indent="-285750" algn="l">
              <a:buFont typeface="Arial" panose="020B0604020202020204" pitchFamily="34" charset="0"/>
              <a:buChar char="•"/>
            </a:pPr>
            <a:endParaRPr lang="en-US" sz="1800" b="0" i="0" u="none" strike="noStrike" baseline="0" dirty="0">
              <a:latin typeface="PalatinoLTStd-Roman"/>
            </a:endParaRPr>
          </a:p>
          <a:p>
            <a:pPr algn="l"/>
            <a:r>
              <a:rPr lang="en-US" sz="1800" b="0" i="0" u="none" strike="noStrike" baseline="0" dirty="0">
                <a:latin typeface="PalatinoLTStd-Roman"/>
              </a:rPr>
              <a:t>The locality model states that, as a process executes, it moves from locality to locality. </a:t>
            </a:r>
          </a:p>
          <a:p>
            <a:pPr algn="l"/>
            <a:r>
              <a:rPr lang="en-US" sz="1800" b="0" i="0" u="none" strike="noStrike" baseline="0" dirty="0">
                <a:latin typeface="PalatinoLTStd-Roman"/>
              </a:rPr>
              <a:t>A locality is a set of pages that are actively used together. </a:t>
            </a:r>
          </a:p>
          <a:p>
            <a:pPr algn="l"/>
            <a:r>
              <a:rPr lang="en-US" sz="1800" b="0" i="0" u="none" strike="noStrike" baseline="0" dirty="0">
                <a:latin typeface="PalatinoLTStd-Roman"/>
              </a:rPr>
              <a:t>A running program is generally composed of several different localities, which may overlap.</a:t>
            </a:r>
          </a:p>
          <a:p>
            <a:pPr algn="l"/>
            <a:endParaRPr lang="en-US" sz="1800" b="0" i="0" u="none" strike="noStrike" baseline="0" dirty="0">
              <a:latin typeface="PalatinoLTStd-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trike="noStrike" dirty="0">
                <a:effectLst/>
                <a:sym typeface="Symbol" panose="05050102010706020507" pitchFamily="18" charset="2"/>
              </a:rPr>
              <a:t>Limit effects by using local or priority page replacement</a:t>
            </a:r>
            <a:endParaRPr lang="en-US" altLang="en-US" strike="noStrike" dirty="0">
              <a:effectLst/>
            </a:endParaRPr>
          </a:p>
        </p:txBody>
      </p:sp>
      <p:sp>
        <p:nvSpPr>
          <p:cNvPr id="4" name="Slide Number Placeholder 3"/>
          <p:cNvSpPr>
            <a:spLocks noGrp="1"/>
          </p:cNvSpPr>
          <p:nvPr>
            <p:ph type="sldNum" sz="quarter" idx="5"/>
          </p:nvPr>
        </p:nvSpPr>
        <p:spPr/>
        <p:txBody>
          <a:bodyPr/>
          <a:lstStyle/>
          <a:p>
            <a:fld id="{E2B87CAB-25C2-4ACF-935F-75EC63572ED6}" type="slidenum">
              <a:rPr lang="en-US" smtClean="0"/>
              <a:t>50</a:t>
            </a:fld>
            <a:endParaRPr lang="en-US"/>
          </a:p>
        </p:txBody>
      </p:sp>
    </p:spTree>
    <p:extLst>
      <p:ext uri="{BB962C8B-B14F-4D97-AF65-F5344CB8AC3E}">
        <p14:creationId xmlns:p14="http://schemas.microsoft.com/office/powerpoint/2010/main" val="1550821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Delta means a small value.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Thus, process i needs </a:t>
            </a:r>
            <a:r>
              <a:rPr lang="en-US" dirty="0" err="1"/>
              <a:t>WSSi</a:t>
            </a:r>
            <a:r>
              <a:rPr lang="en-US" dirty="0"/>
              <a:t> frames. If the total demand is greater than the total number of available frames (D &gt; m), thrashing will occur, because some processes will not have enough frames.</a:t>
            </a:r>
          </a:p>
        </p:txBody>
      </p:sp>
      <p:sp>
        <p:nvSpPr>
          <p:cNvPr id="4" name="Slide Number Placeholder 3"/>
          <p:cNvSpPr>
            <a:spLocks noGrp="1"/>
          </p:cNvSpPr>
          <p:nvPr>
            <p:ph type="sldNum" sz="quarter" idx="5"/>
          </p:nvPr>
        </p:nvSpPr>
        <p:spPr/>
        <p:txBody>
          <a:bodyPr/>
          <a:lstStyle/>
          <a:p>
            <a:fld id="{E2B87CAB-25C2-4ACF-935F-75EC63572ED6}" type="slidenum">
              <a:rPr lang="en-US" smtClean="0"/>
              <a:t>53</a:t>
            </a:fld>
            <a:endParaRPr lang="en-US"/>
          </a:p>
        </p:txBody>
      </p:sp>
    </p:spTree>
    <p:extLst>
      <p:ext uri="{BB962C8B-B14F-4D97-AF65-F5344CB8AC3E}">
        <p14:creationId xmlns:p14="http://schemas.microsoft.com/office/powerpoint/2010/main" val="4057446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From that t1, and t2, we count ten previous pages, and we find the unique locations.</a:t>
            </a:r>
          </a:p>
          <a:p>
            <a:pPr marL="171450" indent="-171450">
              <a:buFont typeface="Arial" panose="020B0604020202020204" pitchFamily="34" charset="0"/>
              <a:buChar char="•"/>
            </a:pPr>
            <a:r>
              <a:rPr lang="en-US" dirty="0"/>
              <a:t>Which frame does not matter, but number matters.</a:t>
            </a:r>
          </a:p>
          <a:p>
            <a:pPr marL="171450" indent="-171450">
              <a:buFont typeface="Arial" panose="020B0604020202020204" pitchFamily="34" charset="0"/>
              <a:buChar char="•"/>
            </a:pPr>
            <a:r>
              <a:rPr lang="en-US" dirty="0"/>
              <a:t>At t1, we need five free frames, and at t2, we only need two free frames</a:t>
            </a:r>
          </a:p>
        </p:txBody>
      </p:sp>
      <p:sp>
        <p:nvSpPr>
          <p:cNvPr id="4" name="Slide Number Placeholder 3"/>
          <p:cNvSpPr>
            <a:spLocks noGrp="1"/>
          </p:cNvSpPr>
          <p:nvPr>
            <p:ph type="sldNum" sz="quarter" idx="5"/>
          </p:nvPr>
        </p:nvSpPr>
        <p:spPr/>
        <p:txBody>
          <a:bodyPr/>
          <a:lstStyle/>
          <a:p>
            <a:fld id="{E2B87CAB-25C2-4ACF-935F-75EC63572ED6}" type="slidenum">
              <a:rPr lang="en-US" smtClean="0"/>
              <a:t>54</a:t>
            </a:fld>
            <a:endParaRPr lang="en-US"/>
          </a:p>
        </p:txBody>
      </p:sp>
    </p:spTree>
    <p:extLst>
      <p:ext uri="{BB962C8B-B14F-4D97-AF65-F5344CB8AC3E}">
        <p14:creationId xmlns:p14="http://schemas.microsoft.com/office/powerpoint/2010/main" val="1223809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TStd-Roman"/>
              </a:rPr>
              <a:t>As with the working-set strategy, we may have to swap out a process. </a:t>
            </a:r>
          </a:p>
          <a:p>
            <a:pPr algn="l"/>
            <a:r>
              <a:rPr lang="en-US" sz="1800" b="0" i="0" u="none" strike="noStrike" baseline="0" dirty="0">
                <a:latin typeface="PalatinoLTStd-Roman"/>
              </a:rPr>
              <a:t>If the page-fault rate increases and no free frames are available, we must select some process and swap it out to backing store. </a:t>
            </a:r>
          </a:p>
          <a:p>
            <a:pPr algn="l"/>
            <a:r>
              <a:rPr lang="en-US" sz="1800" b="0" i="0" u="none" strike="noStrike" baseline="0" dirty="0">
                <a:latin typeface="PalatinoLTStd-Roman"/>
              </a:rPr>
              <a:t>The freed frames are then distributed to processes with high page-fault rates.</a:t>
            </a: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56</a:t>
            </a:fld>
            <a:endParaRPr lang="en-US"/>
          </a:p>
        </p:txBody>
      </p:sp>
    </p:spTree>
    <p:extLst>
      <p:ext uri="{BB962C8B-B14F-4D97-AF65-F5344CB8AC3E}">
        <p14:creationId xmlns:p14="http://schemas.microsoft.com/office/powerpoint/2010/main" val="3206312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Memory maps can be anything, let's say it’s paging.</a:t>
            </a:r>
          </a:p>
          <a:p>
            <a:pPr marL="171450" indent="-171450">
              <a:buFont typeface="Arial" panose="020B0604020202020204" pitchFamily="34" charset="0"/>
              <a:buChar char="•"/>
            </a:pPr>
            <a:r>
              <a:rPr lang="en-US" dirty="0"/>
              <a:t>If certain pages are not available they will be loaded from the backing store into the frame and then executed, which is challenging.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5</a:t>
            </a:fld>
            <a:endParaRPr lang="en-US"/>
          </a:p>
        </p:txBody>
      </p:sp>
    </p:spTree>
    <p:extLst>
      <p:ext uri="{BB962C8B-B14F-4D97-AF65-F5344CB8AC3E}">
        <p14:creationId xmlns:p14="http://schemas.microsoft.com/office/powerpoint/2010/main" val="40877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Heap: Dynamic memory allocation</a:t>
            </a:r>
          </a:p>
          <a:p>
            <a:pPr marL="171450" indent="-171450">
              <a:buFont typeface="Arial" panose="020B0604020202020204" pitchFamily="34" charset="0"/>
              <a:buChar char="•"/>
            </a:pPr>
            <a:r>
              <a:rPr lang="en-US" dirty="0"/>
              <a:t>Stack: Local variables, and function calls.</a:t>
            </a:r>
          </a:p>
          <a:p>
            <a:pPr marL="171450" indent="-171450">
              <a:buFont typeface="Arial" panose="020B0604020202020204" pitchFamily="34" charset="0"/>
              <a:buChar char="•"/>
            </a:pPr>
            <a:r>
              <a:rPr lang="en-US" dirty="0"/>
              <a:t>The large gap in the middle may not be required initially, it is only required during the dynamic memory allocation and function calls.</a:t>
            </a:r>
          </a:p>
        </p:txBody>
      </p:sp>
      <p:sp>
        <p:nvSpPr>
          <p:cNvPr id="4" name="Slide Number Placeholder 3"/>
          <p:cNvSpPr>
            <a:spLocks noGrp="1"/>
          </p:cNvSpPr>
          <p:nvPr>
            <p:ph type="sldNum" sz="quarter" idx="5"/>
          </p:nvPr>
        </p:nvSpPr>
        <p:spPr/>
        <p:txBody>
          <a:bodyPr/>
          <a:lstStyle/>
          <a:p>
            <a:fld id="{E2B87CAB-25C2-4ACF-935F-75EC63572ED6}" type="slidenum">
              <a:rPr lang="en-US" smtClean="0"/>
              <a:t>6</a:t>
            </a:fld>
            <a:endParaRPr lang="en-US"/>
          </a:p>
        </p:txBody>
      </p:sp>
    </p:spTree>
    <p:extLst>
      <p:ext uri="{BB962C8B-B14F-4D97-AF65-F5344CB8AC3E}">
        <p14:creationId xmlns:p14="http://schemas.microsoft.com/office/powerpoint/2010/main" val="94196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Both can use same frames.</a:t>
            </a:r>
          </a:p>
        </p:txBody>
      </p:sp>
      <p:sp>
        <p:nvSpPr>
          <p:cNvPr id="4" name="Slide Number Placeholder 3"/>
          <p:cNvSpPr>
            <a:spLocks noGrp="1"/>
          </p:cNvSpPr>
          <p:nvPr>
            <p:ph type="sldNum" sz="quarter" idx="5"/>
          </p:nvPr>
        </p:nvSpPr>
        <p:spPr/>
        <p:txBody>
          <a:bodyPr/>
          <a:lstStyle/>
          <a:p>
            <a:fld id="{E2B87CAB-25C2-4ACF-935F-75EC63572ED6}" type="slidenum">
              <a:rPr lang="en-US" smtClean="0"/>
              <a:t>7</a:t>
            </a:fld>
            <a:endParaRPr lang="en-US"/>
          </a:p>
        </p:txBody>
      </p:sp>
    </p:spTree>
    <p:extLst>
      <p:ext uri="{BB962C8B-B14F-4D97-AF65-F5344CB8AC3E}">
        <p14:creationId xmlns:p14="http://schemas.microsoft.com/office/powerpoint/2010/main" val="3229563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 the frame is already loaded to the main memory.</a:t>
            </a:r>
          </a:p>
          <a:p>
            <a:pPr marL="171450" indent="-171450">
              <a:buFont typeface="Arial" panose="020B0604020202020204" pitchFamily="34" charset="0"/>
              <a:buChar char="•"/>
            </a:pPr>
            <a:r>
              <a:rPr lang="en-US" dirty="0"/>
              <a:t>‘</a:t>
            </a:r>
            <a:r>
              <a:rPr lang="en-US" dirty="0" err="1"/>
              <a:t>i</a:t>
            </a:r>
            <a:r>
              <a:rPr lang="en-US" dirty="0"/>
              <a:t>’ means not in the main memory; we need to load a page from the backing 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2B87CAB-25C2-4ACF-935F-75EC63572ED6}" type="slidenum">
              <a:rPr lang="en-US" smtClean="0"/>
              <a:t>9</a:t>
            </a:fld>
            <a:endParaRPr lang="en-US"/>
          </a:p>
        </p:txBody>
      </p:sp>
    </p:spTree>
    <p:extLst>
      <p:ext uri="{BB962C8B-B14F-4D97-AF65-F5344CB8AC3E}">
        <p14:creationId xmlns:p14="http://schemas.microsoft.com/office/powerpoint/2010/main" val="36793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paged information is in the backing store.</a:t>
            </a:r>
          </a:p>
        </p:txBody>
      </p:sp>
      <p:sp>
        <p:nvSpPr>
          <p:cNvPr id="4" name="Slide Number Placeholder 3"/>
          <p:cNvSpPr>
            <a:spLocks noGrp="1"/>
          </p:cNvSpPr>
          <p:nvPr>
            <p:ph type="sldNum" sz="quarter" idx="5"/>
          </p:nvPr>
        </p:nvSpPr>
        <p:spPr/>
        <p:txBody>
          <a:bodyPr/>
          <a:lstStyle/>
          <a:p>
            <a:fld id="{E2B87CAB-25C2-4ACF-935F-75EC63572ED6}" type="slidenum">
              <a:rPr lang="en-US" smtClean="0"/>
              <a:t>10</a:t>
            </a:fld>
            <a:endParaRPr lang="en-US"/>
          </a:p>
        </p:txBody>
      </p:sp>
    </p:spTree>
    <p:extLst>
      <p:ext uri="{BB962C8B-B14F-4D97-AF65-F5344CB8AC3E}">
        <p14:creationId xmlns:p14="http://schemas.microsoft.com/office/powerpoint/2010/main" val="282753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9ED-B2EB-40AC-9987-47C3AE2070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ACCC88-0286-4964-A6ED-0F25A7B92295}"/>
              </a:ext>
            </a:extLst>
          </p:cNvPr>
          <p:cNvSpPr>
            <a:spLocks noGrp="1"/>
          </p:cNvSpPr>
          <p:nvPr>
            <p:ph type="subTitle" idx="1"/>
          </p:nvPr>
        </p:nvSpPr>
        <p:spPr>
          <a:xfrm>
            <a:off x="1524000" y="3602038"/>
            <a:ext cx="9144000" cy="1655762"/>
          </a:xfrm>
        </p:spPr>
        <p:txBody>
          <a:bodyPr/>
          <a:lstStyle>
            <a:lvl1pPr marL="0" indent="0" algn="ctr">
              <a:buNone/>
              <a:defRPr sz="2400">
                <a:solidFill>
                  <a:schemeClr val="accent6">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29D0DF8-9213-4C0B-8D56-950D080D929E}"/>
              </a:ext>
            </a:extLst>
          </p:cNvPr>
          <p:cNvSpPr>
            <a:spLocks noGrp="1"/>
          </p:cNvSpPr>
          <p:nvPr>
            <p:ph type="dt" sz="half" idx="10"/>
          </p:nvPr>
        </p:nvSpPr>
        <p:spPr/>
        <p:txBody>
          <a:bodyPr/>
          <a:lstStyle/>
          <a:p>
            <a:fld id="{6388AA40-3282-47F2-8246-B5802B23CEDD}" type="datetime1">
              <a:rPr lang="en-US" smtClean="0"/>
              <a:t>12/2/24</a:t>
            </a:fld>
            <a:endParaRPr lang="en-US"/>
          </a:p>
        </p:txBody>
      </p:sp>
      <p:sp>
        <p:nvSpPr>
          <p:cNvPr id="6" name="Slide Number Placeholder 5">
            <a:extLst>
              <a:ext uri="{FF2B5EF4-FFF2-40B4-BE49-F238E27FC236}">
                <a16:creationId xmlns:a16="http://schemas.microsoft.com/office/drawing/2014/main" id="{DF67CEDD-2307-48C3-8842-FA9C6386FCD0}"/>
              </a:ext>
            </a:extLst>
          </p:cNvPr>
          <p:cNvSpPr>
            <a:spLocks noGrp="1"/>
          </p:cNvSpPr>
          <p:nvPr>
            <p:ph type="sldNum" sz="quarter" idx="12"/>
          </p:nvPr>
        </p:nvSpPr>
        <p:spPr/>
        <p:txBody>
          <a:bodyPr/>
          <a:lstStyle/>
          <a:p>
            <a:fld id="{36183DA2-1F77-4822-94C4-017CE82DBAC2}" type="slidenum">
              <a:rPr lang="en-US" smtClean="0"/>
              <a:t>‹#›</a:t>
            </a:fld>
            <a:endParaRPr lang="en-US"/>
          </a:p>
        </p:txBody>
      </p:sp>
      <p:sp>
        <p:nvSpPr>
          <p:cNvPr id="8" name="Footer Placeholder 4">
            <a:extLst>
              <a:ext uri="{FF2B5EF4-FFF2-40B4-BE49-F238E27FC236}">
                <a16:creationId xmlns:a16="http://schemas.microsoft.com/office/drawing/2014/main" id="{C6BF1995-86E4-BBB2-B1FC-C86600674B35}"/>
              </a:ext>
            </a:extLst>
          </p:cNvPr>
          <p:cNvSpPr>
            <a:spLocks noGrp="1"/>
          </p:cNvSpPr>
          <p:nvPr>
            <p:ph type="ftr" sz="quarter" idx="3"/>
          </p:nvPr>
        </p:nvSpPr>
        <p:spPr>
          <a:xfrm>
            <a:off x="3723588" y="6356350"/>
            <a:ext cx="4741682" cy="365125"/>
          </a:xfrm>
          <a:prstGeom prst="rect">
            <a:avLst/>
          </a:prstGeom>
        </p:spPr>
        <p:txBody>
          <a:bodyPr/>
          <a:lstStyle>
            <a:lvl1pPr>
              <a:defRPr sz="1100"/>
            </a:lvl1pPr>
          </a:lstStyle>
          <a:p>
            <a:r>
              <a:rPr lang="en-US" dirty="0"/>
              <a:t>CSCE 5640: Virtual Memory         </a:t>
            </a:r>
            <a:r>
              <a:rPr lang="en-US" dirty="0" err="1"/>
              <a:t>Solberschatz</a:t>
            </a:r>
            <a:r>
              <a:rPr lang="en-US" dirty="0"/>
              <a:t>, Galvin and Gagne © 2018</a:t>
            </a:r>
          </a:p>
        </p:txBody>
      </p:sp>
    </p:spTree>
    <p:extLst>
      <p:ext uri="{BB962C8B-B14F-4D97-AF65-F5344CB8AC3E}">
        <p14:creationId xmlns:p14="http://schemas.microsoft.com/office/powerpoint/2010/main" val="276261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CBD0-1D44-4093-9EF6-D06F6EBD7BEE}"/>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93C3E0-2360-4E99-9F0A-D4D26B901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06DE5-76E2-4A37-A8DF-0A2BDC71ADAC}"/>
              </a:ext>
            </a:extLst>
          </p:cNvPr>
          <p:cNvSpPr>
            <a:spLocks noGrp="1"/>
          </p:cNvSpPr>
          <p:nvPr>
            <p:ph type="dt" sz="half" idx="10"/>
          </p:nvPr>
        </p:nvSpPr>
        <p:spPr/>
        <p:txBody>
          <a:bodyPr/>
          <a:lstStyle/>
          <a:p>
            <a:fld id="{10E3F9B7-5324-4989-89A4-5CFC55A291F4}" type="datetime1">
              <a:rPr lang="en-US" smtClean="0"/>
              <a:t>12/2/24</a:t>
            </a:fld>
            <a:endParaRPr lang="en-US"/>
          </a:p>
        </p:txBody>
      </p:sp>
      <p:sp>
        <p:nvSpPr>
          <p:cNvPr id="5" name="Footer Placeholder 4">
            <a:extLst>
              <a:ext uri="{FF2B5EF4-FFF2-40B4-BE49-F238E27FC236}">
                <a16:creationId xmlns:a16="http://schemas.microsoft.com/office/drawing/2014/main" id="{924582C3-8AAE-4B7B-A065-BA3848CA7A04}"/>
              </a:ext>
            </a:extLst>
          </p:cNvPr>
          <p:cNvSpPr>
            <a:spLocks noGrp="1"/>
          </p:cNvSpPr>
          <p:nvPr>
            <p:ph type="ftr" sz="quarter" idx="11"/>
          </p:nvPr>
        </p:nvSpPr>
        <p:spPr>
          <a:xfrm>
            <a:off x="4038600" y="6356350"/>
            <a:ext cx="4114800" cy="365125"/>
          </a:xfrm>
          <a:prstGeom prst="rect">
            <a:avLst/>
          </a:prstGeo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ECBEDC71-14A5-4C8B-B3F7-3FD2F0FA0E68}"/>
              </a:ext>
            </a:extLst>
          </p:cNvPr>
          <p:cNvSpPr>
            <a:spLocks noGrp="1"/>
          </p:cNvSpPr>
          <p:nvPr>
            <p:ph type="sldNum" sz="quarter" idx="12"/>
          </p:nvPr>
        </p:nvSpPr>
        <p:spPr/>
        <p:txBody>
          <a:bodyPr/>
          <a:lstStyle/>
          <a:p>
            <a:fld id="{36183DA2-1F77-4822-94C4-017CE82DBAC2}" type="slidenum">
              <a:rPr lang="en-US" smtClean="0"/>
              <a:t>‹#›</a:t>
            </a:fld>
            <a:endParaRPr lang="en-US"/>
          </a:p>
        </p:txBody>
      </p:sp>
    </p:spTree>
    <p:extLst>
      <p:ext uri="{BB962C8B-B14F-4D97-AF65-F5344CB8AC3E}">
        <p14:creationId xmlns:p14="http://schemas.microsoft.com/office/powerpoint/2010/main" val="28856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2D44E-83EB-4A47-ADBF-CE7FF2EAF8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B20B75-EDCD-45A3-BA1C-6E0BB5CC5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75397-39E2-4DDA-8CB1-6B42C636BB66}"/>
              </a:ext>
            </a:extLst>
          </p:cNvPr>
          <p:cNvSpPr>
            <a:spLocks noGrp="1"/>
          </p:cNvSpPr>
          <p:nvPr>
            <p:ph type="dt" sz="half" idx="10"/>
          </p:nvPr>
        </p:nvSpPr>
        <p:spPr/>
        <p:txBody>
          <a:bodyPr/>
          <a:lstStyle/>
          <a:p>
            <a:fld id="{059A8843-68BF-4BD5-AAFC-6F4522CB8C42}" type="datetime1">
              <a:rPr lang="en-US" smtClean="0"/>
              <a:t>12/2/24</a:t>
            </a:fld>
            <a:endParaRPr lang="en-US"/>
          </a:p>
        </p:txBody>
      </p:sp>
      <p:sp>
        <p:nvSpPr>
          <p:cNvPr id="5" name="Footer Placeholder 4">
            <a:extLst>
              <a:ext uri="{FF2B5EF4-FFF2-40B4-BE49-F238E27FC236}">
                <a16:creationId xmlns:a16="http://schemas.microsoft.com/office/drawing/2014/main" id="{8EBE7B1D-032F-4B9F-A0C9-B8A139704655}"/>
              </a:ext>
            </a:extLst>
          </p:cNvPr>
          <p:cNvSpPr>
            <a:spLocks noGrp="1"/>
          </p:cNvSpPr>
          <p:nvPr>
            <p:ph type="ftr" sz="quarter" idx="11"/>
          </p:nvPr>
        </p:nvSpPr>
        <p:spPr>
          <a:xfrm>
            <a:off x="4038600" y="6356350"/>
            <a:ext cx="4114800" cy="365125"/>
          </a:xfrm>
          <a:prstGeom prst="rect">
            <a:avLst/>
          </a:prstGeo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B998170B-8F87-4649-A02E-F613DDA0DDD3}"/>
              </a:ext>
            </a:extLst>
          </p:cNvPr>
          <p:cNvSpPr>
            <a:spLocks noGrp="1"/>
          </p:cNvSpPr>
          <p:nvPr>
            <p:ph type="sldNum" sz="quarter" idx="12"/>
          </p:nvPr>
        </p:nvSpPr>
        <p:spPr/>
        <p:txBody>
          <a:bodyPr/>
          <a:lstStyle/>
          <a:p>
            <a:fld id="{36183DA2-1F77-4822-94C4-017CE82DBAC2}" type="slidenum">
              <a:rPr lang="en-US" smtClean="0"/>
              <a:t>‹#›</a:t>
            </a:fld>
            <a:endParaRPr lang="en-US"/>
          </a:p>
        </p:txBody>
      </p:sp>
    </p:spTree>
    <p:extLst>
      <p:ext uri="{BB962C8B-B14F-4D97-AF65-F5344CB8AC3E}">
        <p14:creationId xmlns:p14="http://schemas.microsoft.com/office/powerpoint/2010/main" val="307609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332B-8B80-4A26-B1AD-AB0B1471E166}"/>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1594D7-1883-4839-AFEE-995724C97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C1C07-A641-4A15-940E-85B23F8FECE4}"/>
              </a:ext>
            </a:extLst>
          </p:cNvPr>
          <p:cNvSpPr>
            <a:spLocks noGrp="1"/>
          </p:cNvSpPr>
          <p:nvPr>
            <p:ph type="dt" sz="half" idx="10"/>
          </p:nvPr>
        </p:nvSpPr>
        <p:spPr/>
        <p:txBody>
          <a:bodyPr/>
          <a:lstStyle/>
          <a:p>
            <a:fld id="{68B1D2B3-EF7F-4F0D-8F51-3788A3FE4A35}" type="datetime1">
              <a:rPr lang="en-US" smtClean="0"/>
              <a:t>12/2/24</a:t>
            </a:fld>
            <a:endParaRPr lang="en-US"/>
          </a:p>
        </p:txBody>
      </p:sp>
      <p:sp>
        <p:nvSpPr>
          <p:cNvPr id="6" name="Slide Number Placeholder 5">
            <a:extLst>
              <a:ext uri="{FF2B5EF4-FFF2-40B4-BE49-F238E27FC236}">
                <a16:creationId xmlns:a16="http://schemas.microsoft.com/office/drawing/2014/main" id="{C2D39BD1-86F9-4B8A-9289-0962052ADE95}"/>
              </a:ext>
            </a:extLst>
          </p:cNvPr>
          <p:cNvSpPr>
            <a:spLocks noGrp="1"/>
          </p:cNvSpPr>
          <p:nvPr>
            <p:ph type="sldNum" sz="quarter" idx="12"/>
          </p:nvPr>
        </p:nvSpPr>
        <p:spPr/>
        <p:txBody>
          <a:bodyPr/>
          <a:lstStyle/>
          <a:p>
            <a:fld id="{36183DA2-1F77-4822-94C4-017CE82DBAC2}" type="slidenum">
              <a:rPr lang="en-US" smtClean="0"/>
              <a:t>‹#›</a:t>
            </a:fld>
            <a:endParaRPr lang="en-US"/>
          </a:p>
        </p:txBody>
      </p:sp>
      <p:pic>
        <p:nvPicPr>
          <p:cNvPr id="7" name="Picture 6" descr="trads-06-bg.jpg">
            <a:extLst>
              <a:ext uri="{FF2B5EF4-FFF2-40B4-BE49-F238E27FC236}">
                <a16:creationId xmlns:a16="http://schemas.microsoft.com/office/drawing/2014/main" id="{56EE73C9-1074-48D1-8421-4FBE80B44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10" y="428649"/>
            <a:ext cx="1178560" cy="1178560"/>
          </a:xfrm>
          <a:prstGeom prst="rect">
            <a:avLst/>
          </a:prstGeom>
        </p:spPr>
      </p:pic>
      <p:cxnSp>
        <p:nvCxnSpPr>
          <p:cNvPr id="8" name="Straight Connector 7">
            <a:extLst>
              <a:ext uri="{FF2B5EF4-FFF2-40B4-BE49-F238E27FC236}">
                <a16:creationId xmlns:a16="http://schemas.microsoft.com/office/drawing/2014/main" id="{79C2F99E-E421-41EC-BCEB-59E65C037C41}"/>
              </a:ext>
            </a:extLst>
          </p:cNvPr>
          <p:cNvCxnSpPr/>
          <p:nvPr/>
        </p:nvCxnSpPr>
        <p:spPr>
          <a:xfrm>
            <a:off x="838200" y="1696902"/>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508A4412-115E-C6CF-CD99-C5997626ACE3}"/>
              </a:ext>
            </a:extLst>
          </p:cNvPr>
          <p:cNvSpPr>
            <a:spLocks noGrp="1"/>
          </p:cNvSpPr>
          <p:nvPr>
            <p:ph type="ftr" sz="quarter" idx="3"/>
          </p:nvPr>
        </p:nvSpPr>
        <p:spPr>
          <a:xfrm>
            <a:off x="3723588" y="6356350"/>
            <a:ext cx="4741682" cy="365125"/>
          </a:xfrm>
          <a:prstGeom prst="rect">
            <a:avLst/>
          </a:prstGeom>
        </p:spPr>
        <p:txBody>
          <a:bodyPr/>
          <a:lstStyle>
            <a:lvl1pPr>
              <a:defRPr sz="1100"/>
            </a:lvl1pPr>
          </a:lstStyle>
          <a:p>
            <a:r>
              <a:rPr lang="en-US" dirty="0"/>
              <a:t>CSCE 5640: Virtual Memory         </a:t>
            </a:r>
            <a:r>
              <a:rPr lang="en-US" dirty="0" err="1"/>
              <a:t>Solberschatz</a:t>
            </a:r>
            <a:r>
              <a:rPr lang="en-US" dirty="0"/>
              <a:t>, Galvin and Gagne © 2018</a:t>
            </a:r>
          </a:p>
        </p:txBody>
      </p:sp>
    </p:spTree>
    <p:extLst>
      <p:ext uri="{BB962C8B-B14F-4D97-AF65-F5344CB8AC3E}">
        <p14:creationId xmlns:p14="http://schemas.microsoft.com/office/powerpoint/2010/main" val="47537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1DF6-0A10-47C1-8F7B-0AD2E2AA98C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06734-EED4-4956-B65B-DCC83E744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28EB4-EF90-4B93-84B0-ED89C8A2F17F}"/>
              </a:ext>
            </a:extLst>
          </p:cNvPr>
          <p:cNvSpPr>
            <a:spLocks noGrp="1"/>
          </p:cNvSpPr>
          <p:nvPr>
            <p:ph type="dt" sz="half" idx="10"/>
          </p:nvPr>
        </p:nvSpPr>
        <p:spPr/>
        <p:txBody>
          <a:bodyPr/>
          <a:lstStyle/>
          <a:p>
            <a:fld id="{CF24504E-286D-4A0F-A91C-1E27628E60E6}" type="datetime1">
              <a:rPr lang="en-US" smtClean="0"/>
              <a:t>12/2/24</a:t>
            </a:fld>
            <a:endParaRPr lang="en-US"/>
          </a:p>
        </p:txBody>
      </p:sp>
      <p:sp>
        <p:nvSpPr>
          <p:cNvPr id="6" name="Slide Number Placeholder 5">
            <a:extLst>
              <a:ext uri="{FF2B5EF4-FFF2-40B4-BE49-F238E27FC236}">
                <a16:creationId xmlns:a16="http://schemas.microsoft.com/office/drawing/2014/main" id="{A58CC146-AE06-473A-B19F-184210EDC34E}"/>
              </a:ext>
            </a:extLst>
          </p:cNvPr>
          <p:cNvSpPr>
            <a:spLocks noGrp="1"/>
          </p:cNvSpPr>
          <p:nvPr>
            <p:ph type="sldNum" sz="quarter" idx="12"/>
          </p:nvPr>
        </p:nvSpPr>
        <p:spPr/>
        <p:txBody>
          <a:bodyPr/>
          <a:lstStyle/>
          <a:p>
            <a:fld id="{36183DA2-1F77-4822-94C4-017CE82DBAC2}" type="slidenum">
              <a:rPr lang="en-US" smtClean="0"/>
              <a:t>‹#›</a:t>
            </a:fld>
            <a:endParaRPr lang="en-US"/>
          </a:p>
        </p:txBody>
      </p:sp>
      <p:sp>
        <p:nvSpPr>
          <p:cNvPr id="7" name="Footer Placeholder 4">
            <a:extLst>
              <a:ext uri="{FF2B5EF4-FFF2-40B4-BE49-F238E27FC236}">
                <a16:creationId xmlns:a16="http://schemas.microsoft.com/office/drawing/2014/main" id="{91D8BF19-A27F-8CD9-7837-DB1A9D1376CF}"/>
              </a:ext>
            </a:extLst>
          </p:cNvPr>
          <p:cNvSpPr>
            <a:spLocks noGrp="1"/>
          </p:cNvSpPr>
          <p:nvPr>
            <p:ph type="ftr" sz="quarter" idx="3"/>
          </p:nvPr>
        </p:nvSpPr>
        <p:spPr>
          <a:xfrm>
            <a:off x="3723588" y="6356350"/>
            <a:ext cx="4741682" cy="365125"/>
          </a:xfrm>
          <a:prstGeom prst="rect">
            <a:avLst/>
          </a:prstGeom>
        </p:spPr>
        <p:txBody>
          <a:bodyPr/>
          <a:lstStyle>
            <a:lvl1pPr>
              <a:defRPr sz="1100"/>
            </a:lvl1pPr>
          </a:lstStyle>
          <a:p>
            <a:r>
              <a:rPr lang="en-US" dirty="0"/>
              <a:t>CSCE 5640: Virtual Memory         </a:t>
            </a:r>
            <a:r>
              <a:rPr lang="en-US" dirty="0" err="1"/>
              <a:t>Solberschatz</a:t>
            </a:r>
            <a:r>
              <a:rPr lang="en-US" dirty="0"/>
              <a:t>, Galvin and Gagne © 2018</a:t>
            </a:r>
          </a:p>
        </p:txBody>
      </p:sp>
    </p:spTree>
    <p:extLst>
      <p:ext uri="{BB962C8B-B14F-4D97-AF65-F5344CB8AC3E}">
        <p14:creationId xmlns:p14="http://schemas.microsoft.com/office/powerpoint/2010/main" val="98020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CECD-9376-4BC3-A72C-BB92CB40516F}"/>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6B31D-5DF7-4F96-80D5-54ED6F6C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A0447-11BF-444D-9A5F-94868ED56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BEDD9-4806-4A3B-A1E0-540E58C90C66}"/>
              </a:ext>
            </a:extLst>
          </p:cNvPr>
          <p:cNvSpPr>
            <a:spLocks noGrp="1"/>
          </p:cNvSpPr>
          <p:nvPr>
            <p:ph type="dt" sz="half" idx="10"/>
          </p:nvPr>
        </p:nvSpPr>
        <p:spPr/>
        <p:txBody>
          <a:bodyPr/>
          <a:lstStyle/>
          <a:p>
            <a:fld id="{8D7C53C5-7BE2-4524-A461-F9EC5DC5344D}" type="datetime1">
              <a:rPr lang="en-US" smtClean="0"/>
              <a:t>12/2/24</a:t>
            </a:fld>
            <a:endParaRPr lang="en-US"/>
          </a:p>
        </p:txBody>
      </p:sp>
      <p:sp>
        <p:nvSpPr>
          <p:cNvPr id="7" name="Slide Number Placeholder 6">
            <a:extLst>
              <a:ext uri="{FF2B5EF4-FFF2-40B4-BE49-F238E27FC236}">
                <a16:creationId xmlns:a16="http://schemas.microsoft.com/office/drawing/2014/main" id="{68291CB6-4492-4BB9-8E0F-51A32B3C04A3}"/>
              </a:ext>
            </a:extLst>
          </p:cNvPr>
          <p:cNvSpPr>
            <a:spLocks noGrp="1"/>
          </p:cNvSpPr>
          <p:nvPr>
            <p:ph type="sldNum" sz="quarter" idx="12"/>
          </p:nvPr>
        </p:nvSpPr>
        <p:spPr/>
        <p:txBody>
          <a:bodyPr/>
          <a:lstStyle/>
          <a:p>
            <a:fld id="{36183DA2-1F77-4822-94C4-017CE82DBAC2}" type="slidenum">
              <a:rPr lang="en-US" smtClean="0"/>
              <a:t>‹#›</a:t>
            </a:fld>
            <a:endParaRPr lang="en-US"/>
          </a:p>
        </p:txBody>
      </p:sp>
      <p:sp>
        <p:nvSpPr>
          <p:cNvPr id="8" name="Footer Placeholder 4">
            <a:extLst>
              <a:ext uri="{FF2B5EF4-FFF2-40B4-BE49-F238E27FC236}">
                <a16:creationId xmlns:a16="http://schemas.microsoft.com/office/drawing/2014/main" id="{8BDFB6CA-D6DA-DCCA-9A38-D29CE3E1F787}"/>
              </a:ext>
            </a:extLst>
          </p:cNvPr>
          <p:cNvSpPr>
            <a:spLocks noGrp="1"/>
          </p:cNvSpPr>
          <p:nvPr>
            <p:ph type="ftr" sz="quarter" idx="3"/>
          </p:nvPr>
        </p:nvSpPr>
        <p:spPr>
          <a:xfrm>
            <a:off x="3723588" y="6356350"/>
            <a:ext cx="4741682" cy="365125"/>
          </a:xfrm>
          <a:prstGeom prst="rect">
            <a:avLst/>
          </a:prstGeom>
        </p:spPr>
        <p:txBody>
          <a:bodyPr/>
          <a:lstStyle>
            <a:lvl1pPr>
              <a:defRPr sz="1100"/>
            </a:lvl1pPr>
          </a:lstStyle>
          <a:p>
            <a:r>
              <a:rPr lang="en-US" dirty="0"/>
              <a:t>CSCE 5640: Virtual Memory         </a:t>
            </a:r>
            <a:r>
              <a:rPr lang="en-US" dirty="0" err="1"/>
              <a:t>Solberschatz</a:t>
            </a:r>
            <a:r>
              <a:rPr lang="en-US" dirty="0"/>
              <a:t>, Galvin and Gagne © 2018</a:t>
            </a:r>
          </a:p>
        </p:txBody>
      </p:sp>
    </p:spTree>
    <p:extLst>
      <p:ext uri="{BB962C8B-B14F-4D97-AF65-F5344CB8AC3E}">
        <p14:creationId xmlns:p14="http://schemas.microsoft.com/office/powerpoint/2010/main" val="4318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ACC9-E140-4A40-9273-B22D5C72A64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1562B12-9A30-4907-B945-AD32D5A35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902101-05BE-492A-BC0F-F87EBC0B5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D4A1F3-7A60-437D-807D-04A104ED5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21004-4978-4B09-B2A3-2B5CDBC55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57CD80-4EEE-4116-B3AF-950C4D570F33}"/>
              </a:ext>
            </a:extLst>
          </p:cNvPr>
          <p:cNvSpPr>
            <a:spLocks noGrp="1"/>
          </p:cNvSpPr>
          <p:nvPr>
            <p:ph type="dt" sz="half" idx="10"/>
          </p:nvPr>
        </p:nvSpPr>
        <p:spPr/>
        <p:txBody>
          <a:bodyPr/>
          <a:lstStyle/>
          <a:p>
            <a:fld id="{1DDC5625-5236-4A76-AF31-E52880BCC2B7}" type="datetime1">
              <a:rPr lang="en-US" smtClean="0"/>
              <a:t>12/2/24</a:t>
            </a:fld>
            <a:endParaRPr lang="en-US"/>
          </a:p>
        </p:txBody>
      </p:sp>
      <p:sp>
        <p:nvSpPr>
          <p:cNvPr id="9" name="Slide Number Placeholder 8">
            <a:extLst>
              <a:ext uri="{FF2B5EF4-FFF2-40B4-BE49-F238E27FC236}">
                <a16:creationId xmlns:a16="http://schemas.microsoft.com/office/drawing/2014/main" id="{C4A39CF1-2B5C-48F7-9C35-FAD5A85F1F77}"/>
              </a:ext>
            </a:extLst>
          </p:cNvPr>
          <p:cNvSpPr>
            <a:spLocks noGrp="1"/>
          </p:cNvSpPr>
          <p:nvPr>
            <p:ph type="sldNum" sz="quarter" idx="12"/>
          </p:nvPr>
        </p:nvSpPr>
        <p:spPr/>
        <p:txBody>
          <a:bodyPr/>
          <a:lstStyle/>
          <a:p>
            <a:fld id="{36183DA2-1F77-4822-94C4-017CE82DBAC2}" type="slidenum">
              <a:rPr lang="en-US" smtClean="0"/>
              <a:t>‹#›</a:t>
            </a:fld>
            <a:endParaRPr lang="en-US"/>
          </a:p>
        </p:txBody>
      </p:sp>
      <p:sp>
        <p:nvSpPr>
          <p:cNvPr id="10" name="Footer Placeholder 4">
            <a:extLst>
              <a:ext uri="{FF2B5EF4-FFF2-40B4-BE49-F238E27FC236}">
                <a16:creationId xmlns:a16="http://schemas.microsoft.com/office/drawing/2014/main" id="{899EE87C-4200-DE2D-E872-36E137E8810D}"/>
              </a:ext>
            </a:extLst>
          </p:cNvPr>
          <p:cNvSpPr>
            <a:spLocks noGrp="1"/>
          </p:cNvSpPr>
          <p:nvPr>
            <p:ph type="ftr" sz="quarter" idx="13"/>
          </p:nvPr>
        </p:nvSpPr>
        <p:spPr>
          <a:xfrm>
            <a:off x="3723588" y="6356350"/>
            <a:ext cx="4741682" cy="365125"/>
          </a:xfrm>
          <a:prstGeom prst="rect">
            <a:avLst/>
          </a:prstGeom>
        </p:spPr>
        <p:txBody>
          <a:bodyPr/>
          <a:lstStyle>
            <a:lvl1pPr>
              <a:defRPr sz="1100"/>
            </a:lvl1pPr>
          </a:lstStyle>
          <a:p>
            <a:r>
              <a:rPr lang="en-US" dirty="0"/>
              <a:t>CSCE 5640: Virtual Memory         </a:t>
            </a:r>
            <a:r>
              <a:rPr lang="en-US" dirty="0" err="1"/>
              <a:t>Solberschatz</a:t>
            </a:r>
            <a:r>
              <a:rPr lang="en-US" dirty="0"/>
              <a:t>, Galvin and Gagne © 2018</a:t>
            </a:r>
          </a:p>
        </p:txBody>
      </p:sp>
    </p:spTree>
    <p:extLst>
      <p:ext uri="{BB962C8B-B14F-4D97-AF65-F5344CB8AC3E}">
        <p14:creationId xmlns:p14="http://schemas.microsoft.com/office/powerpoint/2010/main" val="173562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E561-F57C-4FA7-B20E-FA133D2AA983}"/>
              </a:ext>
            </a:extLst>
          </p:cNvPr>
          <p:cNvSpPr>
            <a:spLocks noGrp="1"/>
          </p:cNvSpPr>
          <p:nvPr>
            <p:ph type="title"/>
          </p:nvPr>
        </p:nvSpPr>
        <p:spPr>
          <a:xfrm>
            <a:off x="1520370" y="365125"/>
            <a:ext cx="983343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2C8DEE2-2E71-4CFB-AB06-8E3C47D9B67F}"/>
              </a:ext>
            </a:extLst>
          </p:cNvPr>
          <p:cNvSpPr>
            <a:spLocks noGrp="1"/>
          </p:cNvSpPr>
          <p:nvPr>
            <p:ph type="dt" sz="half" idx="10"/>
          </p:nvPr>
        </p:nvSpPr>
        <p:spPr/>
        <p:txBody>
          <a:bodyPr/>
          <a:lstStyle/>
          <a:p>
            <a:fld id="{1F84E385-0E0F-4BCD-A52C-641ED37A20F4}" type="datetime1">
              <a:rPr lang="en-US" smtClean="0"/>
              <a:t>12/2/24</a:t>
            </a:fld>
            <a:endParaRPr lang="en-US"/>
          </a:p>
        </p:txBody>
      </p:sp>
      <p:sp>
        <p:nvSpPr>
          <p:cNvPr id="5" name="Slide Number Placeholder 4">
            <a:extLst>
              <a:ext uri="{FF2B5EF4-FFF2-40B4-BE49-F238E27FC236}">
                <a16:creationId xmlns:a16="http://schemas.microsoft.com/office/drawing/2014/main" id="{E1C57AC1-6A71-46D3-8B0E-FCD811A77FBE}"/>
              </a:ext>
            </a:extLst>
          </p:cNvPr>
          <p:cNvSpPr>
            <a:spLocks noGrp="1"/>
          </p:cNvSpPr>
          <p:nvPr>
            <p:ph type="sldNum" sz="quarter" idx="12"/>
          </p:nvPr>
        </p:nvSpPr>
        <p:spPr/>
        <p:txBody>
          <a:bodyPr/>
          <a:lstStyle/>
          <a:p>
            <a:fld id="{36183DA2-1F77-4822-94C4-017CE82DBAC2}" type="slidenum">
              <a:rPr lang="en-US" smtClean="0"/>
              <a:t>‹#›</a:t>
            </a:fld>
            <a:endParaRPr lang="en-US"/>
          </a:p>
        </p:txBody>
      </p:sp>
      <p:sp>
        <p:nvSpPr>
          <p:cNvPr id="6" name="Footer Placeholder 4">
            <a:extLst>
              <a:ext uri="{FF2B5EF4-FFF2-40B4-BE49-F238E27FC236}">
                <a16:creationId xmlns:a16="http://schemas.microsoft.com/office/drawing/2014/main" id="{A315BF29-A016-ECB2-F2E1-2FD119F25169}"/>
              </a:ext>
            </a:extLst>
          </p:cNvPr>
          <p:cNvSpPr>
            <a:spLocks noGrp="1"/>
          </p:cNvSpPr>
          <p:nvPr>
            <p:ph type="ftr" sz="quarter" idx="3"/>
          </p:nvPr>
        </p:nvSpPr>
        <p:spPr>
          <a:xfrm>
            <a:off x="3723588" y="6356350"/>
            <a:ext cx="4741682" cy="365125"/>
          </a:xfrm>
          <a:prstGeom prst="rect">
            <a:avLst/>
          </a:prstGeom>
        </p:spPr>
        <p:txBody>
          <a:bodyPr/>
          <a:lstStyle>
            <a:lvl1pPr>
              <a:defRPr sz="1100"/>
            </a:lvl1pPr>
          </a:lstStyle>
          <a:p>
            <a:r>
              <a:rPr lang="en-US" dirty="0"/>
              <a:t>CSCE 5640: Virtual Memory         </a:t>
            </a:r>
            <a:r>
              <a:rPr lang="en-US" dirty="0" err="1"/>
              <a:t>Solberschatz</a:t>
            </a:r>
            <a:r>
              <a:rPr lang="en-US" dirty="0"/>
              <a:t>, Galvin and Gagne © 2018</a:t>
            </a:r>
          </a:p>
        </p:txBody>
      </p:sp>
    </p:spTree>
    <p:extLst>
      <p:ext uri="{BB962C8B-B14F-4D97-AF65-F5344CB8AC3E}">
        <p14:creationId xmlns:p14="http://schemas.microsoft.com/office/powerpoint/2010/main" val="4077346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7CE7C-FC2F-4FBA-A484-53CDC8F0542F}"/>
              </a:ext>
            </a:extLst>
          </p:cNvPr>
          <p:cNvSpPr>
            <a:spLocks noGrp="1"/>
          </p:cNvSpPr>
          <p:nvPr>
            <p:ph type="dt" sz="half" idx="10"/>
          </p:nvPr>
        </p:nvSpPr>
        <p:spPr/>
        <p:txBody>
          <a:bodyPr/>
          <a:lstStyle/>
          <a:p>
            <a:fld id="{E0560326-DB5A-4720-861B-9AAFE54E8254}" type="datetime1">
              <a:rPr lang="en-US" smtClean="0"/>
              <a:t>12/2/24</a:t>
            </a:fld>
            <a:endParaRPr lang="en-US"/>
          </a:p>
        </p:txBody>
      </p:sp>
      <p:sp>
        <p:nvSpPr>
          <p:cNvPr id="3" name="Footer Placeholder 2">
            <a:extLst>
              <a:ext uri="{FF2B5EF4-FFF2-40B4-BE49-F238E27FC236}">
                <a16:creationId xmlns:a16="http://schemas.microsoft.com/office/drawing/2014/main" id="{46A8A4ED-2E8C-4596-845C-FE72F258CCA5}"/>
              </a:ext>
            </a:extLst>
          </p:cNvPr>
          <p:cNvSpPr>
            <a:spLocks noGrp="1"/>
          </p:cNvSpPr>
          <p:nvPr>
            <p:ph type="ftr" sz="quarter" idx="11"/>
          </p:nvPr>
        </p:nvSpPr>
        <p:spPr>
          <a:xfrm>
            <a:off x="4038600" y="6356350"/>
            <a:ext cx="4114800" cy="365125"/>
          </a:xfrm>
          <a:prstGeom prst="rect">
            <a:avLst/>
          </a:prstGeom>
        </p:spPr>
        <p:txBody>
          <a:bodyPr/>
          <a:lstStyle/>
          <a:p>
            <a:r>
              <a:rPr lang="en-US"/>
              <a:t>CSCE 5640: Virtual Memory                Solberschatz, Galvin and Gagne © 2018</a:t>
            </a:r>
          </a:p>
        </p:txBody>
      </p:sp>
      <p:sp>
        <p:nvSpPr>
          <p:cNvPr id="4" name="Slide Number Placeholder 3">
            <a:extLst>
              <a:ext uri="{FF2B5EF4-FFF2-40B4-BE49-F238E27FC236}">
                <a16:creationId xmlns:a16="http://schemas.microsoft.com/office/drawing/2014/main" id="{12CB139E-A6F3-4974-BA79-D6D1A72D033D}"/>
              </a:ext>
            </a:extLst>
          </p:cNvPr>
          <p:cNvSpPr>
            <a:spLocks noGrp="1"/>
          </p:cNvSpPr>
          <p:nvPr>
            <p:ph type="sldNum" sz="quarter" idx="12"/>
          </p:nvPr>
        </p:nvSpPr>
        <p:spPr/>
        <p:txBody>
          <a:bodyPr/>
          <a:lstStyle/>
          <a:p>
            <a:fld id="{36183DA2-1F77-4822-94C4-017CE82DBAC2}" type="slidenum">
              <a:rPr lang="en-US" smtClean="0"/>
              <a:t>‹#›</a:t>
            </a:fld>
            <a:endParaRPr lang="en-US"/>
          </a:p>
        </p:txBody>
      </p:sp>
    </p:spTree>
    <p:extLst>
      <p:ext uri="{BB962C8B-B14F-4D97-AF65-F5344CB8AC3E}">
        <p14:creationId xmlns:p14="http://schemas.microsoft.com/office/powerpoint/2010/main" val="426583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0C7F-010B-40E8-9CBB-D3C3199F92C4}"/>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86783C5-B622-40ED-BCCB-880993538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391642-3B78-45C6-A81F-A2810D9A9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4770D-9E56-4973-A0FF-272CA6611D1F}"/>
              </a:ext>
            </a:extLst>
          </p:cNvPr>
          <p:cNvSpPr>
            <a:spLocks noGrp="1"/>
          </p:cNvSpPr>
          <p:nvPr>
            <p:ph type="dt" sz="half" idx="10"/>
          </p:nvPr>
        </p:nvSpPr>
        <p:spPr/>
        <p:txBody>
          <a:bodyPr/>
          <a:lstStyle/>
          <a:p>
            <a:fld id="{8707C9DE-D2D0-4C2D-A7BD-C6B6BA2E2E91}" type="datetime1">
              <a:rPr lang="en-US" smtClean="0"/>
              <a:t>12/2/24</a:t>
            </a:fld>
            <a:endParaRPr lang="en-US"/>
          </a:p>
        </p:txBody>
      </p:sp>
      <p:sp>
        <p:nvSpPr>
          <p:cNvPr id="6" name="Footer Placeholder 5">
            <a:extLst>
              <a:ext uri="{FF2B5EF4-FFF2-40B4-BE49-F238E27FC236}">
                <a16:creationId xmlns:a16="http://schemas.microsoft.com/office/drawing/2014/main" id="{DEEED70D-D683-4270-B18E-180C10CD8EA5}"/>
              </a:ext>
            </a:extLst>
          </p:cNvPr>
          <p:cNvSpPr>
            <a:spLocks noGrp="1"/>
          </p:cNvSpPr>
          <p:nvPr>
            <p:ph type="ftr" sz="quarter" idx="11"/>
          </p:nvPr>
        </p:nvSpPr>
        <p:spPr>
          <a:xfrm>
            <a:off x="4038600" y="6356350"/>
            <a:ext cx="4114800" cy="365125"/>
          </a:xfrm>
          <a:prstGeom prst="rect">
            <a:avLst/>
          </a:prstGeo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C88CDC01-C9AF-46A7-9802-E694BFAAF254}"/>
              </a:ext>
            </a:extLst>
          </p:cNvPr>
          <p:cNvSpPr>
            <a:spLocks noGrp="1"/>
          </p:cNvSpPr>
          <p:nvPr>
            <p:ph type="sldNum" sz="quarter" idx="12"/>
          </p:nvPr>
        </p:nvSpPr>
        <p:spPr/>
        <p:txBody>
          <a:bodyPr/>
          <a:lstStyle/>
          <a:p>
            <a:fld id="{36183DA2-1F77-4822-94C4-017CE82DBAC2}" type="slidenum">
              <a:rPr lang="en-US" smtClean="0"/>
              <a:t>‹#›</a:t>
            </a:fld>
            <a:endParaRPr lang="en-US"/>
          </a:p>
        </p:txBody>
      </p:sp>
      <p:pic>
        <p:nvPicPr>
          <p:cNvPr id="8" name="Picture 7" descr="trads-06-bg.jpg">
            <a:extLst>
              <a:ext uri="{FF2B5EF4-FFF2-40B4-BE49-F238E27FC236}">
                <a16:creationId xmlns:a16="http://schemas.microsoft.com/office/drawing/2014/main" id="{6564355D-9886-4F1A-BE00-E646B2B8F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52D3CA9B-9150-4342-95DB-BB2E257590B8}"/>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09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6507-160E-4A83-ADF3-313670193780}"/>
              </a:ext>
            </a:extLst>
          </p:cNvPr>
          <p:cNvSpPr>
            <a:spLocks noGrp="1"/>
          </p:cNvSpPr>
          <p:nvPr>
            <p:ph type="title"/>
          </p:nvPr>
        </p:nvSpPr>
        <p:spPr>
          <a:xfrm>
            <a:off x="1347514" y="457200"/>
            <a:ext cx="3424511"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527FFF8-95D0-43DB-9AAF-5B9F05990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FE74F0C-84B4-4C4E-A665-E4F3B3D5D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CD31F-0ABA-4564-9184-B8BECA8937DA}"/>
              </a:ext>
            </a:extLst>
          </p:cNvPr>
          <p:cNvSpPr>
            <a:spLocks noGrp="1"/>
          </p:cNvSpPr>
          <p:nvPr>
            <p:ph type="dt" sz="half" idx="10"/>
          </p:nvPr>
        </p:nvSpPr>
        <p:spPr/>
        <p:txBody>
          <a:bodyPr/>
          <a:lstStyle/>
          <a:p>
            <a:fld id="{6BFBE056-C9BF-4A3A-B13F-F487073B0C29}" type="datetime1">
              <a:rPr lang="en-US" smtClean="0"/>
              <a:t>12/2/24</a:t>
            </a:fld>
            <a:endParaRPr lang="en-US"/>
          </a:p>
        </p:txBody>
      </p:sp>
      <p:sp>
        <p:nvSpPr>
          <p:cNvPr id="6" name="Footer Placeholder 5">
            <a:extLst>
              <a:ext uri="{FF2B5EF4-FFF2-40B4-BE49-F238E27FC236}">
                <a16:creationId xmlns:a16="http://schemas.microsoft.com/office/drawing/2014/main" id="{D94CBDB2-09BF-46C1-B8B1-7B49340F8B73}"/>
              </a:ext>
            </a:extLst>
          </p:cNvPr>
          <p:cNvSpPr>
            <a:spLocks noGrp="1"/>
          </p:cNvSpPr>
          <p:nvPr>
            <p:ph type="ftr" sz="quarter" idx="11"/>
          </p:nvPr>
        </p:nvSpPr>
        <p:spPr>
          <a:xfrm>
            <a:off x="4038600" y="6356350"/>
            <a:ext cx="4114800" cy="365125"/>
          </a:xfrm>
          <a:prstGeom prst="rect">
            <a:avLst/>
          </a:prstGeo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D96D87A8-4834-4BFC-B504-D77E09B911B7}"/>
              </a:ext>
            </a:extLst>
          </p:cNvPr>
          <p:cNvSpPr>
            <a:spLocks noGrp="1"/>
          </p:cNvSpPr>
          <p:nvPr>
            <p:ph type="sldNum" sz="quarter" idx="12"/>
          </p:nvPr>
        </p:nvSpPr>
        <p:spPr/>
        <p:txBody>
          <a:bodyPr/>
          <a:lstStyle/>
          <a:p>
            <a:fld id="{36183DA2-1F77-4822-94C4-017CE82DBAC2}" type="slidenum">
              <a:rPr lang="en-US" smtClean="0"/>
              <a:t>‹#›</a:t>
            </a:fld>
            <a:endParaRPr lang="en-US"/>
          </a:p>
        </p:txBody>
      </p:sp>
      <p:pic>
        <p:nvPicPr>
          <p:cNvPr id="8" name="Picture 7" descr="trads-06-bg.jpg">
            <a:extLst>
              <a:ext uri="{FF2B5EF4-FFF2-40B4-BE49-F238E27FC236}">
                <a16:creationId xmlns:a16="http://schemas.microsoft.com/office/drawing/2014/main" id="{D315E03D-FA1E-40FF-8EA9-DC16FF339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4" y="635443"/>
            <a:ext cx="1178560" cy="1178560"/>
          </a:xfrm>
          <a:prstGeom prst="rect">
            <a:avLst/>
          </a:prstGeom>
        </p:spPr>
      </p:pic>
      <p:cxnSp>
        <p:nvCxnSpPr>
          <p:cNvPr id="9" name="Straight Connector 8">
            <a:extLst>
              <a:ext uri="{FF2B5EF4-FFF2-40B4-BE49-F238E27FC236}">
                <a16:creationId xmlns:a16="http://schemas.microsoft.com/office/drawing/2014/main" id="{A8F6C6BF-6A58-44E0-944D-CA2CEA878695}"/>
              </a:ext>
            </a:extLst>
          </p:cNvPr>
          <p:cNvCxnSpPr>
            <a:cxnSpLocks/>
          </p:cNvCxnSpPr>
          <p:nvPr/>
        </p:nvCxnSpPr>
        <p:spPr>
          <a:xfrm>
            <a:off x="743722" y="1890633"/>
            <a:ext cx="4028303"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22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9713C2-4EEB-47D1-A721-382F3F316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D7D52A7-B3D4-466E-8FC9-D9B57F281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7F865-A437-4627-8F31-9E12198F394C}" type="datetime1">
              <a:rPr lang="en-US" smtClean="0"/>
              <a:t>12/2/24</a:t>
            </a:fld>
            <a:endParaRPr lang="en-US"/>
          </a:p>
        </p:txBody>
      </p:sp>
      <p:sp>
        <p:nvSpPr>
          <p:cNvPr id="6" name="Slide Number Placeholder 5">
            <a:extLst>
              <a:ext uri="{FF2B5EF4-FFF2-40B4-BE49-F238E27FC236}">
                <a16:creationId xmlns:a16="http://schemas.microsoft.com/office/drawing/2014/main" id="{99930053-B52F-40CF-A157-11DF898EA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83DA2-1F77-4822-94C4-017CE82DBAC2}" type="slidenum">
              <a:rPr lang="en-US" smtClean="0"/>
              <a:t>‹#›</a:t>
            </a:fld>
            <a:endParaRPr lang="en-US"/>
          </a:p>
        </p:txBody>
      </p:sp>
      <p:sp>
        <p:nvSpPr>
          <p:cNvPr id="9" name="Title Placeholder 8">
            <a:extLst>
              <a:ext uri="{FF2B5EF4-FFF2-40B4-BE49-F238E27FC236}">
                <a16:creationId xmlns:a16="http://schemas.microsoft.com/office/drawing/2014/main" id="{E447F40C-070A-4E1C-90F0-FB956822484C}"/>
              </a:ext>
            </a:extLst>
          </p:cNvPr>
          <p:cNvSpPr>
            <a:spLocks noGrp="1"/>
          </p:cNvSpPr>
          <p:nvPr>
            <p:ph type="title"/>
          </p:nvPr>
        </p:nvSpPr>
        <p:spPr>
          <a:xfrm>
            <a:off x="838200" y="352062"/>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Footer Placeholder 4">
            <a:extLst>
              <a:ext uri="{FF2B5EF4-FFF2-40B4-BE49-F238E27FC236}">
                <a16:creationId xmlns:a16="http://schemas.microsoft.com/office/drawing/2014/main" id="{4B1899B8-DAD8-5F50-7048-2E50A1371A25}"/>
              </a:ext>
            </a:extLst>
          </p:cNvPr>
          <p:cNvSpPr>
            <a:spLocks noGrp="1"/>
          </p:cNvSpPr>
          <p:nvPr>
            <p:ph type="ftr" sz="quarter" idx="3"/>
          </p:nvPr>
        </p:nvSpPr>
        <p:spPr>
          <a:xfrm>
            <a:off x="3723588" y="6356350"/>
            <a:ext cx="4741682" cy="365125"/>
          </a:xfrm>
          <a:prstGeom prst="rect">
            <a:avLst/>
          </a:prstGeom>
        </p:spPr>
        <p:txBody>
          <a:bodyPr/>
          <a:lstStyle>
            <a:lvl1pPr>
              <a:defRPr sz="1100"/>
            </a:lvl1pPr>
          </a:lstStyle>
          <a:p>
            <a:r>
              <a:rPr lang="en-US" dirty="0"/>
              <a:t>CSCE 5640: Virtual Memory         </a:t>
            </a:r>
            <a:r>
              <a:rPr lang="en-US" dirty="0" err="1"/>
              <a:t>Solberschatz</a:t>
            </a:r>
            <a:r>
              <a:rPr lang="en-US" dirty="0"/>
              <a:t>, Galvin and Gagne © 2018</a:t>
            </a:r>
          </a:p>
        </p:txBody>
      </p:sp>
    </p:spTree>
    <p:extLst>
      <p:ext uri="{BB962C8B-B14F-4D97-AF65-F5344CB8AC3E}">
        <p14:creationId xmlns:p14="http://schemas.microsoft.com/office/powerpoint/2010/main" val="1645209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5DE4-4C53-526B-B0EF-95C5B0A35F64}"/>
              </a:ext>
            </a:extLst>
          </p:cNvPr>
          <p:cNvSpPr>
            <a:spLocks noGrp="1"/>
          </p:cNvSpPr>
          <p:nvPr>
            <p:ph type="ctrTitle"/>
          </p:nvPr>
        </p:nvSpPr>
        <p:spPr/>
        <p:txBody>
          <a:bodyPr>
            <a:noAutofit/>
          </a:bodyPr>
          <a:lstStyle/>
          <a:p>
            <a:r>
              <a:rPr lang="en-US" sz="4400" dirty="0"/>
              <a:t>CSCE 5640</a:t>
            </a:r>
            <a:br>
              <a:rPr lang="en-US" sz="4400" dirty="0"/>
            </a:br>
            <a:r>
              <a:rPr lang="en-US" sz="4400" dirty="0"/>
              <a:t>Operating System Design</a:t>
            </a:r>
            <a:br>
              <a:rPr lang="en-US" sz="4400" dirty="0"/>
            </a:br>
            <a:br>
              <a:rPr lang="en-US" sz="4400" dirty="0"/>
            </a:br>
            <a:r>
              <a:rPr lang="en-US" sz="4400" i="1" dirty="0"/>
              <a:t>Virtual Memory</a:t>
            </a:r>
            <a:endParaRPr lang="en-US" sz="4400" dirty="0"/>
          </a:p>
        </p:txBody>
      </p:sp>
      <p:sp>
        <p:nvSpPr>
          <p:cNvPr id="3" name="Subtitle 2">
            <a:extLst>
              <a:ext uri="{FF2B5EF4-FFF2-40B4-BE49-F238E27FC236}">
                <a16:creationId xmlns:a16="http://schemas.microsoft.com/office/drawing/2014/main" id="{CCDB7042-56E9-8BB6-0DD8-E689EE5215DF}"/>
              </a:ext>
            </a:extLst>
          </p:cNvPr>
          <p:cNvSpPr>
            <a:spLocks noGrp="1"/>
          </p:cNvSpPr>
          <p:nvPr>
            <p:ph type="subTitle" idx="1"/>
          </p:nvPr>
        </p:nvSpPr>
        <p:spPr>
          <a:xfrm>
            <a:off x="1524000" y="4073590"/>
            <a:ext cx="9144000" cy="1533698"/>
          </a:xfrm>
        </p:spPr>
        <p:txBody>
          <a:bodyPr>
            <a:normAutofit/>
          </a:bodyPr>
          <a:lstStyle/>
          <a:p>
            <a:r>
              <a:rPr lang="en-US" dirty="0"/>
              <a:t>Dr. Amar Maharjan</a:t>
            </a:r>
          </a:p>
          <a:p>
            <a:r>
              <a:rPr lang="en-US" dirty="0"/>
              <a:t>Computer Science and Engineering</a:t>
            </a:r>
          </a:p>
          <a:p>
            <a:r>
              <a:rPr lang="en-US" dirty="0"/>
              <a:t>University of </a:t>
            </a:r>
            <a:r>
              <a:rPr lang="en-US"/>
              <a:t>North Texas</a:t>
            </a:r>
            <a:endParaRPr lang="en-US" dirty="0"/>
          </a:p>
        </p:txBody>
      </p:sp>
      <p:pic>
        <p:nvPicPr>
          <p:cNvPr id="4" name="Picture 3" descr="trads-06-bg.jpg">
            <a:extLst>
              <a:ext uri="{FF2B5EF4-FFF2-40B4-BE49-F238E27FC236}">
                <a16:creationId xmlns:a16="http://schemas.microsoft.com/office/drawing/2014/main" id="{FC93FBD5-DCF1-91A6-D539-BA2219F78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19" y="5041454"/>
            <a:ext cx="1688148" cy="1688148"/>
          </a:xfrm>
          <a:prstGeom prst="rect">
            <a:avLst/>
          </a:prstGeom>
        </p:spPr>
      </p:pic>
      <p:pic>
        <p:nvPicPr>
          <p:cNvPr id="5" name="Picture 4">
            <a:extLst>
              <a:ext uri="{FF2B5EF4-FFF2-40B4-BE49-F238E27FC236}">
                <a16:creationId xmlns:a16="http://schemas.microsoft.com/office/drawing/2014/main" id="{FF2CB9E2-D823-28D9-885D-C3CBAC929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7577" y="5250100"/>
            <a:ext cx="2209800" cy="714375"/>
          </a:xfrm>
          <a:prstGeom prst="rect">
            <a:avLst/>
          </a:prstGeom>
        </p:spPr>
      </p:pic>
      <p:sp>
        <p:nvSpPr>
          <p:cNvPr id="8" name="TextBox 7">
            <a:extLst>
              <a:ext uri="{FF2B5EF4-FFF2-40B4-BE49-F238E27FC236}">
                <a16:creationId xmlns:a16="http://schemas.microsoft.com/office/drawing/2014/main" id="{33AE7479-B8F9-01D8-4DEF-D89CDCA459DD}"/>
              </a:ext>
            </a:extLst>
          </p:cNvPr>
          <p:cNvSpPr txBox="1"/>
          <p:nvPr/>
        </p:nvSpPr>
        <p:spPr>
          <a:xfrm>
            <a:off x="2446736" y="5885528"/>
            <a:ext cx="7602594" cy="646331"/>
          </a:xfrm>
          <a:prstGeom prst="rect">
            <a:avLst/>
          </a:prstGeom>
          <a:noFill/>
        </p:spPr>
        <p:txBody>
          <a:bodyPr wrap="none" rtlCol="0">
            <a:spAutoFit/>
          </a:bodyPr>
          <a:lstStyle/>
          <a:p>
            <a:r>
              <a:rPr lang="en-US" i="1" dirty="0"/>
              <a:t>Slides (with some modifications) from: </a:t>
            </a:r>
          </a:p>
          <a:p>
            <a:r>
              <a:rPr lang="en-US" i="1" dirty="0"/>
              <a:t>Operating System Concepts 10 edition – </a:t>
            </a:r>
            <a:r>
              <a:rPr lang="en-US" i="1" dirty="0" err="1"/>
              <a:t>Silberschatz</a:t>
            </a:r>
            <a:r>
              <a:rPr lang="en-US" i="1" dirty="0"/>
              <a:t>, Galvin and Gagne © 2018</a:t>
            </a:r>
          </a:p>
        </p:txBody>
      </p:sp>
    </p:spTree>
    <p:extLst>
      <p:ext uri="{BB962C8B-B14F-4D97-AF65-F5344CB8AC3E}">
        <p14:creationId xmlns:p14="http://schemas.microsoft.com/office/powerpoint/2010/main" val="320144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FD7F-DF04-B191-38A8-B7D34A81C3CB}"/>
              </a:ext>
            </a:extLst>
          </p:cNvPr>
          <p:cNvSpPr>
            <a:spLocks noGrp="1"/>
          </p:cNvSpPr>
          <p:nvPr>
            <p:ph type="title"/>
          </p:nvPr>
        </p:nvSpPr>
        <p:spPr/>
        <p:txBody>
          <a:bodyPr>
            <a:normAutofit/>
          </a:bodyPr>
          <a:lstStyle/>
          <a:p>
            <a:r>
              <a:rPr lang="en-US" altLang="en-US" sz="3200" dirty="0"/>
              <a:t>Page Table When Some Pages Are Not in Main Memory</a:t>
            </a:r>
            <a:endParaRPr lang="en-US" sz="3200" dirty="0"/>
          </a:p>
        </p:txBody>
      </p:sp>
      <p:pic>
        <p:nvPicPr>
          <p:cNvPr id="4" name="Picture 2" descr="B:\os-book\os10-dir\Slides-WORK-area\Figures-dir\ch10\JPG-dir\10_04.jpg">
            <a:extLst>
              <a:ext uri="{FF2B5EF4-FFF2-40B4-BE49-F238E27FC236}">
                <a16:creationId xmlns:a16="http://schemas.microsoft.com/office/drawing/2014/main" id="{46293A16-2E03-9AED-ABEE-B3E5B4D415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0048" y="1802790"/>
            <a:ext cx="4431907" cy="429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FE992E82-2A62-8169-838A-AEEDC9EF5432}"/>
              </a:ext>
            </a:extLst>
          </p:cNvPr>
          <p:cNvSpPr>
            <a:spLocks noGrp="1"/>
          </p:cNvSpPr>
          <p:nvPr>
            <p:ph type="dt" sz="half" idx="10"/>
          </p:nvPr>
        </p:nvSpPr>
        <p:spPr/>
        <p:txBody>
          <a:bodyPr/>
          <a:lstStyle/>
          <a:p>
            <a:fld id="{7F58D97C-EA9C-422A-BF97-1725F2B125A8}" type="datetime1">
              <a:rPr lang="en-US" smtClean="0"/>
              <a:t>12/2/24</a:t>
            </a:fld>
            <a:endParaRPr lang="en-US"/>
          </a:p>
        </p:txBody>
      </p:sp>
      <p:sp>
        <p:nvSpPr>
          <p:cNvPr id="5" name="Footer Placeholder 4">
            <a:extLst>
              <a:ext uri="{FF2B5EF4-FFF2-40B4-BE49-F238E27FC236}">
                <a16:creationId xmlns:a16="http://schemas.microsoft.com/office/drawing/2014/main" id="{02635EC5-ED4D-0ABF-DB9E-1E39B38AB9E8}"/>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CCCEF031-4B83-C7F8-3D53-B473922AF86E}"/>
              </a:ext>
            </a:extLst>
          </p:cNvPr>
          <p:cNvSpPr>
            <a:spLocks noGrp="1"/>
          </p:cNvSpPr>
          <p:nvPr>
            <p:ph type="sldNum" sz="quarter" idx="12"/>
          </p:nvPr>
        </p:nvSpPr>
        <p:spPr/>
        <p:txBody>
          <a:bodyPr/>
          <a:lstStyle/>
          <a:p>
            <a:fld id="{36183DA2-1F77-4822-94C4-017CE82DBAC2}" type="slidenum">
              <a:rPr lang="en-US" smtClean="0"/>
              <a:t>10</a:t>
            </a:fld>
            <a:endParaRPr lang="en-US"/>
          </a:p>
        </p:txBody>
      </p:sp>
    </p:spTree>
    <p:extLst>
      <p:ext uri="{BB962C8B-B14F-4D97-AF65-F5344CB8AC3E}">
        <p14:creationId xmlns:p14="http://schemas.microsoft.com/office/powerpoint/2010/main" val="412182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281E-7364-A894-0002-95B6C62748EB}"/>
              </a:ext>
            </a:extLst>
          </p:cNvPr>
          <p:cNvSpPr>
            <a:spLocks noGrp="1"/>
          </p:cNvSpPr>
          <p:nvPr>
            <p:ph type="title"/>
          </p:nvPr>
        </p:nvSpPr>
        <p:spPr/>
        <p:txBody>
          <a:bodyPr/>
          <a:lstStyle/>
          <a:p>
            <a:r>
              <a:rPr lang="en-US" altLang="en-US" dirty="0"/>
              <a:t>Steps in Handling Page Fault</a:t>
            </a:r>
            <a:endParaRPr lang="en-US" dirty="0"/>
          </a:p>
        </p:txBody>
      </p:sp>
      <p:sp>
        <p:nvSpPr>
          <p:cNvPr id="3" name="Content Placeholder 2">
            <a:extLst>
              <a:ext uri="{FF2B5EF4-FFF2-40B4-BE49-F238E27FC236}">
                <a16:creationId xmlns:a16="http://schemas.microsoft.com/office/drawing/2014/main" id="{D77FD2A7-B0CB-C425-4BFA-53E9CD203D7C}"/>
              </a:ext>
            </a:extLst>
          </p:cNvPr>
          <p:cNvSpPr>
            <a:spLocks noGrp="1"/>
          </p:cNvSpPr>
          <p:nvPr>
            <p:ph idx="1"/>
          </p:nvPr>
        </p:nvSpPr>
        <p:spPr/>
        <p:txBody>
          <a:bodyPr>
            <a:normAutofit fontScale="92500" lnSpcReduction="10000"/>
          </a:bodyPr>
          <a:lstStyle/>
          <a:p>
            <a:pPr>
              <a:lnSpc>
                <a:spcPct val="90000"/>
              </a:lnSpc>
              <a:buFont typeface="+mj-lt"/>
              <a:buAutoNum type="arabicPeriod"/>
              <a:defRPr/>
            </a:pPr>
            <a:r>
              <a:rPr lang="en-US" altLang="en-US" dirty="0"/>
              <a:t>If there is a reference to a page, first reference to that page will trap to operating system </a:t>
            </a:r>
          </a:p>
          <a:p>
            <a:pPr lvl="1">
              <a:lnSpc>
                <a:spcPct val="90000"/>
              </a:lnSpc>
              <a:defRPr/>
            </a:pPr>
            <a:r>
              <a:rPr lang="en-US" altLang="en-US" dirty="0">
                <a:sym typeface="Symbol" pitchFamily="18" charset="2"/>
              </a:rPr>
              <a:t>Page fault</a:t>
            </a:r>
          </a:p>
          <a:p>
            <a:pPr>
              <a:lnSpc>
                <a:spcPct val="90000"/>
              </a:lnSpc>
              <a:buFont typeface="Monotype Sorts" pitchFamily="-84" charset="2"/>
              <a:buAutoNum type="arabicPeriod"/>
              <a:defRPr/>
            </a:pPr>
            <a:r>
              <a:rPr lang="en-US" altLang="en-US" dirty="0">
                <a:sym typeface="Symbol" pitchFamily="18" charset="2"/>
              </a:rPr>
              <a:t>Operating system looks at another table to decide:</a:t>
            </a:r>
          </a:p>
          <a:p>
            <a:pPr marL="798513" lvl="1" indent="-341313">
              <a:lnSpc>
                <a:spcPct val="90000"/>
              </a:lnSpc>
              <a:defRPr/>
            </a:pPr>
            <a:r>
              <a:rPr lang="en-US" altLang="en-US" dirty="0"/>
              <a:t>Invalid reference </a:t>
            </a:r>
            <a:r>
              <a:rPr lang="en-US" altLang="en-US" dirty="0">
                <a:sym typeface="Symbol" pitchFamily="18" charset="2"/>
              </a:rPr>
              <a:t> abort</a:t>
            </a:r>
          </a:p>
          <a:p>
            <a:pPr marL="798513" lvl="1" indent="-341313">
              <a:lnSpc>
                <a:spcPct val="90000"/>
              </a:lnSpc>
              <a:defRPr/>
            </a:pPr>
            <a:r>
              <a:rPr lang="en-US" altLang="en-US" dirty="0">
                <a:sym typeface="Symbol" pitchFamily="18" charset="2"/>
              </a:rPr>
              <a:t>Just not in memory</a:t>
            </a:r>
          </a:p>
          <a:p>
            <a:pPr>
              <a:lnSpc>
                <a:spcPct val="90000"/>
              </a:lnSpc>
              <a:buFont typeface="Monotype Sorts" pitchFamily="-84" charset="2"/>
              <a:buAutoNum type="arabicPeriod"/>
              <a:defRPr/>
            </a:pPr>
            <a:r>
              <a:rPr lang="en-US" altLang="en-US" dirty="0">
                <a:sym typeface="Symbol" pitchFamily="18" charset="2"/>
              </a:rPr>
              <a:t>Find free frame</a:t>
            </a:r>
          </a:p>
          <a:p>
            <a:pPr>
              <a:lnSpc>
                <a:spcPct val="90000"/>
              </a:lnSpc>
              <a:buFont typeface="Monotype Sorts" pitchFamily="-84" charset="2"/>
              <a:buAutoNum type="arabicPeriod"/>
              <a:defRPr/>
            </a:pPr>
            <a:r>
              <a:rPr lang="en-US" altLang="en-US" dirty="0">
                <a:sym typeface="Symbol" pitchFamily="18" charset="2"/>
              </a:rPr>
              <a:t>Swap page into frame via scheduled disk operation</a:t>
            </a:r>
          </a:p>
          <a:p>
            <a:pPr>
              <a:lnSpc>
                <a:spcPct val="90000"/>
              </a:lnSpc>
              <a:buFont typeface="Monotype Sorts" pitchFamily="-84" charset="2"/>
              <a:buAutoNum type="arabicPeriod"/>
              <a:defRPr/>
            </a:pPr>
            <a:r>
              <a:rPr lang="en-US" altLang="en-US" dirty="0">
                <a:sym typeface="Symbol" pitchFamily="18" charset="2"/>
              </a:rPr>
              <a:t>Reset tables to indicate page now in memory</a:t>
            </a:r>
            <a:br>
              <a:rPr lang="en-US" altLang="en-US" dirty="0">
                <a:sym typeface="Symbol" pitchFamily="18" charset="2"/>
              </a:rPr>
            </a:br>
            <a:r>
              <a:rPr lang="en-US" altLang="en-US" dirty="0">
                <a:sym typeface="Symbol" pitchFamily="18" charset="2"/>
              </a:rPr>
              <a:t>Set validation bit = </a:t>
            </a:r>
            <a:r>
              <a:rPr lang="en-US" altLang="en-US" b="1" dirty="0">
                <a:solidFill>
                  <a:srgbClr val="FF0000"/>
                </a:solidFill>
                <a:sym typeface="Symbol" pitchFamily="18" charset="2"/>
              </a:rPr>
              <a:t>v</a:t>
            </a:r>
            <a:endParaRPr lang="en-US" altLang="en-US" dirty="0">
              <a:sym typeface="Symbol" pitchFamily="18" charset="2"/>
            </a:endParaRPr>
          </a:p>
          <a:p>
            <a:pPr>
              <a:lnSpc>
                <a:spcPct val="90000"/>
              </a:lnSpc>
              <a:buFont typeface="Monotype Sorts" pitchFamily="-84" charset="2"/>
              <a:buAutoNum type="arabicPeriod"/>
              <a:defRPr/>
            </a:pPr>
            <a:r>
              <a:rPr lang="en-US" altLang="en-US" dirty="0">
                <a:sym typeface="Symbol" pitchFamily="18" charset="2"/>
              </a:rPr>
              <a:t>Restart the instruction that caused the page fault</a:t>
            </a:r>
            <a:endParaRPr lang="en-US" dirty="0"/>
          </a:p>
        </p:txBody>
      </p:sp>
      <p:sp>
        <p:nvSpPr>
          <p:cNvPr id="4" name="Date Placeholder 3">
            <a:extLst>
              <a:ext uri="{FF2B5EF4-FFF2-40B4-BE49-F238E27FC236}">
                <a16:creationId xmlns:a16="http://schemas.microsoft.com/office/drawing/2014/main" id="{D95CB0CA-43F3-2A4D-E01E-664A6A2D95ED}"/>
              </a:ext>
            </a:extLst>
          </p:cNvPr>
          <p:cNvSpPr>
            <a:spLocks noGrp="1"/>
          </p:cNvSpPr>
          <p:nvPr>
            <p:ph type="dt" sz="half" idx="10"/>
          </p:nvPr>
        </p:nvSpPr>
        <p:spPr/>
        <p:txBody>
          <a:bodyPr/>
          <a:lstStyle/>
          <a:p>
            <a:fld id="{063D3171-6F66-43A4-8B7D-27B0AE60767B}" type="datetime1">
              <a:rPr lang="en-US" smtClean="0"/>
              <a:t>12/2/24</a:t>
            </a:fld>
            <a:endParaRPr lang="en-US"/>
          </a:p>
        </p:txBody>
      </p:sp>
      <p:sp>
        <p:nvSpPr>
          <p:cNvPr id="5" name="Footer Placeholder 4">
            <a:extLst>
              <a:ext uri="{FF2B5EF4-FFF2-40B4-BE49-F238E27FC236}">
                <a16:creationId xmlns:a16="http://schemas.microsoft.com/office/drawing/2014/main" id="{11228F09-460A-09AD-5663-42F816548693}"/>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B3069159-58F3-23F8-3DA9-EA4DF30B6464}"/>
              </a:ext>
            </a:extLst>
          </p:cNvPr>
          <p:cNvSpPr>
            <a:spLocks noGrp="1"/>
          </p:cNvSpPr>
          <p:nvPr>
            <p:ph type="sldNum" sz="quarter" idx="12"/>
          </p:nvPr>
        </p:nvSpPr>
        <p:spPr/>
        <p:txBody>
          <a:bodyPr/>
          <a:lstStyle/>
          <a:p>
            <a:fld id="{36183DA2-1F77-4822-94C4-017CE82DBAC2}" type="slidenum">
              <a:rPr lang="en-US" smtClean="0"/>
              <a:t>11</a:t>
            </a:fld>
            <a:endParaRPr lang="en-US"/>
          </a:p>
        </p:txBody>
      </p:sp>
    </p:spTree>
    <p:extLst>
      <p:ext uri="{BB962C8B-B14F-4D97-AF65-F5344CB8AC3E}">
        <p14:creationId xmlns:p14="http://schemas.microsoft.com/office/powerpoint/2010/main" val="310953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A5E5-75D1-78C1-B1CE-308702306AAD}"/>
              </a:ext>
            </a:extLst>
          </p:cNvPr>
          <p:cNvSpPr>
            <a:spLocks noGrp="1"/>
          </p:cNvSpPr>
          <p:nvPr>
            <p:ph type="title"/>
          </p:nvPr>
        </p:nvSpPr>
        <p:spPr/>
        <p:txBody>
          <a:bodyPr/>
          <a:lstStyle/>
          <a:p>
            <a:r>
              <a:rPr lang="en-US" altLang="en-US" dirty="0"/>
              <a:t>Steps in Handling Page Fault (contd.)</a:t>
            </a:r>
            <a:endParaRPr lang="en-US" dirty="0"/>
          </a:p>
        </p:txBody>
      </p:sp>
      <p:pic>
        <p:nvPicPr>
          <p:cNvPr id="4" name="Picture 4" descr="9">
            <a:extLst>
              <a:ext uri="{FF2B5EF4-FFF2-40B4-BE49-F238E27FC236}">
                <a16:creationId xmlns:a16="http://schemas.microsoft.com/office/drawing/2014/main" id="{EBACBB3A-73B0-82B0-FF77-4862A9F72B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4157" y="1870070"/>
            <a:ext cx="5192870" cy="433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5230D484-931B-F3BA-52DA-83B08BE24D5D}"/>
              </a:ext>
            </a:extLst>
          </p:cNvPr>
          <p:cNvSpPr>
            <a:spLocks noGrp="1"/>
          </p:cNvSpPr>
          <p:nvPr>
            <p:ph type="dt" sz="half" idx="10"/>
          </p:nvPr>
        </p:nvSpPr>
        <p:spPr/>
        <p:txBody>
          <a:bodyPr/>
          <a:lstStyle/>
          <a:p>
            <a:fld id="{3708BA17-ECFF-464C-B2A9-D7EC87D54D77}" type="datetime1">
              <a:rPr lang="en-US" smtClean="0"/>
              <a:t>12/2/24</a:t>
            </a:fld>
            <a:endParaRPr lang="en-US"/>
          </a:p>
        </p:txBody>
      </p:sp>
      <p:sp>
        <p:nvSpPr>
          <p:cNvPr id="5" name="Footer Placeholder 4">
            <a:extLst>
              <a:ext uri="{FF2B5EF4-FFF2-40B4-BE49-F238E27FC236}">
                <a16:creationId xmlns:a16="http://schemas.microsoft.com/office/drawing/2014/main" id="{5CF533C9-9FE2-99F5-D3E6-1AC607BFBCE2}"/>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FEA0B98D-C272-77A5-BB1F-C246141F572D}"/>
              </a:ext>
            </a:extLst>
          </p:cNvPr>
          <p:cNvSpPr>
            <a:spLocks noGrp="1"/>
          </p:cNvSpPr>
          <p:nvPr>
            <p:ph type="sldNum" sz="quarter" idx="12"/>
          </p:nvPr>
        </p:nvSpPr>
        <p:spPr/>
        <p:txBody>
          <a:bodyPr/>
          <a:lstStyle/>
          <a:p>
            <a:fld id="{36183DA2-1F77-4822-94C4-017CE82DBAC2}" type="slidenum">
              <a:rPr lang="en-US" smtClean="0"/>
              <a:t>12</a:t>
            </a:fld>
            <a:endParaRPr lang="en-US"/>
          </a:p>
        </p:txBody>
      </p:sp>
    </p:spTree>
    <p:extLst>
      <p:ext uri="{BB962C8B-B14F-4D97-AF65-F5344CB8AC3E}">
        <p14:creationId xmlns:p14="http://schemas.microsoft.com/office/powerpoint/2010/main" val="51724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A938-375A-1310-CBFC-C8C665577CCC}"/>
              </a:ext>
            </a:extLst>
          </p:cNvPr>
          <p:cNvSpPr>
            <a:spLocks noGrp="1"/>
          </p:cNvSpPr>
          <p:nvPr>
            <p:ph type="title"/>
          </p:nvPr>
        </p:nvSpPr>
        <p:spPr/>
        <p:txBody>
          <a:bodyPr/>
          <a:lstStyle/>
          <a:p>
            <a:r>
              <a:rPr lang="en-US" altLang="en-US" dirty="0"/>
              <a:t>Aspects of Demand Paging</a:t>
            </a:r>
            <a:endParaRPr lang="en-US" dirty="0"/>
          </a:p>
        </p:txBody>
      </p:sp>
      <p:sp>
        <p:nvSpPr>
          <p:cNvPr id="3" name="Content Placeholder 2">
            <a:extLst>
              <a:ext uri="{FF2B5EF4-FFF2-40B4-BE49-F238E27FC236}">
                <a16:creationId xmlns:a16="http://schemas.microsoft.com/office/drawing/2014/main" id="{E2176AED-6294-9FF7-B75D-1B189DD7D519}"/>
              </a:ext>
            </a:extLst>
          </p:cNvPr>
          <p:cNvSpPr>
            <a:spLocks noGrp="1"/>
          </p:cNvSpPr>
          <p:nvPr>
            <p:ph idx="1"/>
          </p:nvPr>
        </p:nvSpPr>
        <p:spPr/>
        <p:txBody>
          <a:bodyPr>
            <a:normAutofit fontScale="85000" lnSpcReduction="20000"/>
          </a:bodyPr>
          <a:lstStyle/>
          <a:p>
            <a:r>
              <a:rPr lang="en-US" altLang="en-US" dirty="0"/>
              <a:t>Extreme case – start process with </a:t>
            </a:r>
            <a:r>
              <a:rPr lang="en-US" altLang="en-US" i="1" dirty="0"/>
              <a:t>no</a:t>
            </a:r>
            <a:r>
              <a:rPr lang="en-US" altLang="en-US" dirty="0"/>
              <a:t> pages in memory</a:t>
            </a:r>
          </a:p>
          <a:p>
            <a:pPr lvl="1"/>
            <a:r>
              <a:rPr lang="en-US" altLang="en-US" dirty="0"/>
              <a:t>OS sets instruction pointer to first instruction of process, non-memory-resident -&gt; page fault</a:t>
            </a:r>
          </a:p>
          <a:p>
            <a:pPr lvl="1"/>
            <a:r>
              <a:rPr lang="en-US" altLang="en-US" dirty="0"/>
              <a:t>And for every other process pages on first access</a:t>
            </a:r>
          </a:p>
          <a:p>
            <a:pPr lvl="1"/>
            <a:r>
              <a:rPr lang="en-US" altLang="en-US" dirty="0">
                <a:solidFill>
                  <a:schemeClr val="accent6">
                    <a:lumMod val="75000"/>
                  </a:schemeClr>
                </a:solidFill>
              </a:rPr>
              <a:t>Pure demand paging</a:t>
            </a:r>
          </a:p>
          <a:p>
            <a:endParaRPr lang="en-US" altLang="en-US" dirty="0"/>
          </a:p>
          <a:p>
            <a:r>
              <a:rPr lang="en-US" altLang="en-US" dirty="0"/>
              <a:t>Actually, a given instruction could access multiple pages -&gt; multiple page faults</a:t>
            </a:r>
          </a:p>
          <a:p>
            <a:pPr lvl="1"/>
            <a:r>
              <a:rPr lang="en-US" altLang="en-US" dirty="0"/>
              <a:t>Consider fetch and decode of instruction which adds 2 numbers from memory and stores result back to memory</a:t>
            </a:r>
          </a:p>
          <a:p>
            <a:pPr lvl="1"/>
            <a:r>
              <a:rPr lang="en-US" altLang="en-US" dirty="0"/>
              <a:t>Pain decreased because of </a:t>
            </a:r>
            <a:r>
              <a:rPr lang="en-US" altLang="en-US" dirty="0">
                <a:solidFill>
                  <a:schemeClr val="accent6">
                    <a:lumMod val="75000"/>
                  </a:schemeClr>
                </a:solidFill>
              </a:rPr>
              <a:t>locality of reference</a:t>
            </a:r>
          </a:p>
          <a:p>
            <a:endParaRPr lang="en-US" altLang="en-US" dirty="0"/>
          </a:p>
          <a:p>
            <a:r>
              <a:rPr lang="en-US" altLang="en-US" dirty="0"/>
              <a:t>Hardware support needed for demand paging</a:t>
            </a:r>
          </a:p>
          <a:p>
            <a:pPr lvl="1"/>
            <a:r>
              <a:rPr lang="en-US" altLang="en-US" dirty="0"/>
              <a:t>Page table with valid / invalid bit</a:t>
            </a:r>
          </a:p>
          <a:p>
            <a:pPr lvl="1"/>
            <a:r>
              <a:rPr lang="en-US" altLang="en-US" dirty="0"/>
              <a:t>Secondary memory (swap device with </a:t>
            </a:r>
            <a:r>
              <a:rPr lang="en-US" altLang="en-US" dirty="0">
                <a:solidFill>
                  <a:schemeClr val="accent6">
                    <a:lumMod val="75000"/>
                  </a:schemeClr>
                </a:solidFill>
              </a:rPr>
              <a:t>swap space</a:t>
            </a:r>
            <a:r>
              <a:rPr lang="en-US" altLang="en-US" dirty="0"/>
              <a:t>)</a:t>
            </a:r>
          </a:p>
          <a:p>
            <a:pPr lvl="1"/>
            <a:r>
              <a:rPr lang="en-US" altLang="en-US" dirty="0"/>
              <a:t>Instruction restart</a:t>
            </a:r>
          </a:p>
        </p:txBody>
      </p:sp>
      <p:sp>
        <p:nvSpPr>
          <p:cNvPr id="4" name="Date Placeholder 3">
            <a:extLst>
              <a:ext uri="{FF2B5EF4-FFF2-40B4-BE49-F238E27FC236}">
                <a16:creationId xmlns:a16="http://schemas.microsoft.com/office/drawing/2014/main" id="{40A042C2-F0BE-C84B-021C-A3F91864F462}"/>
              </a:ext>
            </a:extLst>
          </p:cNvPr>
          <p:cNvSpPr>
            <a:spLocks noGrp="1"/>
          </p:cNvSpPr>
          <p:nvPr>
            <p:ph type="dt" sz="half" idx="10"/>
          </p:nvPr>
        </p:nvSpPr>
        <p:spPr/>
        <p:txBody>
          <a:bodyPr/>
          <a:lstStyle/>
          <a:p>
            <a:fld id="{9526E72F-43BA-4493-B9EE-5D62E3C58218}" type="datetime1">
              <a:rPr lang="en-US" smtClean="0"/>
              <a:t>12/2/24</a:t>
            </a:fld>
            <a:endParaRPr lang="en-US"/>
          </a:p>
        </p:txBody>
      </p:sp>
      <p:sp>
        <p:nvSpPr>
          <p:cNvPr id="5" name="Footer Placeholder 4">
            <a:extLst>
              <a:ext uri="{FF2B5EF4-FFF2-40B4-BE49-F238E27FC236}">
                <a16:creationId xmlns:a16="http://schemas.microsoft.com/office/drawing/2014/main" id="{3663AB40-E93C-EE54-4E60-26FEE0C8E1D8}"/>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693DA2B0-0AB5-5D4D-FA7A-F19A17A7DEBD}"/>
              </a:ext>
            </a:extLst>
          </p:cNvPr>
          <p:cNvSpPr>
            <a:spLocks noGrp="1"/>
          </p:cNvSpPr>
          <p:nvPr>
            <p:ph type="sldNum" sz="quarter" idx="12"/>
          </p:nvPr>
        </p:nvSpPr>
        <p:spPr/>
        <p:txBody>
          <a:bodyPr/>
          <a:lstStyle/>
          <a:p>
            <a:fld id="{36183DA2-1F77-4822-94C4-017CE82DBAC2}" type="slidenum">
              <a:rPr lang="en-US" smtClean="0"/>
              <a:t>13</a:t>
            </a:fld>
            <a:endParaRPr lang="en-US"/>
          </a:p>
        </p:txBody>
      </p:sp>
    </p:spTree>
    <p:extLst>
      <p:ext uri="{BB962C8B-B14F-4D97-AF65-F5344CB8AC3E}">
        <p14:creationId xmlns:p14="http://schemas.microsoft.com/office/powerpoint/2010/main" val="405455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F42C-9402-A765-8D80-E8275BB9FF4F}"/>
              </a:ext>
            </a:extLst>
          </p:cNvPr>
          <p:cNvSpPr>
            <a:spLocks noGrp="1"/>
          </p:cNvSpPr>
          <p:nvPr>
            <p:ph type="title"/>
          </p:nvPr>
        </p:nvSpPr>
        <p:spPr/>
        <p:txBody>
          <a:bodyPr/>
          <a:lstStyle/>
          <a:p>
            <a:r>
              <a:rPr lang="en-US" altLang="en-US" dirty="0"/>
              <a:t>Free-Frame List</a:t>
            </a:r>
            <a:endParaRPr lang="en-US" dirty="0"/>
          </a:p>
        </p:txBody>
      </p:sp>
      <p:sp>
        <p:nvSpPr>
          <p:cNvPr id="3" name="Content Placeholder 2">
            <a:extLst>
              <a:ext uri="{FF2B5EF4-FFF2-40B4-BE49-F238E27FC236}">
                <a16:creationId xmlns:a16="http://schemas.microsoft.com/office/drawing/2014/main" id="{C6070E30-0C6A-D1AE-2633-6422DA193643}"/>
              </a:ext>
            </a:extLst>
          </p:cNvPr>
          <p:cNvSpPr>
            <a:spLocks noGrp="1"/>
          </p:cNvSpPr>
          <p:nvPr>
            <p:ph idx="1"/>
          </p:nvPr>
        </p:nvSpPr>
        <p:spPr/>
        <p:txBody>
          <a:bodyPr>
            <a:normAutofit fontScale="85000" lnSpcReduction="20000"/>
          </a:bodyPr>
          <a:lstStyle/>
          <a:p>
            <a:r>
              <a:rPr lang="en-US" altLang="en-US" dirty="0"/>
              <a:t>When a page fault occurs, the operating system must bring the desired page from secondary storage into main memory. </a:t>
            </a:r>
          </a:p>
          <a:p>
            <a:endParaRPr lang="en-US" altLang="en-US" dirty="0"/>
          </a:p>
          <a:p>
            <a:r>
              <a:rPr lang="en-US" altLang="en-US" dirty="0"/>
              <a:t>Most operating systems maintain a  </a:t>
            </a:r>
            <a:r>
              <a:rPr lang="en-US" altLang="en-US" dirty="0">
                <a:solidFill>
                  <a:schemeClr val="accent6">
                    <a:lumMod val="75000"/>
                  </a:schemeClr>
                </a:solidFill>
              </a:rPr>
              <a:t>free-frame list </a:t>
            </a:r>
            <a:r>
              <a:rPr lang="en-US" altLang="en-US" dirty="0"/>
              <a:t>-- a pool of free frames for satisfying such requests.</a:t>
            </a:r>
          </a:p>
          <a:p>
            <a:endParaRPr lang="en-US" altLang="en-US" dirty="0"/>
          </a:p>
          <a:p>
            <a:endParaRPr lang="en-US" altLang="en-US" dirty="0"/>
          </a:p>
          <a:p>
            <a:endParaRPr lang="en-US" altLang="en-US" dirty="0"/>
          </a:p>
          <a:p>
            <a:r>
              <a:rPr lang="en-US" altLang="en-US" dirty="0"/>
              <a:t>Operating system typically allocate free frames using a technique known as </a:t>
            </a:r>
            <a:r>
              <a:rPr lang="en-US" altLang="en-US" dirty="0">
                <a:solidFill>
                  <a:schemeClr val="accent6">
                    <a:lumMod val="75000"/>
                  </a:schemeClr>
                </a:solidFill>
              </a:rPr>
              <a:t>zero-fill-on-demand</a:t>
            </a:r>
            <a:r>
              <a:rPr lang="en-US" altLang="en-US" dirty="0"/>
              <a:t> --  the content of the frames </a:t>
            </a:r>
            <a:r>
              <a:rPr lang="en-US" altLang="en-US" i="1" dirty="0"/>
              <a:t>zeroed-out</a:t>
            </a:r>
            <a:r>
              <a:rPr lang="en-US" altLang="en-US" dirty="0"/>
              <a:t> before being allocated.</a:t>
            </a:r>
          </a:p>
          <a:p>
            <a:endParaRPr lang="en-US" altLang="en-US" dirty="0"/>
          </a:p>
          <a:p>
            <a:r>
              <a:rPr lang="en-US" altLang="en-US" dirty="0"/>
              <a:t>When a system starts up, all available memory is placed on the free-frame list. </a:t>
            </a:r>
          </a:p>
          <a:p>
            <a:endParaRPr lang="en-US" altLang="en-US" dirty="0"/>
          </a:p>
          <a:p>
            <a:endParaRPr lang="en-US" altLang="en-US" dirty="0"/>
          </a:p>
          <a:p>
            <a:endParaRPr lang="en-US" dirty="0"/>
          </a:p>
        </p:txBody>
      </p:sp>
      <p:pic>
        <p:nvPicPr>
          <p:cNvPr id="4" name="Picture 2" descr="B:\os-book\os10-dir\Slides-WORK-area\Figures-dir\ch10\JPG-dir\10_06.jpg">
            <a:extLst>
              <a:ext uri="{FF2B5EF4-FFF2-40B4-BE49-F238E27FC236}">
                <a16:creationId xmlns:a16="http://schemas.microsoft.com/office/drawing/2014/main" id="{38F7222C-B004-5FDF-2DE7-EAC053ED6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101" y="3617259"/>
            <a:ext cx="6601982" cy="46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AC89A551-CD01-5E1B-2C11-EF4B9E97AB4D}"/>
              </a:ext>
            </a:extLst>
          </p:cNvPr>
          <p:cNvSpPr>
            <a:spLocks noGrp="1"/>
          </p:cNvSpPr>
          <p:nvPr>
            <p:ph type="dt" sz="half" idx="10"/>
          </p:nvPr>
        </p:nvSpPr>
        <p:spPr/>
        <p:txBody>
          <a:bodyPr/>
          <a:lstStyle/>
          <a:p>
            <a:fld id="{976B4057-1304-4FAE-A458-FC12B53CEEE8}" type="datetime1">
              <a:rPr lang="en-US" smtClean="0"/>
              <a:t>12/2/24</a:t>
            </a:fld>
            <a:endParaRPr lang="en-US"/>
          </a:p>
        </p:txBody>
      </p:sp>
      <p:sp>
        <p:nvSpPr>
          <p:cNvPr id="6" name="Footer Placeholder 5">
            <a:extLst>
              <a:ext uri="{FF2B5EF4-FFF2-40B4-BE49-F238E27FC236}">
                <a16:creationId xmlns:a16="http://schemas.microsoft.com/office/drawing/2014/main" id="{FA070C92-E32C-DB52-A7AA-2B4882A5EEFA}"/>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EA92E6EE-B0DB-B758-947D-E42C35F882B9}"/>
              </a:ext>
            </a:extLst>
          </p:cNvPr>
          <p:cNvSpPr>
            <a:spLocks noGrp="1"/>
          </p:cNvSpPr>
          <p:nvPr>
            <p:ph type="sldNum" sz="quarter" idx="12"/>
          </p:nvPr>
        </p:nvSpPr>
        <p:spPr/>
        <p:txBody>
          <a:bodyPr/>
          <a:lstStyle/>
          <a:p>
            <a:fld id="{36183DA2-1F77-4822-94C4-017CE82DBAC2}" type="slidenum">
              <a:rPr lang="en-US" smtClean="0"/>
              <a:t>14</a:t>
            </a:fld>
            <a:endParaRPr lang="en-US"/>
          </a:p>
        </p:txBody>
      </p:sp>
    </p:spTree>
    <p:extLst>
      <p:ext uri="{BB962C8B-B14F-4D97-AF65-F5344CB8AC3E}">
        <p14:creationId xmlns:p14="http://schemas.microsoft.com/office/powerpoint/2010/main" val="423746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4576-B628-5B0E-F9D4-18A1EE6388A9}"/>
              </a:ext>
            </a:extLst>
          </p:cNvPr>
          <p:cNvSpPr>
            <a:spLocks noGrp="1"/>
          </p:cNvSpPr>
          <p:nvPr>
            <p:ph type="title"/>
          </p:nvPr>
        </p:nvSpPr>
        <p:spPr/>
        <p:txBody>
          <a:bodyPr/>
          <a:lstStyle/>
          <a:p>
            <a:r>
              <a:rPr lang="en-US" altLang="en-US" sz="4400" dirty="0"/>
              <a:t>Stages in Demand Paging – Worse Case</a:t>
            </a:r>
            <a:endParaRPr lang="en-US" dirty="0"/>
          </a:p>
        </p:txBody>
      </p:sp>
      <p:sp>
        <p:nvSpPr>
          <p:cNvPr id="3" name="Content Placeholder 2">
            <a:extLst>
              <a:ext uri="{FF2B5EF4-FFF2-40B4-BE49-F238E27FC236}">
                <a16:creationId xmlns:a16="http://schemas.microsoft.com/office/drawing/2014/main" id="{A0F41765-79FB-55AE-69EC-ECA9DB5BC26A}"/>
              </a:ext>
            </a:extLst>
          </p:cNvPr>
          <p:cNvSpPr>
            <a:spLocks noGrp="1"/>
          </p:cNvSpPr>
          <p:nvPr>
            <p:ph idx="1"/>
          </p:nvPr>
        </p:nvSpPr>
        <p:spPr/>
        <p:txBody>
          <a:bodyPr/>
          <a:lstStyle/>
          <a:p>
            <a:pPr marL="514350" indent="-514350">
              <a:buFont typeface="+mj-lt"/>
              <a:buAutoNum type="arabicPeriod"/>
              <a:tabLst>
                <a:tab pos="2163763" algn="l"/>
                <a:tab pos="2855913" algn="l"/>
              </a:tabLst>
            </a:pPr>
            <a:r>
              <a:rPr lang="en-US" altLang="en-US" sz="2400" dirty="0"/>
              <a:t>Trap to the operating system</a:t>
            </a:r>
          </a:p>
          <a:p>
            <a:pPr marL="514350" indent="-514350">
              <a:buFont typeface="+mj-lt"/>
              <a:buAutoNum type="arabicPeriod"/>
              <a:tabLst>
                <a:tab pos="2163763" algn="l"/>
                <a:tab pos="2855913" algn="l"/>
              </a:tabLst>
            </a:pPr>
            <a:r>
              <a:rPr lang="en-US" altLang="en-US" sz="2400" dirty="0"/>
              <a:t>Save the user registers and process state</a:t>
            </a:r>
          </a:p>
          <a:p>
            <a:pPr marL="514350" indent="-514350">
              <a:buFont typeface="+mj-lt"/>
              <a:buAutoNum type="arabicPeriod"/>
              <a:tabLst>
                <a:tab pos="2163763" algn="l"/>
                <a:tab pos="2855913" algn="l"/>
              </a:tabLst>
            </a:pPr>
            <a:r>
              <a:rPr lang="en-US" altLang="en-US" sz="2400" dirty="0"/>
              <a:t>Determine that the interrupt was a page fault</a:t>
            </a:r>
          </a:p>
          <a:p>
            <a:pPr marL="514350" indent="-514350">
              <a:buFont typeface="+mj-lt"/>
              <a:buAutoNum type="arabicPeriod"/>
              <a:tabLst>
                <a:tab pos="2163763" algn="l"/>
                <a:tab pos="2855913" algn="l"/>
              </a:tabLst>
            </a:pPr>
            <a:r>
              <a:rPr lang="en-US" altLang="en-US" sz="2400" dirty="0"/>
              <a:t>Check that the page reference was legal and determine the location of the page on the disk</a:t>
            </a:r>
          </a:p>
          <a:p>
            <a:pPr marL="514350" indent="-514350">
              <a:buFont typeface="+mj-lt"/>
              <a:buAutoNum type="arabicPeriod"/>
              <a:tabLst>
                <a:tab pos="2163763" algn="l"/>
                <a:tab pos="2855913" algn="l"/>
              </a:tabLst>
            </a:pPr>
            <a:r>
              <a:rPr lang="en-US" altLang="en-US" sz="2400" dirty="0"/>
              <a:t>Issue a read from the disk to a free frame:</a:t>
            </a:r>
          </a:p>
          <a:p>
            <a:pPr marL="1257300" lvl="2" indent="-342900">
              <a:buFont typeface="+mj-lt"/>
              <a:buAutoNum type="alphaLcParenR"/>
              <a:tabLst>
                <a:tab pos="2163763" algn="l"/>
                <a:tab pos="2855913" algn="l"/>
              </a:tabLst>
            </a:pPr>
            <a:r>
              <a:rPr lang="en-US" altLang="en-US" dirty="0"/>
              <a:t>Wait in a queue for this device until the read request is serviced</a:t>
            </a:r>
          </a:p>
          <a:p>
            <a:pPr marL="1255713" lvl="2" indent="-341313">
              <a:buFont typeface="Arial" panose="020B0604020202020204" pitchFamily="34" charset="0"/>
              <a:buAutoNum type="alphaLcParenR"/>
              <a:tabLst>
                <a:tab pos="2163763" algn="l"/>
                <a:tab pos="2855913" algn="l"/>
              </a:tabLst>
            </a:pPr>
            <a:r>
              <a:rPr lang="en-US" altLang="en-US" dirty="0"/>
              <a:t>Wait for the device seek and/or latency time</a:t>
            </a:r>
          </a:p>
          <a:p>
            <a:pPr marL="1255713" lvl="2" indent="-341313">
              <a:buFont typeface="Arial" panose="020B0604020202020204" pitchFamily="34" charset="0"/>
              <a:buAutoNum type="alphaLcParenR"/>
              <a:tabLst>
                <a:tab pos="2163763" algn="l"/>
                <a:tab pos="2855913" algn="l"/>
              </a:tabLst>
            </a:pPr>
            <a:r>
              <a:rPr lang="en-US" altLang="en-US" dirty="0"/>
              <a:t>Begin the transfer of the page to a free frame</a:t>
            </a:r>
          </a:p>
        </p:txBody>
      </p:sp>
      <p:sp>
        <p:nvSpPr>
          <p:cNvPr id="4" name="Date Placeholder 3">
            <a:extLst>
              <a:ext uri="{FF2B5EF4-FFF2-40B4-BE49-F238E27FC236}">
                <a16:creationId xmlns:a16="http://schemas.microsoft.com/office/drawing/2014/main" id="{632A0217-DCF3-C65F-B3F4-0D2DBFDA84A2}"/>
              </a:ext>
            </a:extLst>
          </p:cNvPr>
          <p:cNvSpPr>
            <a:spLocks noGrp="1"/>
          </p:cNvSpPr>
          <p:nvPr>
            <p:ph type="dt" sz="half" idx="10"/>
          </p:nvPr>
        </p:nvSpPr>
        <p:spPr/>
        <p:txBody>
          <a:bodyPr/>
          <a:lstStyle/>
          <a:p>
            <a:fld id="{052B1DB3-C21F-4A36-AE98-4329C317E557}" type="datetime1">
              <a:rPr lang="en-US" smtClean="0"/>
              <a:t>12/2/24</a:t>
            </a:fld>
            <a:endParaRPr lang="en-US"/>
          </a:p>
        </p:txBody>
      </p:sp>
      <p:sp>
        <p:nvSpPr>
          <p:cNvPr id="5" name="Footer Placeholder 4">
            <a:extLst>
              <a:ext uri="{FF2B5EF4-FFF2-40B4-BE49-F238E27FC236}">
                <a16:creationId xmlns:a16="http://schemas.microsoft.com/office/drawing/2014/main" id="{887B9D1F-C59F-CAE2-BD00-14A670E2981D}"/>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D2CD87A3-2122-4709-B010-C07D3951902D}"/>
              </a:ext>
            </a:extLst>
          </p:cNvPr>
          <p:cNvSpPr>
            <a:spLocks noGrp="1"/>
          </p:cNvSpPr>
          <p:nvPr>
            <p:ph type="sldNum" sz="quarter" idx="12"/>
          </p:nvPr>
        </p:nvSpPr>
        <p:spPr/>
        <p:txBody>
          <a:bodyPr/>
          <a:lstStyle/>
          <a:p>
            <a:fld id="{36183DA2-1F77-4822-94C4-017CE82DBAC2}" type="slidenum">
              <a:rPr lang="en-US" smtClean="0"/>
              <a:t>15</a:t>
            </a:fld>
            <a:endParaRPr lang="en-US"/>
          </a:p>
        </p:txBody>
      </p:sp>
    </p:spTree>
    <p:extLst>
      <p:ext uri="{BB962C8B-B14F-4D97-AF65-F5344CB8AC3E}">
        <p14:creationId xmlns:p14="http://schemas.microsoft.com/office/powerpoint/2010/main" val="2088022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D7F0-666E-4DD5-5324-C3B5E184573D}"/>
              </a:ext>
            </a:extLst>
          </p:cNvPr>
          <p:cNvSpPr>
            <a:spLocks noGrp="1"/>
          </p:cNvSpPr>
          <p:nvPr>
            <p:ph type="title"/>
          </p:nvPr>
        </p:nvSpPr>
        <p:spPr/>
        <p:txBody>
          <a:bodyPr>
            <a:normAutofit/>
          </a:bodyPr>
          <a:lstStyle/>
          <a:p>
            <a:r>
              <a:rPr lang="en-US" altLang="en-US" sz="3600" dirty="0"/>
              <a:t>Stages in Demand Paging – Worse Case (contd.)</a:t>
            </a:r>
            <a:endParaRPr lang="en-US" sz="3600" dirty="0"/>
          </a:p>
        </p:txBody>
      </p:sp>
      <p:sp>
        <p:nvSpPr>
          <p:cNvPr id="3" name="Content Placeholder 2">
            <a:extLst>
              <a:ext uri="{FF2B5EF4-FFF2-40B4-BE49-F238E27FC236}">
                <a16:creationId xmlns:a16="http://schemas.microsoft.com/office/drawing/2014/main" id="{5BE5C8EA-CF07-7624-FCFC-0E2A31E8EF7B}"/>
              </a:ext>
            </a:extLst>
          </p:cNvPr>
          <p:cNvSpPr>
            <a:spLocks noGrp="1"/>
          </p:cNvSpPr>
          <p:nvPr>
            <p:ph idx="1"/>
          </p:nvPr>
        </p:nvSpPr>
        <p:spPr/>
        <p:txBody>
          <a:bodyPr>
            <a:normAutofit/>
          </a:bodyPr>
          <a:lstStyle/>
          <a:p>
            <a:pPr>
              <a:buFont typeface="Monotype Sorts" pitchFamily="-84" charset="2"/>
              <a:buAutoNum type="arabicPeriod" startAt="6"/>
              <a:tabLst>
                <a:tab pos="2163763" algn="l"/>
                <a:tab pos="2855913" algn="l"/>
              </a:tabLst>
            </a:pPr>
            <a:r>
              <a:rPr lang="en-US" altLang="en-US" sz="2400" dirty="0"/>
              <a:t> While waiting, allocate the CPU to some other user</a:t>
            </a:r>
          </a:p>
          <a:p>
            <a:pPr>
              <a:buFont typeface="Monotype Sorts" pitchFamily="-84" charset="2"/>
              <a:buAutoNum type="arabicPeriod" startAt="6"/>
              <a:tabLst>
                <a:tab pos="2163763" algn="l"/>
                <a:tab pos="2855913" algn="l"/>
              </a:tabLst>
            </a:pPr>
            <a:r>
              <a:rPr lang="en-US" altLang="en-US" sz="2400" dirty="0"/>
              <a:t> Receive an interrupt from the disk I/O subsystem (I/O completed)</a:t>
            </a:r>
          </a:p>
          <a:p>
            <a:pPr>
              <a:buFont typeface="Monotype Sorts" pitchFamily="-84" charset="2"/>
              <a:buAutoNum type="arabicPeriod" startAt="6"/>
              <a:tabLst>
                <a:tab pos="2163763" algn="l"/>
                <a:tab pos="2855913" algn="l"/>
              </a:tabLst>
            </a:pPr>
            <a:r>
              <a:rPr lang="en-US" altLang="en-US" sz="2400" dirty="0"/>
              <a:t> Save the registers and process state for the other user</a:t>
            </a:r>
          </a:p>
          <a:p>
            <a:pPr>
              <a:buFont typeface="Monotype Sorts" pitchFamily="-84" charset="2"/>
              <a:buAutoNum type="arabicPeriod" startAt="6"/>
              <a:tabLst>
                <a:tab pos="2163763" algn="l"/>
                <a:tab pos="2855913" algn="l"/>
              </a:tabLst>
            </a:pPr>
            <a:r>
              <a:rPr lang="en-US" altLang="en-US" sz="2400" dirty="0"/>
              <a:t> Determine that the interrupt was from the disk</a:t>
            </a:r>
          </a:p>
          <a:p>
            <a:pPr>
              <a:buFont typeface="Monotype Sorts" pitchFamily="-84" charset="2"/>
              <a:buAutoNum type="arabicPeriod" startAt="6"/>
              <a:tabLst>
                <a:tab pos="2163763" algn="l"/>
                <a:tab pos="2855913" algn="l"/>
              </a:tabLst>
            </a:pPr>
            <a:r>
              <a:rPr lang="en-US" altLang="en-US" sz="2400" dirty="0"/>
              <a:t> Correct the page table and other tables to show page is now in memory</a:t>
            </a:r>
          </a:p>
          <a:p>
            <a:pPr>
              <a:buFont typeface="Monotype Sorts" pitchFamily="-84" charset="2"/>
              <a:buAutoNum type="arabicPeriod" startAt="6"/>
              <a:tabLst>
                <a:tab pos="2163763" algn="l"/>
                <a:tab pos="2855913" algn="l"/>
              </a:tabLst>
            </a:pPr>
            <a:r>
              <a:rPr lang="en-US" altLang="en-US" sz="2400" dirty="0"/>
              <a:t> Wait for the CPU to be allocated to this process again</a:t>
            </a:r>
          </a:p>
          <a:p>
            <a:pPr>
              <a:buFont typeface="Monotype Sorts" pitchFamily="-84" charset="2"/>
              <a:buAutoNum type="arabicPeriod" startAt="6"/>
              <a:tabLst>
                <a:tab pos="2163763" algn="l"/>
                <a:tab pos="2855913" algn="l"/>
              </a:tabLst>
            </a:pPr>
            <a:r>
              <a:rPr lang="en-US" altLang="en-US" sz="2400" dirty="0"/>
              <a:t> Restore the user registers, process state, and new page table, and then resume the interrupted instruction</a:t>
            </a:r>
          </a:p>
        </p:txBody>
      </p:sp>
      <p:sp>
        <p:nvSpPr>
          <p:cNvPr id="4" name="Date Placeholder 3">
            <a:extLst>
              <a:ext uri="{FF2B5EF4-FFF2-40B4-BE49-F238E27FC236}">
                <a16:creationId xmlns:a16="http://schemas.microsoft.com/office/drawing/2014/main" id="{D4EDF128-5AFA-74F4-970B-E5451C956F39}"/>
              </a:ext>
            </a:extLst>
          </p:cNvPr>
          <p:cNvSpPr>
            <a:spLocks noGrp="1"/>
          </p:cNvSpPr>
          <p:nvPr>
            <p:ph type="dt" sz="half" idx="10"/>
          </p:nvPr>
        </p:nvSpPr>
        <p:spPr/>
        <p:txBody>
          <a:bodyPr/>
          <a:lstStyle/>
          <a:p>
            <a:fld id="{83E3A781-166E-4304-9FF3-1EC1FAB88CD3}" type="datetime1">
              <a:rPr lang="en-US" smtClean="0"/>
              <a:t>12/2/24</a:t>
            </a:fld>
            <a:endParaRPr lang="en-US"/>
          </a:p>
        </p:txBody>
      </p:sp>
      <p:sp>
        <p:nvSpPr>
          <p:cNvPr id="5" name="Footer Placeholder 4">
            <a:extLst>
              <a:ext uri="{FF2B5EF4-FFF2-40B4-BE49-F238E27FC236}">
                <a16:creationId xmlns:a16="http://schemas.microsoft.com/office/drawing/2014/main" id="{B1709D78-8210-FA5D-6368-C01BB454DEDE}"/>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CAFF8288-0231-2762-86B7-F01F1C1BB533}"/>
              </a:ext>
            </a:extLst>
          </p:cNvPr>
          <p:cNvSpPr>
            <a:spLocks noGrp="1"/>
          </p:cNvSpPr>
          <p:nvPr>
            <p:ph type="sldNum" sz="quarter" idx="12"/>
          </p:nvPr>
        </p:nvSpPr>
        <p:spPr/>
        <p:txBody>
          <a:bodyPr/>
          <a:lstStyle/>
          <a:p>
            <a:fld id="{36183DA2-1F77-4822-94C4-017CE82DBAC2}" type="slidenum">
              <a:rPr lang="en-US" smtClean="0"/>
              <a:t>16</a:t>
            </a:fld>
            <a:endParaRPr lang="en-US"/>
          </a:p>
        </p:txBody>
      </p:sp>
    </p:spTree>
    <p:extLst>
      <p:ext uri="{BB962C8B-B14F-4D97-AF65-F5344CB8AC3E}">
        <p14:creationId xmlns:p14="http://schemas.microsoft.com/office/powerpoint/2010/main" val="301690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291F-2E5A-070B-64A0-05F744ED7EFE}"/>
              </a:ext>
            </a:extLst>
          </p:cNvPr>
          <p:cNvSpPr>
            <a:spLocks noGrp="1"/>
          </p:cNvSpPr>
          <p:nvPr>
            <p:ph type="title"/>
          </p:nvPr>
        </p:nvSpPr>
        <p:spPr/>
        <p:txBody>
          <a:bodyPr/>
          <a:lstStyle/>
          <a:p>
            <a:r>
              <a:rPr lang="en-US" altLang="en-US" dirty="0"/>
              <a:t>Performance of Demand Paging</a:t>
            </a:r>
            <a:endParaRPr lang="en-US" dirty="0"/>
          </a:p>
        </p:txBody>
      </p:sp>
      <p:sp>
        <p:nvSpPr>
          <p:cNvPr id="3" name="Content Placeholder 2">
            <a:extLst>
              <a:ext uri="{FF2B5EF4-FFF2-40B4-BE49-F238E27FC236}">
                <a16:creationId xmlns:a16="http://schemas.microsoft.com/office/drawing/2014/main" id="{952032AC-BACF-776D-CC58-D133597430B4}"/>
              </a:ext>
            </a:extLst>
          </p:cNvPr>
          <p:cNvSpPr>
            <a:spLocks noGrp="1"/>
          </p:cNvSpPr>
          <p:nvPr>
            <p:ph idx="1"/>
          </p:nvPr>
        </p:nvSpPr>
        <p:spPr/>
        <p:txBody>
          <a:bodyPr>
            <a:normAutofit fontScale="70000" lnSpcReduction="20000"/>
          </a:bodyPr>
          <a:lstStyle/>
          <a:p>
            <a:pPr>
              <a:tabLst>
                <a:tab pos="2163763" algn="l"/>
                <a:tab pos="2855913" algn="l"/>
              </a:tabLst>
            </a:pPr>
            <a:r>
              <a:rPr lang="en-US" altLang="en-US" dirty="0"/>
              <a:t>Three major activities</a:t>
            </a:r>
          </a:p>
          <a:p>
            <a:pPr lvl="1">
              <a:tabLst>
                <a:tab pos="2163763" algn="l"/>
                <a:tab pos="2855913" algn="l"/>
              </a:tabLst>
            </a:pPr>
            <a:r>
              <a:rPr lang="en-US" altLang="en-US" dirty="0"/>
              <a:t>Service the interrupt – careful coding means just several hundred instructions needed</a:t>
            </a:r>
          </a:p>
          <a:p>
            <a:pPr lvl="1">
              <a:tabLst>
                <a:tab pos="2163763" algn="l"/>
                <a:tab pos="2855913" algn="l"/>
              </a:tabLst>
            </a:pPr>
            <a:r>
              <a:rPr lang="en-US" altLang="en-US" dirty="0"/>
              <a:t>Read the page – lots of time</a:t>
            </a:r>
          </a:p>
          <a:p>
            <a:pPr lvl="1">
              <a:tabLst>
                <a:tab pos="2163763" algn="l"/>
                <a:tab pos="2855913" algn="l"/>
              </a:tabLst>
            </a:pPr>
            <a:r>
              <a:rPr lang="en-US" altLang="en-US" dirty="0"/>
              <a:t>Restart the process – again just a small amount of time</a:t>
            </a:r>
          </a:p>
          <a:p>
            <a:pPr>
              <a:tabLst>
                <a:tab pos="2163763" algn="l"/>
                <a:tab pos="2855913" algn="l"/>
              </a:tabLst>
            </a:pPr>
            <a:endParaRPr lang="en-US" altLang="en-US" dirty="0"/>
          </a:p>
          <a:p>
            <a:pPr>
              <a:tabLst>
                <a:tab pos="2163763" algn="l"/>
                <a:tab pos="2855913" algn="l"/>
              </a:tabLst>
            </a:pPr>
            <a:r>
              <a:rPr lang="en-US" altLang="en-US" dirty="0"/>
              <a:t>Page Fault Rate 0 </a:t>
            </a:r>
            <a:r>
              <a:rPr lang="en-US" altLang="en-US" dirty="0">
                <a:sym typeface="Symbol" panose="05050102010706020507" pitchFamily="18" charset="2"/>
              </a:rPr>
              <a:t> </a:t>
            </a:r>
            <a:r>
              <a:rPr lang="en-US" altLang="en-US" i="1" dirty="0">
                <a:sym typeface="Symbol" panose="05050102010706020507" pitchFamily="18" charset="2"/>
              </a:rPr>
              <a:t>p</a:t>
            </a:r>
            <a:r>
              <a:rPr lang="en-US" altLang="en-US" dirty="0">
                <a:sym typeface="Symbol" panose="05050102010706020507" pitchFamily="18" charset="2"/>
              </a:rPr>
              <a:t>  1</a:t>
            </a:r>
          </a:p>
          <a:p>
            <a:pPr lvl="1">
              <a:tabLst>
                <a:tab pos="2163763" algn="l"/>
                <a:tab pos="2855913" algn="l"/>
              </a:tabLst>
            </a:pPr>
            <a:r>
              <a:rPr lang="en-US" altLang="en-US" dirty="0">
                <a:sym typeface="Symbol" panose="05050102010706020507" pitchFamily="18" charset="2"/>
              </a:rPr>
              <a:t>if </a:t>
            </a:r>
            <a:r>
              <a:rPr lang="en-US" altLang="en-US" i="1" dirty="0">
                <a:sym typeface="Symbol" panose="05050102010706020507" pitchFamily="18" charset="2"/>
              </a:rPr>
              <a:t>p</a:t>
            </a:r>
            <a:r>
              <a:rPr lang="en-US" altLang="en-US" dirty="0">
                <a:sym typeface="Symbol" panose="05050102010706020507" pitchFamily="18" charset="2"/>
              </a:rPr>
              <a:t> = 0 no page faults </a:t>
            </a:r>
          </a:p>
          <a:p>
            <a:pPr lvl="1">
              <a:tabLst>
                <a:tab pos="2163763" algn="l"/>
                <a:tab pos="2855913" algn="l"/>
              </a:tabLst>
            </a:pPr>
            <a:r>
              <a:rPr lang="en-US" altLang="en-US" dirty="0">
                <a:sym typeface="Symbol" panose="05050102010706020507" pitchFamily="18" charset="2"/>
              </a:rPr>
              <a:t>if </a:t>
            </a:r>
            <a:r>
              <a:rPr lang="en-US" altLang="en-US" i="1" dirty="0">
                <a:sym typeface="Symbol" panose="05050102010706020507" pitchFamily="18" charset="2"/>
              </a:rPr>
              <a:t>p</a:t>
            </a:r>
            <a:r>
              <a:rPr lang="en-US" altLang="en-US" dirty="0">
                <a:sym typeface="Symbol" panose="05050102010706020507" pitchFamily="18" charset="2"/>
              </a:rPr>
              <a:t> = 1, every reference is a fault</a:t>
            </a:r>
          </a:p>
          <a:p>
            <a:pPr>
              <a:tabLst>
                <a:tab pos="2163763" algn="l"/>
                <a:tab pos="2855913" algn="l"/>
              </a:tabLst>
            </a:pPr>
            <a:endParaRPr lang="en-US" altLang="en-US" dirty="0">
              <a:sym typeface="Symbol" panose="05050102010706020507" pitchFamily="18" charset="2"/>
            </a:endParaRPr>
          </a:p>
          <a:p>
            <a:pPr>
              <a:tabLst>
                <a:tab pos="2163763" algn="l"/>
                <a:tab pos="2855913" algn="l"/>
              </a:tabLst>
            </a:pPr>
            <a:r>
              <a:rPr lang="en-US" altLang="en-US" dirty="0">
                <a:sym typeface="Symbol" panose="05050102010706020507" pitchFamily="18" charset="2"/>
              </a:rPr>
              <a:t>Effective Access Time (EAT)</a:t>
            </a:r>
          </a:p>
          <a:p>
            <a:pPr>
              <a:buFont typeface="Monotype Sorts" pitchFamily="-84" charset="2"/>
              <a:buNone/>
              <a:tabLst>
                <a:tab pos="2163763" algn="l"/>
                <a:tab pos="2855913" algn="l"/>
              </a:tabLst>
            </a:pPr>
            <a:r>
              <a:rPr lang="en-US" altLang="en-US" dirty="0">
                <a:sym typeface="Symbol" panose="05050102010706020507" pitchFamily="18" charset="2"/>
              </a:rPr>
              <a:t>	      EAT = (1 – </a:t>
            </a:r>
            <a:r>
              <a:rPr lang="en-US" altLang="en-US" i="1" dirty="0">
                <a:sym typeface="Symbol" panose="05050102010706020507" pitchFamily="18" charset="2"/>
              </a:rPr>
              <a:t>p</a:t>
            </a:r>
            <a:r>
              <a:rPr lang="en-US" altLang="en-US" dirty="0">
                <a:sym typeface="Symbol" panose="05050102010706020507" pitchFamily="18" charset="2"/>
              </a:rPr>
              <a:t>) x memory access</a:t>
            </a:r>
          </a:p>
          <a:p>
            <a:pPr>
              <a:buFont typeface="Monotype Sorts" pitchFamily="-84" charset="2"/>
              <a:buNone/>
              <a:tabLst>
                <a:tab pos="2163763" algn="l"/>
                <a:tab pos="2855913" algn="l"/>
              </a:tabLst>
            </a:pPr>
            <a:r>
              <a:rPr lang="en-US" altLang="en-US" dirty="0">
                <a:sym typeface="Symbol" panose="05050102010706020507" pitchFamily="18" charset="2"/>
              </a:rPr>
              <a:t>                       + </a:t>
            </a:r>
            <a:r>
              <a:rPr lang="en-US" altLang="en-US" i="1" dirty="0">
                <a:sym typeface="Symbol" panose="05050102010706020507" pitchFamily="18" charset="2"/>
              </a:rPr>
              <a:t>p</a:t>
            </a:r>
            <a:r>
              <a:rPr lang="en-US" altLang="en-US" dirty="0">
                <a:sym typeface="Symbol" panose="05050102010706020507" pitchFamily="18" charset="2"/>
              </a:rPr>
              <a:t> (page fault overhead</a:t>
            </a:r>
          </a:p>
          <a:p>
            <a:pPr>
              <a:buFont typeface="Monotype Sorts" pitchFamily="-84" charset="2"/>
              <a:buNone/>
              <a:tabLst>
                <a:tab pos="2163763" algn="l"/>
                <a:tab pos="2855913" algn="l"/>
              </a:tabLst>
            </a:pPr>
            <a:r>
              <a:rPr lang="en-US" altLang="en-US" dirty="0">
                <a:sym typeface="Symbol" panose="05050102010706020507" pitchFamily="18" charset="2"/>
              </a:rPr>
              <a:t>	                   + swap page out</a:t>
            </a:r>
          </a:p>
          <a:p>
            <a:pPr>
              <a:buFont typeface="Monotype Sorts" pitchFamily="-84" charset="2"/>
              <a:buNone/>
              <a:tabLst>
                <a:tab pos="2163763" algn="l"/>
                <a:tab pos="2855913" algn="l"/>
              </a:tabLst>
            </a:pPr>
            <a:r>
              <a:rPr lang="en-US" altLang="en-US" dirty="0">
                <a:sym typeface="Symbol" panose="05050102010706020507" pitchFamily="18" charset="2"/>
              </a:rPr>
              <a:t>	                   + swap page in )</a:t>
            </a:r>
          </a:p>
        </p:txBody>
      </p:sp>
      <p:sp>
        <p:nvSpPr>
          <p:cNvPr id="4" name="Date Placeholder 3">
            <a:extLst>
              <a:ext uri="{FF2B5EF4-FFF2-40B4-BE49-F238E27FC236}">
                <a16:creationId xmlns:a16="http://schemas.microsoft.com/office/drawing/2014/main" id="{6B50AFBF-2F75-CAB2-1376-6CCAF56A618B}"/>
              </a:ext>
            </a:extLst>
          </p:cNvPr>
          <p:cNvSpPr>
            <a:spLocks noGrp="1"/>
          </p:cNvSpPr>
          <p:nvPr>
            <p:ph type="dt" sz="half" idx="10"/>
          </p:nvPr>
        </p:nvSpPr>
        <p:spPr/>
        <p:txBody>
          <a:bodyPr/>
          <a:lstStyle/>
          <a:p>
            <a:fld id="{6CF0E333-AADF-407A-99E3-E2758FC5AB14}" type="datetime1">
              <a:rPr lang="en-US" smtClean="0"/>
              <a:t>12/2/24</a:t>
            </a:fld>
            <a:endParaRPr lang="en-US"/>
          </a:p>
        </p:txBody>
      </p:sp>
      <p:sp>
        <p:nvSpPr>
          <p:cNvPr id="5" name="Footer Placeholder 4">
            <a:extLst>
              <a:ext uri="{FF2B5EF4-FFF2-40B4-BE49-F238E27FC236}">
                <a16:creationId xmlns:a16="http://schemas.microsoft.com/office/drawing/2014/main" id="{DCED59BB-4E63-3783-CFEC-F20BF8357B4C}"/>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9B96524A-0E23-B931-007B-AA1C6E1D3A4A}"/>
              </a:ext>
            </a:extLst>
          </p:cNvPr>
          <p:cNvSpPr>
            <a:spLocks noGrp="1"/>
          </p:cNvSpPr>
          <p:nvPr>
            <p:ph type="sldNum" sz="quarter" idx="12"/>
          </p:nvPr>
        </p:nvSpPr>
        <p:spPr/>
        <p:txBody>
          <a:bodyPr/>
          <a:lstStyle/>
          <a:p>
            <a:fld id="{36183DA2-1F77-4822-94C4-017CE82DBAC2}" type="slidenum">
              <a:rPr lang="en-US" smtClean="0"/>
              <a:t>17</a:t>
            </a:fld>
            <a:endParaRPr lang="en-US"/>
          </a:p>
        </p:txBody>
      </p:sp>
    </p:spTree>
    <p:extLst>
      <p:ext uri="{BB962C8B-B14F-4D97-AF65-F5344CB8AC3E}">
        <p14:creationId xmlns:p14="http://schemas.microsoft.com/office/powerpoint/2010/main" val="390724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E673-D9AE-7A00-95B1-E65058FFC16E}"/>
              </a:ext>
            </a:extLst>
          </p:cNvPr>
          <p:cNvSpPr>
            <a:spLocks noGrp="1"/>
          </p:cNvSpPr>
          <p:nvPr>
            <p:ph type="title"/>
          </p:nvPr>
        </p:nvSpPr>
        <p:spPr/>
        <p:txBody>
          <a:bodyPr/>
          <a:lstStyle/>
          <a:p>
            <a:r>
              <a:rPr lang="en-US" altLang="en-US" dirty="0"/>
              <a:t>Demand Paging Example</a:t>
            </a:r>
            <a:endParaRPr lang="en-US" dirty="0"/>
          </a:p>
        </p:txBody>
      </p:sp>
      <p:sp>
        <p:nvSpPr>
          <p:cNvPr id="3" name="Content Placeholder 2">
            <a:extLst>
              <a:ext uri="{FF2B5EF4-FFF2-40B4-BE49-F238E27FC236}">
                <a16:creationId xmlns:a16="http://schemas.microsoft.com/office/drawing/2014/main" id="{941B96C1-71B6-5C4B-8FCC-AB142738A9A1}"/>
              </a:ext>
            </a:extLst>
          </p:cNvPr>
          <p:cNvSpPr>
            <a:spLocks noGrp="1"/>
          </p:cNvSpPr>
          <p:nvPr>
            <p:ph idx="1"/>
          </p:nvPr>
        </p:nvSpPr>
        <p:spPr/>
        <p:txBody>
          <a:bodyPr>
            <a:normAutofit fontScale="92500" lnSpcReduction="10000"/>
          </a:bodyPr>
          <a:lstStyle/>
          <a:p>
            <a:pPr>
              <a:tabLst>
                <a:tab pos="1773238" algn="l"/>
                <a:tab pos="2278063" algn="l"/>
              </a:tabLst>
            </a:pPr>
            <a:r>
              <a:rPr lang="en-US" altLang="en-US" dirty="0"/>
              <a:t>Memory access time = 200 nanoseconds</a:t>
            </a:r>
          </a:p>
          <a:p>
            <a:pPr>
              <a:tabLst>
                <a:tab pos="1773238" algn="l"/>
                <a:tab pos="2278063" algn="l"/>
              </a:tabLst>
            </a:pPr>
            <a:r>
              <a:rPr lang="en-US" altLang="en-US" dirty="0"/>
              <a:t>Average page-fault service time = 8 milliseconds</a:t>
            </a:r>
          </a:p>
          <a:p>
            <a:pPr>
              <a:tabLst>
                <a:tab pos="1773238" algn="l"/>
                <a:tab pos="2278063" algn="l"/>
              </a:tabLst>
            </a:pPr>
            <a:r>
              <a:rPr lang="en-US" altLang="en-US" dirty="0"/>
              <a:t>EAT = (1 – p) x 200 + p (8 milliseconds) </a:t>
            </a:r>
          </a:p>
          <a:p>
            <a:pPr>
              <a:buFont typeface="Monotype Sorts" pitchFamily="-84" charset="2"/>
              <a:buNone/>
              <a:tabLst>
                <a:tab pos="1773238" algn="l"/>
                <a:tab pos="2278063" algn="l"/>
              </a:tabLst>
            </a:pPr>
            <a:r>
              <a:rPr lang="en-US" altLang="en-US" dirty="0"/>
              <a:t>	        = (1 – p)  x 200 + p x 8,000,000 </a:t>
            </a:r>
          </a:p>
          <a:p>
            <a:pPr>
              <a:buFont typeface="Monotype Sorts" pitchFamily="-84" charset="2"/>
              <a:buNone/>
              <a:tabLst>
                <a:tab pos="1773238" algn="l"/>
                <a:tab pos="2278063" algn="l"/>
              </a:tabLst>
            </a:pPr>
            <a:r>
              <a:rPr lang="en-US" altLang="en-US" dirty="0"/>
              <a:t>              = 200 + p x 7,999,800</a:t>
            </a:r>
          </a:p>
          <a:p>
            <a:pPr>
              <a:tabLst>
                <a:tab pos="1773238" algn="l"/>
                <a:tab pos="2278063" algn="l"/>
              </a:tabLst>
            </a:pPr>
            <a:endParaRPr lang="en-US" altLang="en-US" dirty="0"/>
          </a:p>
          <a:p>
            <a:pPr>
              <a:tabLst>
                <a:tab pos="1773238" algn="l"/>
                <a:tab pos="2278063" algn="l"/>
              </a:tabLst>
            </a:pPr>
            <a:r>
              <a:rPr lang="en-US" altLang="en-US" dirty="0"/>
              <a:t>If want performance degradation &lt; 10 percent</a:t>
            </a:r>
          </a:p>
          <a:p>
            <a:pPr lvl="1">
              <a:tabLst>
                <a:tab pos="1773238" algn="l"/>
                <a:tab pos="2278063" algn="l"/>
              </a:tabLst>
            </a:pPr>
            <a:r>
              <a:rPr lang="en-US" altLang="en-US" dirty="0"/>
              <a:t>220 &gt; 200 + 7,999,800 x p</a:t>
            </a:r>
            <a:br>
              <a:rPr lang="en-US" altLang="en-US" dirty="0"/>
            </a:br>
            <a:r>
              <a:rPr lang="en-US" altLang="en-US" dirty="0"/>
              <a:t>20 &gt; 7,999,800 x p</a:t>
            </a:r>
          </a:p>
          <a:p>
            <a:pPr lvl="1">
              <a:tabLst>
                <a:tab pos="1773238" algn="l"/>
                <a:tab pos="2278063" algn="l"/>
              </a:tabLst>
            </a:pPr>
            <a:r>
              <a:rPr lang="en-US" altLang="en-US" dirty="0"/>
              <a:t>p &lt; .0000025</a:t>
            </a:r>
          </a:p>
          <a:p>
            <a:pPr lvl="1">
              <a:tabLst>
                <a:tab pos="1773238" algn="l"/>
                <a:tab pos="2278063" algn="l"/>
              </a:tabLst>
            </a:pPr>
            <a:r>
              <a:rPr lang="en-US" altLang="en-US" dirty="0"/>
              <a:t>&lt; one page fault in every 400,000 memory accesses</a:t>
            </a:r>
          </a:p>
        </p:txBody>
      </p:sp>
      <p:sp>
        <p:nvSpPr>
          <p:cNvPr id="4" name="Date Placeholder 3">
            <a:extLst>
              <a:ext uri="{FF2B5EF4-FFF2-40B4-BE49-F238E27FC236}">
                <a16:creationId xmlns:a16="http://schemas.microsoft.com/office/drawing/2014/main" id="{CBB146F7-DB34-CBA9-1E7B-5E51EACC34DD}"/>
              </a:ext>
            </a:extLst>
          </p:cNvPr>
          <p:cNvSpPr>
            <a:spLocks noGrp="1"/>
          </p:cNvSpPr>
          <p:nvPr>
            <p:ph type="dt" sz="half" idx="10"/>
          </p:nvPr>
        </p:nvSpPr>
        <p:spPr/>
        <p:txBody>
          <a:bodyPr/>
          <a:lstStyle/>
          <a:p>
            <a:fld id="{413FABA8-89DC-4E14-9A13-8397598DE893}" type="datetime1">
              <a:rPr lang="en-US" smtClean="0"/>
              <a:t>12/2/24</a:t>
            </a:fld>
            <a:endParaRPr lang="en-US"/>
          </a:p>
        </p:txBody>
      </p:sp>
      <p:sp>
        <p:nvSpPr>
          <p:cNvPr id="5" name="Footer Placeholder 4">
            <a:extLst>
              <a:ext uri="{FF2B5EF4-FFF2-40B4-BE49-F238E27FC236}">
                <a16:creationId xmlns:a16="http://schemas.microsoft.com/office/drawing/2014/main" id="{DE5C24C2-029A-0874-FA06-F474BE743AB1}"/>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E62774F5-6C59-95A1-94F5-C127A2BEF974}"/>
              </a:ext>
            </a:extLst>
          </p:cNvPr>
          <p:cNvSpPr>
            <a:spLocks noGrp="1"/>
          </p:cNvSpPr>
          <p:nvPr>
            <p:ph type="sldNum" sz="quarter" idx="12"/>
          </p:nvPr>
        </p:nvSpPr>
        <p:spPr/>
        <p:txBody>
          <a:bodyPr/>
          <a:lstStyle/>
          <a:p>
            <a:fld id="{36183DA2-1F77-4822-94C4-017CE82DBAC2}" type="slidenum">
              <a:rPr lang="en-US" smtClean="0"/>
              <a:t>18</a:t>
            </a:fld>
            <a:endParaRPr lang="en-US"/>
          </a:p>
        </p:txBody>
      </p:sp>
    </p:spTree>
    <p:extLst>
      <p:ext uri="{BB962C8B-B14F-4D97-AF65-F5344CB8AC3E}">
        <p14:creationId xmlns:p14="http://schemas.microsoft.com/office/powerpoint/2010/main" val="1024620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EC61-0A8C-D891-4D8F-9DB40A394B65}"/>
              </a:ext>
            </a:extLst>
          </p:cNvPr>
          <p:cNvSpPr>
            <a:spLocks noGrp="1"/>
          </p:cNvSpPr>
          <p:nvPr>
            <p:ph type="title"/>
          </p:nvPr>
        </p:nvSpPr>
        <p:spPr/>
        <p:txBody>
          <a:bodyPr/>
          <a:lstStyle/>
          <a:p>
            <a:r>
              <a:rPr lang="en-US" altLang="en-US" dirty="0"/>
              <a:t>Demand Paging Optimizations</a:t>
            </a:r>
            <a:endParaRPr lang="en-US" dirty="0"/>
          </a:p>
        </p:txBody>
      </p:sp>
      <p:sp>
        <p:nvSpPr>
          <p:cNvPr id="3" name="Content Placeholder 2">
            <a:extLst>
              <a:ext uri="{FF2B5EF4-FFF2-40B4-BE49-F238E27FC236}">
                <a16:creationId xmlns:a16="http://schemas.microsoft.com/office/drawing/2014/main" id="{B6016026-BA1E-7DFA-F7FA-009136E0BE94}"/>
              </a:ext>
            </a:extLst>
          </p:cNvPr>
          <p:cNvSpPr>
            <a:spLocks noGrp="1"/>
          </p:cNvSpPr>
          <p:nvPr>
            <p:ph idx="1"/>
          </p:nvPr>
        </p:nvSpPr>
        <p:spPr/>
        <p:txBody>
          <a:bodyPr>
            <a:normAutofit lnSpcReduction="10000"/>
          </a:bodyPr>
          <a:lstStyle/>
          <a:p>
            <a:r>
              <a:rPr lang="en-US" altLang="en-US" sz="2000" dirty="0"/>
              <a:t>Swap space I/O faster than file system I/O even if on the same device</a:t>
            </a:r>
          </a:p>
          <a:p>
            <a:pPr lvl="1"/>
            <a:r>
              <a:rPr lang="en-US" altLang="en-US" sz="2000" dirty="0"/>
              <a:t>Swap allocated in larger chunks; less management needed than file system</a:t>
            </a:r>
          </a:p>
          <a:p>
            <a:r>
              <a:rPr lang="en-US" altLang="en-US" sz="2000" dirty="0">
                <a:solidFill>
                  <a:srgbClr val="00B050"/>
                </a:solidFill>
              </a:rPr>
              <a:t>On option</a:t>
            </a:r>
            <a:r>
              <a:rPr lang="en-US" altLang="en-US" sz="2000" dirty="0"/>
              <a:t>: Copy entire process image to swap space at process load time</a:t>
            </a:r>
          </a:p>
          <a:p>
            <a:pPr lvl="1"/>
            <a:r>
              <a:rPr lang="en-US" altLang="en-US" sz="2000" dirty="0"/>
              <a:t>Then page in and out of swap space</a:t>
            </a:r>
          </a:p>
          <a:p>
            <a:r>
              <a:rPr lang="en-US" altLang="en-US" sz="2000" dirty="0">
                <a:solidFill>
                  <a:srgbClr val="00B0F0"/>
                </a:solidFill>
              </a:rPr>
              <a:t>A second option</a:t>
            </a:r>
            <a:r>
              <a:rPr lang="en-US" altLang="en-US" sz="2000" dirty="0"/>
              <a:t>: Demand page in from program binary on disk, but discard rather than paging out when freeing frame</a:t>
            </a:r>
          </a:p>
          <a:p>
            <a:pPr lvl="1"/>
            <a:r>
              <a:rPr lang="en-US" altLang="en-US" sz="2000" dirty="0"/>
              <a:t>Still need to write to swap space</a:t>
            </a:r>
          </a:p>
          <a:p>
            <a:pPr lvl="2"/>
            <a:r>
              <a:rPr lang="en-US" altLang="en-US" dirty="0"/>
              <a:t>Pages not associated with a file (like stack and heap) – </a:t>
            </a:r>
            <a:r>
              <a:rPr lang="en-US" altLang="en-US" dirty="0">
                <a:solidFill>
                  <a:schemeClr val="accent6">
                    <a:lumMod val="75000"/>
                  </a:schemeClr>
                </a:solidFill>
              </a:rPr>
              <a:t>anonymous memory</a:t>
            </a:r>
          </a:p>
          <a:p>
            <a:pPr lvl="2"/>
            <a:r>
              <a:rPr lang="en-US" altLang="en-US" dirty="0"/>
              <a:t>Pages modified in memory but not yet written back to the file system</a:t>
            </a:r>
          </a:p>
          <a:p>
            <a:r>
              <a:rPr lang="en-US" altLang="en-US" sz="2000" dirty="0"/>
              <a:t>Mobile systems</a:t>
            </a:r>
          </a:p>
          <a:p>
            <a:pPr lvl="1"/>
            <a:r>
              <a:rPr lang="en-US" altLang="en-US" sz="2000" dirty="0"/>
              <a:t>Typically, don’t support swapping</a:t>
            </a:r>
          </a:p>
          <a:p>
            <a:pPr lvl="1"/>
            <a:r>
              <a:rPr lang="en-US" altLang="en-US" sz="2000" dirty="0"/>
              <a:t>Instead, demand page from file system and reclaim read-only pages (such as code) from applications if memory </a:t>
            </a:r>
            <a:r>
              <a:rPr lang="en-US" altLang="en-US" sz="2000"/>
              <a:t>becomes constrained.</a:t>
            </a:r>
            <a:endParaRPr lang="en-US" altLang="en-US" sz="2000" dirty="0"/>
          </a:p>
        </p:txBody>
      </p:sp>
      <p:sp>
        <p:nvSpPr>
          <p:cNvPr id="4" name="Date Placeholder 3">
            <a:extLst>
              <a:ext uri="{FF2B5EF4-FFF2-40B4-BE49-F238E27FC236}">
                <a16:creationId xmlns:a16="http://schemas.microsoft.com/office/drawing/2014/main" id="{C060F7C4-ADCF-6820-14F4-6EED7392613F}"/>
              </a:ext>
            </a:extLst>
          </p:cNvPr>
          <p:cNvSpPr>
            <a:spLocks noGrp="1"/>
          </p:cNvSpPr>
          <p:nvPr>
            <p:ph type="dt" sz="half" idx="10"/>
          </p:nvPr>
        </p:nvSpPr>
        <p:spPr/>
        <p:txBody>
          <a:bodyPr/>
          <a:lstStyle/>
          <a:p>
            <a:fld id="{3AE2183C-6638-4512-AAA8-91A4C0BC5AC4}" type="datetime1">
              <a:rPr lang="en-US" smtClean="0"/>
              <a:t>12/2/24</a:t>
            </a:fld>
            <a:endParaRPr lang="en-US"/>
          </a:p>
        </p:txBody>
      </p:sp>
      <p:sp>
        <p:nvSpPr>
          <p:cNvPr id="5" name="Footer Placeholder 4">
            <a:extLst>
              <a:ext uri="{FF2B5EF4-FFF2-40B4-BE49-F238E27FC236}">
                <a16:creationId xmlns:a16="http://schemas.microsoft.com/office/drawing/2014/main" id="{961F163E-D0D7-65C5-29C0-F633514157EF}"/>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EED562F9-A02D-2131-7790-6069DDA81906}"/>
              </a:ext>
            </a:extLst>
          </p:cNvPr>
          <p:cNvSpPr>
            <a:spLocks noGrp="1"/>
          </p:cNvSpPr>
          <p:nvPr>
            <p:ph type="sldNum" sz="quarter" idx="12"/>
          </p:nvPr>
        </p:nvSpPr>
        <p:spPr/>
        <p:txBody>
          <a:bodyPr/>
          <a:lstStyle/>
          <a:p>
            <a:fld id="{36183DA2-1F77-4822-94C4-017CE82DBAC2}" type="slidenum">
              <a:rPr lang="en-US" smtClean="0"/>
              <a:t>19</a:t>
            </a:fld>
            <a:endParaRPr lang="en-US"/>
          </a:p>
        </p:txBody>
      </p:sp>
    </p:spTree>
    <p:extLst>
      <p:ext uri="{BB962C8B-B14F-4D97-AF65-F5344CB8AC3E}">
        <p14:creationId xmlns:p14="http://schemas.microsoft.com/office/powerpoint/2010/main" val="21266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714C-333E-D209-B26A-9E0A9410DF4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CE14620-2436-65EB-E45F-9D7690F3694B}"/>
              </a:ext>
            </a:extLst>
          </p:cNvPr>
          <p:cNvSpPr>
            <a:spLocks noGrp="1"/>
          </p:cNvSpPr>
          <p:nvPr>
            <p:ph idx="1"/>
          </p:nvPr>
        </p:nvSpPr>
        <p:spPr/>
        <p:txBody>
          <a:bodyPr>
            <a:normAutofit/>
          </a:bodyPr>
          <a:lstStyle/>
          <a:p>
            <a:r>
              <a:rPr lang="en-US" altLang="en-US" dirty="0"/>
              <a:t>Background</a:t>
            </a:r>
          </a:p>
          <a:p>
            <a:r>
              <a:rPr lang="en-US" altLang="en-US" dirty="0"/>
              <a:t>Demand Paging</a:t>
            </a:r>
          </a:p>
          <a:p>
            <a:r>
              <a:rPr lang="en-US" altLang="en-US" dirty="0"/>
              <a:t>Copy-on-Write</a:t>
            </a:r>
          </a:p>
          <a:p>
            <a:r>
              <a:rPr lang="en-US" altLang="en-US" dirty="0"/>
              <a:t>Page Replacement</a:t>
            </a:r>
          </a:p>
          <a:p>
            <a:r>
              <a:rPr lang="en-US" altLang="en-US" dirty="0"/>
              <a:t>Allocation of Frames </a:t>
            </a:r>
          </a:p>
          <a:p>
            <a:r>
              <a:rPr lang="en-US" altLang="en-US" dirty="0"/>
              <a:t>Thrashing</a:t>
            </a:r>
          </a:p>
        </p:txBody>
      </p:sp>
      <p:sp>
        <p:nvSpPr>
          <p:cNvPr id="4" name="Date Placeholder 3">
            <a:extLst>
              <a:ext uri="{FF2B5EF4-FFF2-40B4-BE49-F238E27FC236}">
                <a16:creationId xmlns:a16="http://schemas.microsoft.com/office/drawing/2014/main" id="{924882DE-35C1-CB3C-497B-20C788C63F4B}"/>
              </a:ext>
            </a:extLst>
          </p:cNvPr>
          <p:cNvSpPr>
            <a:spLocks noGrp="1"/>
          </p:cNvSpPr>
          <p:nvPr>
            <p:ph type="dt" sz="half" idx="10"/>
          </p:nvPr>
        </p:nvSpPr>
        <p:spPr/>
        <p:txBody>
          <a:bodyPr/>
          <a:lstStyle/>
          <a:p>
            <a:fld id="{32022264-6952-4301-96D9-8B8F89BE3C76}" type="datetime1">
              <a:rPr lang="en-US" smtClean="0"/>
              <a:t>12/2/24</a:t>
            </a:fld>
            <a:endParaRPr lang="en-US"/>
          </a:p>
        </p:txBody>
      </p:sp>
      <p:sp>
        <p:nvSpPr>
          <p:cNvPr id="5" name="Footer Placeholder 4">
            <a:extLst>
              <a:ext uri="{FF2B5EF4-FFF2-40B4-BE49-F238E27FC236}">
                <a16:creationId xmlns:a16="http://schemas.microsoft.com/office/drawing/2014/main" id="{C41C1E25-CD11-B07D-C13D-D35AAC98914D}"/>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130E6AC7-9497-E27B-79F1-EF1C705C768F}"/>
              </a:ext>
            </a:extLst>
          </p:cNvPr>
          <p:cNvSpPr>
            <a:spLocks noGrp="1"/>
          </p:cNvSpPr>
          <p:nvPr>
            <p:ph type="sldNum" sz="quarter" idx="12"/>
          </p:nvPr>
        </p:nvSpPr>
        <p:spPr/>
        <p:txBody>
          <a:bodyPr/>
          <a:lstStyle/>
          <a:p>
            <a:fld id="{36183DA2-1F77-4822-94C4-017CE82DBAC2}" type="slidenum">
              <a:rPr lang="en-US" smtClean="0"/>
              <a:t>2</a:t>
            </a:fld>
            <a:endParaRPr lang="en-US"/>
          </a:p>
        </p:txBody>
      </p:sp>
    </p:spTree>
    <p:extLst>
      <p:ext uri="{BB962C8B-B14F-4D97-AF65-F5344CB8AC3E}">
        <p14:creationId xmlns:p14="http://schemas.microsoft.com/office/powerpoint/2010/main" val="983534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04E0-B791-BF32-56CF-AC1EB9D77C82}"/>
              </a:ext>
            </a:extLst>
          </p:cNvPr>
          <p:cNvSpPr>
            <a:spLocks noGrp="1"/>
          </p:cNvSpPr>
          <p:nvPr>
            <p:ph type="title"/>
          </p:nvPr>
        </p:nvSpPr>
        <p:spPr/>
        <p:txBody>
          <a:bodyPr/>
          <a:lstStyle/>
          <a:p>
            <a:r>
              <a:rPr lang="en-US" altLang="en-US" dirty="0"/>
              <a:t>Copy-on-Write</a:t>
            </a:r>
            <a:endParaRPr lang="en-US" dirty="0"/>
          </a:p>
        </p:txBody>
      </p:sp>
      <p:sp>
        <p:nvSpPr>
          <p:cNvPr id="3" name="Content Placeholder 2">
            <a:extLst>
              <a:ext uri="{FF2B5EF4-FFF2-40B4-BE49-F238E27FC236}">
                <a16:creationId xmlns:a16="http://schemas.microsoft.com/office/drawing/2014/main" id="{D66A8AF7-21DD-97EF-42EE-FE4E1283AD16}"/>
              </a:ext>
            </a:extLst>
          </p:cNvPr>
          <p:cNvSpPr>
            <a:spLocks noGrp="1"/>
          </p:cNvSpPr>
          <p:nvPr>
            <p:ph idx="1"/>
          </p:nvPr>
        </p:nvSpPr>
        <p:spPr/>
        <p:txBody>
          <a:bodyPr>
            <a:normAutofit/>
          </a:bodyPr>
          <a:lstStyle/>
          <a:p>
            <a:r>
              <a:rPr lang="en-US" altLang="en-US" sz="2000" dirty="0">
                <a:solidFill>
                  <a:schemeClr val="accent6">
                    <a:lumMod val="75000"/>
                  </a:schemeClr>
                </a:solidFill>
              </a:rPr>
              <a:t>Copy-on-Write</a:t>
            </a:r>
            <a:r>
              <a:rPr lang="en-US" altLang="en-US" sz="2000" b="1" dirty="0">
                <a:solidFill>
                  <a:srgbClr val="3366FF"/>
                </a:solidFill>
              </a:rPr>
              <a:t> </a:t>
            </a:r>
            <a:r>
              <a:rPr lang="en-US" altLang="en-US" sz="2000" dirty="0"/>
              <a:t>(COW) allows both parent and child processes to initially </a:t>
            </a:r>
            <a:r>
              <a:rPr lang="en-US" altLang="en-US" sz="2000" b="1" i="1" dirty="0"/>
              <a:t>share</a:t>
            </a:r>
            <a:r>
              <a:rPr lang="en-US" altLang="en-US" sz="2000" dirty="0"/>
              <a:t> the same pages in memory</a:t>
            </a:r>
          </a:p>
          <a:p>
            <a:pPr lvl="1"/>
            <a:r>
              <a:rPr lang="en-US" altLang="en-US" sz="2000" dirty="0"/>
              <a:t>If either process modifies a shared page, only then is the page copied</a:t>
            </a:r>
          </a:p>
          <a:p>
            <a:r>
              <a:rPr lang="en-US" altLang="en-US" sz="2000" dirty="0"/>
              <a:t>COW allows more efficient process creation as only modified pages are copied</a:t>
            </a:r>
          </a:p>
          <a:p>
            <a:r>
              <a:rPr lang="en-US" altLang="en-US" sz="2000" dirty="0"/>
              <a:t>In general, free pages are allocated from a </a:t>
            </a:r>
            <a:r>
              <a:rPr lang="en-US" altLang="en-US" sz="2000" dirty="0">
                <a:solidFill>
                  <a:schemeClr val="accent6">
                    <a:lumMod val="75000"/>
                  </a:schemeClr>
                </a:solidFill>
              </a:rPr>
              <a:t>pool</a:t>
            </a:r>
            <a:r>
              <a:rPr lang="en-US" altLang="en-US" sz="2000" dirty="0">
                <a:solidFill>
                  <a:srgbClr val="3366FF"/>
                </a:solidFill>
              </a:rPr>
              <a:t> </a:t>
            </a:r>
            <a:r>
              <a:rPr lang="en-US" altLang="en-US" sz="2000" dirty="0"/>
              <a:t>of </a:t>
            </a:r>
            <a:r>
              <a:rPr lang="en-US" altLang="en-US" sz="2000" dirty="0">
                <a:solidFill>
                  <a:schemeClr val="accent6">
                    <a:lumMod val="75000"/>
                  </a:schemeClr>
                </a:solidFill>
              </a:rPr>
              <a:t>zero-fill-on-demand</a:t>
            </a:r>
            <a:r>
              <a:rPr lang="en-US" altLang="en-US" sz="2000" b="1" dirty="0">
                <a:solidFill>
                  <a:srgbClr val="3366FF"/>
                </a:solidFill>
              </a:rPr>
              <a:t> </a:t>
            </a:r>
            <a:r>
              <a:rPr lang="en-US" altLang="en-US" sz="2000" dirty="0"/>
              <a:t>pages</a:t>
            </a:r>
          </a:p>
          <a:p>
            <a:pPr lvl="1"/>
            <a:r>
              <a:rPr lang="en-US" altLang="en-US" sz="2000" dirty="0"/>
              <a:t>Pool should always have free frames for fast demand page execution</a:t>
            </a:r>
          </a:p>
          <a:p>
            <a:endParaRPr lang="en-US" altLang="en-US" sz="2000" dirty="0">
              <a:latin typeface="Courier New" panose="02070309020205020404" pitchFamily="49" charset="0"/>
              <a:cs typeface="Courier New" panose="02070309020205020404" pitchFamily="49" charset="0"/>
            </a:endParaRPr>
          </a:p>
          <a:p>
            <a:r>
              <a:rPr lang="en-US" altLang="en-US" sz="2000" dirty="0" err="1">
                <a:latin typeface="Courier New" panose="02070309020205020404" pitchFamily="49" charset="0"/>
                <a:cs typeface="Courier New" panose="02070309020205020404" pitchFamily="49" charset="0"/>
              </a:rPr>
              <a:t>vfork</a:t>
            </a:r>
            <a:r>
              <a:rPr lang="en-US" altLang="en-US" sz="2000" dirty="0">
                <a:latin typeface="Courier New" panose="02070309020205020404" pitchFamily="49" charset="0"/>
                <a:cs typeface="Courier New" panose="02070309020205020404" pitchFamily="49" charset="0"/>
              </a:rPr>
              <a:t>()</a:t>
            </a:r>
            <a:r>
              <a:rPr lang="en-US" altLang="en-US" sz="2000" dirty="0"/>
              <a:t>variation on </a:t>
            </a:r>
            <a:r>
              <a:rPr lang="en-US" altLang="en-US" sz="2000" dirty="0">
                <a:latin typeface="Courier New" panose="02070309020205020404" pitchFamily="49" charset="0"/>
                <a:cs typeface="Courier New" panose="02070309020205020404" pitchFamily="49" charset="0"/>
              </a:rPr>
              <a:t>fork()</a:t>
            </a:r>
            <a:r>
              <a:rPr lang="en-US" altLang="en-US" sz="2000" dirty="0"/>
              <a:t>system call has parent suspend and child using copy-on-write address space of parent</a:t>
            </a:r>
          </a:p>
          <a:p>
            <a:pPr lvl="1"/>
            <a:r>
              <a:rPr lang="en-US" altLang="en-US" sz="2000" dirty="0"/>
              <a:t>Designed to have child call </a:t>
            </a:r>
            <a:r>
              <a:rPr lang="en-US" altLang="en-US" sz="2000" dirty="0">
                <a:latin typeface="Courier New" panose="02070309020205020404" pitchFamily="49" charset="0"/>
                <a:cs typeface="Courier New" panose="02070309020205020404" pitchFamily="49" charset="0"/>
              </a:rPr>
              <a:t>exec()</a:t>
            </a:r>
            <a:endParaRPr lang="en-US" altLang="en-US" sz="2000" dirty="0">
              <a:cs typeface="Courier New" panose="02070309020205020404" pitchFamily="49" charset="0"/>
            </a:endParaRPr>
          </a:p>
          <a:p>
            <a:pPr lvl="1"/>
            <a:r>
              <a:rPr lang="en-US" altLang="en-US" sz="2000" dirty="0"/>
              <a:t>Very efficient</a:t>
            </a:r>
          </a:p>
        </p:txBody>
      </p:sp>
      <p:sp>
        <p:nvSpPr>
          <p:cNvPr id="4" name="Date Placeholder 3">
            <a:extLst>
              <a:ext uri="{FF2B5EF4-FFF2-40B4-BE49-F238E27FC236}">
                <a16:creationId xmlns:a16="http://schemas.microsoft.com/office/drawing/2014/main" id="{EE08D488-3ECC-5366-6827-79F48A3EBF3D}"/>
              </a:ext>
            </a:extLst>
          </p:cNvPr>
          <p:cNvSpPr>
            <a:spLocks noGrp="1"/>
          </p:cNvSpPr>
          <p:nvPr>
            <p:ph type="dt" sz="half" idx="10"/>
          </p:nvPr>
        </p:nvSpPr>
        <p:spPr/>
        <p:txBody>
          <a:bodyPr/>
          <a:lstStyle/>
          <a:p>
            <a:fld id="{C5E03B2A-EC71-488C-A427-D1859DFF19F2}" type="datetime1">
              <a:rPr lang="en-US" smtClean="0"/>
              <a:t>12/2/24</a:t>
            </a:fld>
            <a:endParaRPr lang="en-US"/>
          </a:p>
        </p:txBody>
      </p:sp>
      <p:sp>
        <p:nvSpPr>
          <p:cNvPr id="5" name="Footer Placeholder 4">
            <a:extLst>
              <a:ext uri="{FF2B5EF4-FFF2-40B4-BE49-F238E27FC236}">
                <a16:creationId xmlns:a16="http://schemas.microsoft.com/office/drawing/2014/main" id="{A5DD5CCD-AB65-97DB-C092-23E3BCC15EAA}"/>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F297BF5B-C012-5C36-70EB-E5F4B6E920CC}"/>
              </a:ext>
            </a:extLst>
          </p:cNvPr>
          <p:cNvSpPr>
            <a:spLocks noGrp="1"/>
          </p:cNvSpPr>
          <p:nvPr>
            <p:ph type="sldNum" sz="quarter" idx="12"/>
          </p:nvPr>
        </p:nvSpPr>
        <p:spPr/>
        <p:txBody>
          <a:bodyPr/>
          <a:lstStyle/>
          <a:p>
            <a:fld id="{36183DA2-1F77-4822-94C4-017CE82DBAC2}" type="slidenum">
              <a:rPr lang="en-US" smtClean="0"/>
              <a:t>20</a:t>
            </a:fld>
            <a:endParaRPr lang="en-US"/>
          </a:p>
        </p:txBody>
      </p:sp>
    </p:spTree>
    <p:extLst>
      <p:ext uri="{BB962C8B-B14F-4D97-AF65-F5344CB8AC3E}">
        <p14:creationId xmlns:p14="http://schemas.microsoft.com/office/powerpoint/2010/main" val="512256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4DE6-DEA2-121D-27B2-107DBEDE10E5}"/>
              </a:ext>
            </a:extLst>
          </p:cNvPr>
          <p:cNvSpPr>
            <a:spLocks noGrp="1"/>
          </p:cNvSpPr>
          <p:nvPr>
            <p:ph type="title"/>
          </p:nvPr>
        </p:nvSpPr>
        <p:spPr/>
        <p:txBody>
          <a:bodyPr/>
          <a:lstStyle/>
          <a:p>
            <a:r>
              <a:rPr lang="en-US" altLang="en-US" dirty="0"/>
              <a:t>Before Process 1 Modifies Page C</a:t>
            </a:r>
            <a:endParaRPr lang="en-US" dirty="0"/>
          </a:p>
        </p:txBody>
      </p:sp>
      <p:pic>
        <p:nvPicPr>
          <p:cNvPr id="4" name="Picture 4" descr="9">
            <a:extLst>
              <a:ext uri="{FF2B5EF4-FFF2-40B4-BE49-F238E27FC236}">
                <a16:creationId xmlns:a16="http://schemas.microsoft.com/office/drawing/2014/main" id="{4D57D3BA-0C6C-F97A-BD40-35800CAF2C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5850" y="2070296"/>
            <a:ext cx="9505183" cy="382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8FCB6450-FAFD-28D5-D2B3-11C407A807E4}"/>
              </a:ext>
            </a:extLst>
          </p:cNvPr>
          <p:cNvSpPr>
            <a:spLocks noGrp="1"/>
          </p:cNvSpPr>
          <p:nvPr>
            <p:ph type="dt" sz="half" idx="10"/>
          </p:nvPr>
        </p:nvSpPr>
        <p:spPr/>
        <p:txBody>
          <a:bodyPr/>
          <a:lstStyle/>
          <a:p>
            <a:fld id="{52A7CF3A-F88E-45E4-9786-CEB9C3A467A0}" type="datetime1">
              <a:rPr lang="en-US" smtClean="0"/>
              <a:t>12/2/24</a:t>
            </a:fld>
            <a:endParaRPr lang="en-US"/>
          </a:p>
        </p:txBody>
      </p:sp>
      <p:sp>
        <p:nvSpPr>
          <p:cNvPr id="5" name="Footer Placeholder 4">
            <a:extLst>
              <a:ext uri="{FF2B5EF4-FFF2-40B4-BE49-F238E27FC236}">
                <a16:creationId xmlns:a16="http://schemas.microsoft.com/office/drawing/2014/main" id="{AC1F31C0-D29E-D154-B0B9-76FBD5A7AA34}"/>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67C49098-CC93-5EFE-7A54-0B4CB30A2634}"/>
              </a:ext>
            </a:extLst>
          </p:cNvPr>
          <p:cNvSpPr>
            <a:spLocks noGrp="1"/>
          </p:cNvSpPr>
          <p:nvPr>
            <p:ph type="sldNum" sz="quarter" idx="12"/>
          </p:nvPr>
        </p:nvSpPr>
        <p:spPr/>
        <p:txBody>
          <a:bodyPr/>
          <a:lstStyle/>
          <a:p>
            <a:fld id="{36183DA2-1F77-4822-94C4-017CE82DBAC2}" type="slidenum">
              <a:rPr lang="en-US" smtClean="0"/>
              <a:t>21</a:t>
            </a:fld>
            <a:endParaRPr lang="en-US"/>
          </a:p>
        </p:txBody>
      </p:sp>
    </p:spTree>
    <p:extLst>
      <p:ext uri="{BB962C8B-B14F-4D97-AF65-F5344CB8AC3E}">
        <p14:creationId xmlns:p14="http://schemas.microsoft.com/office/powerpoint/2010/main" val="3846894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ED8C-9EFF-963E-FB18-7127B822042A}"/>
              </a:ext>
            </a:extLst>
          </p:cNvPr>
          <p:cNvSpPr>
            <a:spLocks noGrp="1"/>
          </p:cNvSpPr>
          <p:nvPr>
            <p:ph type="title"/>
          </p:nvPr>
        </p:nvSpPr>
        <p:spPr/>
        <p:txBody>
          <a:bodyPr/>
          <a:lstStyle/>
          <a:p>
            <a:r>
              <a:rPr lang="en-US" altLang="en-US" dirty="0"/>
              <a:t>After Process 1 Modifies Page C</a:t>
            </a:r>
            <a:endParaRPr lang="en-US" dirty="0"/>
          </a:p>
        </p:txBody>
      </p:sp>
      <p:pic>
        <p:nvPicPr>
          <p:cNvPr id="4" name="Picture 4" descr="9">
            <a:extLst>
              <a:ext uri="{FF2B5EF4-FFF2-40B4-BE49-F238E27FC236}">
                <a16:creationId xmlns:a16="http://schemas.microsoft.com/office/drawing/2014/main" id="{F87B0AF1-F42D-9483-B251-DE98E79F45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3420" y="2042194"/>
            <a:ext cx="8965160" cy="414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540561A0-0E7F-431E-E11B-1B22B7AF2715}"/>
              </a:ext>
            </a:extLst>
          </p:cNvPr>
          <p:cNvSpPr>
            <a:spLocks noGrp="1"/>
          </p:cNvSpPr>
          <p:nvPr>
            <p:ph type="dt" sz="half" idx="10"/>
          </p:nvPr>
        </p:nvSpPr>
        <p:spPr/>
        <p:txBody>
          <a:bodyPr/>
          <a:lstStyle/>
          <a:p>
            <a:fld id="{E185567B-E893-407B-B885-A6969C1EE0DC}" type="datetime1">
              <a:rPr lang="en-US" smtClean="0"/>
              <a:t>12/2/24</a:t>
            </a:fld>
            <a:endParaRPr lang="en-US"/>
          </a:p>
        </p:txBody>
      </p:sp>
      <p:sp>
        <p:nvSpPr>
          <p:cNvPr id="5" name="Footer Placeholder 4">
            <a:extLst>
              <a:ext uri="{FF2B5EF4-FFF2-40B4-BE49-F238E27FC236}">
                <a16:creationId xmlns:a16="http://schemas.microsoft.com/office/drawing/2014/main" id="{0EE014D9-0FEA-8760-3800-C9B91A6EC3F5}"/>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F753DA7D-7FB5-CA4D-82FF-3ED281A717ED}"/>
              </a:ext>
            </a:extLst>
          </p:cNvPr>
          <p:cNvSpPr>
            <a:spLocks noGrp="1"/>
          </p:cNvSpPr>
          <p:nvPr>
            <p:ph type="sldNum" sz="quarter" idx="12"/>
          </p:nvPr>
        </p:nvSpPr>
        <p:spPr/>
        <p:txBody>
          <a:bodyPr/>
          <a:lstStyle/>
          <a:p>
            <a:fld id="{36183DA2-1F77-4822-94C4-017CE82DBAC2}" type="slidenum">
              <a:rPr lang="en-US" smtClean="0"/>
              <a:t>22</a:t>
            </a:fld>
            <a:endParaRPr lang="en-US"/>
          </a:p>
        </p:txBody>
      </p:sp>
    </p:spTree>
    <p:extLst>
      <p:ext uri="{BB962C8B-B14F-4D97-AF65-F5344CB8AC3E}">
        <p14:creationId xmlns:p14="http://schemas.microsoft.com/office/powerpoint/2010/main" val="159225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4EF-BD57-7459-9C0C-BA692D86FCB7}"/>
              </a:ext>
            </a:extLst>
          </p:cNvPr>
          <p:cNvSpPr>
            <a:spLocks noGrp="1"/>
          </p:cNvSpPr>
          <p:nvPr>
            <p:ph type="title"/>
          </p:nvPr>
        </p:nvSpPr>
        <p:spPr/>
        <p:txBody>
          <a:bodyPr/>
          <a:lstStyle/>
          <a:p>
            <a:r>
              <a:rPr lang="en-US" altLang="en-US" sz="4400" dirty="0"/>
              <a:t>What Happens if There is no Free Frame?</a:t>
            </a:r>
            <a:endParaRPr lang="en-US" dirty="0"/>
          </a:p>
        </p:txBody>
      </p:sp>
      <p:sp>
        <p:nvSpPr>
          <p:cNvPr id="3" name="Content Placeholder 2">
            <a:extLst>
              <a:ext uri="{FF2B5EF4-FFF2-40B4-BE49-F238E27FC236}">
                <a16:creationId xmlns:a16="http://schemas.microsoft.com/office/drawing/2014/main" id="{3242FC46-0863-1553-96DD-D6D17FB9795C}"/>
              </a:ext>
            </a:extLst>
          </p:cNvPr>
          <p:cNvSpPr>
            <a:spLocks noGrp="1"/>
          </p:cNvSpPr>
          <p:nvPr>
            <p:ph idx="1"/>
          </p:nvPr>
        </p:nvSpPr>
        <p:spPr/>
        <p:txBody>
          <a:bodyPr/>
          <a:lstStyle/>
          <a:p>
            <a:r>
              <a:rPr lang="en-US" altLang="en-US" dirty="0"/>
              <a:t>Used up by process pages</a:t>
            </a:r>
          </a:p>
          <a:p>
            <a:r>
              <a:rPr lang="en-US" altLang="en-US" dirty="0"/>
              <a:t>Also, in demand from the kernel, I/O buffers, etc.</a:t>
            </a:r>
          </a:p>
          <a:p>
            <a:r>
              <a:rPr lang="en-US" altLang="en-US" dirty="0"/>
              <a:t>How much to allocate to each?</a:t>
            </a:r>
          </a:p>
          <a:p>
            <a:r>
              <a:rPr lang="en-US" altLang="en-US" dirty="0"/>
              <a:t>Page replacement – find some page in memory, but not really in use, page it out</a:t>
            </a:r>
          </a:p>
          <a:p>
            <a:pPr lvl="1"/>
            <a:r>
              <a:rPr lang="en-US" altLang="en-US" dirty="0"/>
              <a:t>Algorithm – terminate? swap out? replace the page?</a:t>
            </a:r>
          </a:p>
          <a:p>
            <a:pPr lvl="1"/>
            <a:r>
              <a:rPr lang="en-US" altLang="en-US" dirty="0"/>
              <a:t>Performance – want an algorithm which will result in minimum number of page faults</a:t>
            </a:r>
          </a:p>
          <a:p>
            <a:r>
              <a:rPr lang="en-US" altLang="en-US" dirty="0"/>
              <a:t>Same page may be brought into memory several times</a:t>
            </a:r>
          </a:p>
        </p:txBody>
      </p:sp>
      <p:sp>
        <p:nvSpPr>
          <p:cNvPr id="4" name="Date Placeholder 3">
            <a:extLst>
              <a:ext uri="{FF2B5EF4-FFF2-40B4-BE49-F238E27FC236}">
                <a16:creationId xmlns:a16="http://schemas.microsoft.com/office/drawing/2014/main" id="{4E5EC36A-7E47-9775-B236-3A6BCA196A2C}"/>
              </a:ext>
            </a:extLst>
          </p:cNvPr>
          <p:cNvSpPr>
            <a:spLocks noGrp="1"/>
          </p:cNvSpPr>
          <p:nvPr>
            <p:ph type="dt" sz="half" idx="10"/>
          </p:nvPr>
        </p:nvSpPr>
        <p:spPr/>
        <p:txBody>
          <a:bodyPr/>
          <a:lstStyle/>
          <a:p>
            <a:fld id="{900F06F2-0F61-4BEE-B9C2-728161EE7EAE}" type="datetime1">
              <a:rPr lang="en-US" smtClean="0"/>
              <a:t>12/2/24</a:t>
            </a:fld>
            <a:endParaRPr lang="en-US"/>
          </a:p>
        </p:txBody>
      </p:sp>
      <p:sp>
        <p:nvSpPr>
          <p:cNvPr id="5" name="Footer Placeholder 4">
            <a:extLst>
              <a:ext uri="{FF2B5EF4-FFF2-40B4-BE49-F238E27FC236}">
                <a16:creationId xmlns:a16="http://schemas.microsoft.com/office/drawing/2014/main" id="{FB8C52DF-23AB-FEA4-E6E6-78A164449B97}"/>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08FB76EB-9D2F-A1AB-DFBB-41E87BB14DA0}"/>
              </a:ext>
            </a:extLst>
          </p:cNvPr>
          <p:cNvSpPr>
            <a:spLocks noGrp="1"/>
          </p:cNvSpPr>
          <p:nvPr>
            <p:ph type="sldNum" sz="quarter" idx="12"/>
          </p:nvPr>
        </p:nvSpPr>
        <p:spPr/>
        <p:txBody>
          <a:bodyPr/>
          <a:lstStyle/>
          <a:p>
            <a:fld id="{36183DA2-1F77-4822-94C4-017CE82DBAC2}" type="slidenum">
              <a:rPr lang="en-US" smtClean="0"/>
              <a:t>23</a:t>
            </a:fld>
            <a:endParaRPr lang="en-US"/>
          </a:p>
        </p:txBody>
      </p:sp>
    </p:spTree>
    <p:extLst>
      <p:ext uri="{BB962C8B-B14F-4D97-AF65-F5344CB8AC3E}">
        <p14:creationId xmlns:p14="http://schemas.microsoft.com/office/powerpoint/2010/main" val="844632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750D-60B1-7963-ED7E-67C1977F44C2}"/>
              </a:ext>
            </a:extLst>
          </p:cNvPr>
          <p:cNvSpPr>
            <a:spLocks noGrp="1"/>
          </p:cNvSpPr>
          <p:nvPr>
            <p:ph type="title"/>
          </p:nvPr>
        </p:nvSpPr>
        <p:spPr/>
        <p:txBody>
          <a:bodyPr/>
          <a:lstStyle/>
          <a:p>
            <a:r>
              <a:rPr lang="en-US" altLang="en-US" dirty="0"/>
              <a:t>Page Replacement</a:t>
            </a:r>
            <a:endParaRPr lang="en-US" dirty="0"/>
          </a:p>
        </p:txBody>
      </p:sp>
      <p:sp>
        <p:nvSpPr>
          <p:cNvPr id="3" name="Content Placeholder 2">
            <a:extLst>
              <a:ext uri="{FF2B5EF4-FFF2-40B4-BE49-F238E27FC236}">
                <a16:creationId xmlns:a16="http://schemas.microsoft.com/office/drawing/2014/main" id="{4C4FE8DA-754F-AA82-4C26-B2BF15EFE95A}"/>
              </a:ext>
            </a:extLst>
          </p:cNvPr>
          <p:cNvSpPr>
            <a:spLocks noGrp="1"/>
          </p:cNvSpPr>
          <p:nvPr>
            <p:ph idx="1"/>
          </p:nvPr>
        </p:nvSpPr>
        <p:spPr/>
        <p:txBody>
          <a:bodyPr/>
          <a:lstStyle/>
          <a:p>
            <a:r>
              <a:rPr lang="en-US" altLang="en-US" dirty="0"/>
              <a:t>Prevent </a:t>
            </a:r>
            <a:r>
              <a:rPr lang="en-US" altLang="en-US" dirty="0">
                <a:solidFill>
                  <a:schemeClr val="accent6">
                    <a:lumMod val="75000"/>
                  </a:schemeClr>
                </a:solidFill>
              </a:rPr>
              <a:t>over-allocation</a:t>
            </a:r>
            <a:r>
              <a:rPr lang="en-US" altLang="en-US" dirty="0"/>
              <a:t> of memory by modifying page-fault service routine to include page replacement</a:t>
            </a:r>
          </a:p>
          <a:p>
            <a:endParaRPr lang="en-US" altLang="en-US" dirty="0"/>
          </a:p>
          <a:p>
            <a:r>
              <a:rPr lang="en-US" altLang="en-US" dirty="0"/>
              <a:t>Use </a:t>
            </a:r>
            <a:r>
              <a:rPr lang="en-US" altLang="en-US" dirty="0">
                <a:solidFill>
                  <a:schemeClr val="accent6">
                    <a:lumMod val="75000"/>
                  </a:schemeClr>
                </a:solidFill>
              </a:rPr>
              <a:t>modify (dirty) bit </a:t>
            </a:r>
            <a:r>
              <a:rPr lang="en-US" altLang="en-US" dirty="0"/>
              <a:t>to reduce overhead of page transfers – only modified pages are written to disk</a:t>
            </a:r>
          </a:p>
          <a:p>
            <a:endParaRPr lang="en-US" altLang="en-US" dirty="0"/>
          </a:p>
          <a:p>
            <a:r>
              <a:rPr lang="en-US" altLang="en-US" dirty="0"/>
              <a:t>Page replacement completes separation between logical memory and physical memory – large virtual memory can be provided on a smaller physical memory</a:t>
            </a:r>
            <a:endParaRPr lang="en-US" dirty="0"/>
          </a:p>
        </p:txBody>
      </p:sp>
      <p:sp>
        <p:nvSpPr>
          <p:cNvPr id="4" name="Date Placeholder 3">
            <a:extLst>
              <a:ext uri="{FF2B5EF4-FFF2-40B4-BE49-F238E27FC236}">
                <a16:creationId xmlns:a16="http://schemas.microsoft.com/office/drawing/2014/main" id="{23843C01-C200-3D07-4745-22BC066189B2}"/>
              </a:ext>
            </a:extLst>
          </p:cNvPr>
          <p:cNvSpPr>
            <a:spLocks noGrp="1"/>
          </p:cNvSpPr>
          <p:nvPr>
            <p:ph type="dt" sz="half" idx="10"/>
          </p:nvPr>
        </p:nvSpPr>
        <p:spPr/>
        <p:txBody>
          <a:bodyPr/>
          <a:lstStyle/>
          <a:p>
            <a:fld id="{BB4EB11C-98AE-4E52-B81C-DD60F5A85133}" type="datetime1">
              <a:rPr lang="en-US" smtClean="0"/>
              <a:t>12/2/24</a:t>
            </a:fld>
            <a:endParaRPr lang="en-US"/>
          </a:p>
        </p:txBody>
      </p:sp>
      <p:sp>
        <p:nvSpPr>
          <p:cNvPr id="5" name="Footer Placeholder 4">
            <a:extLst>
              <a:ext uri="{FF2B5EF4-FFF2-40B4-BE49-F238E27FC236}">
                <a16:creationId xmlns:a16="http://schemas.microsoft.com/office/drawing/2014/main" id="{CD3C1962-BB69-3E5A-1734-2DAC9F784A93}"/>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3CDAEF77-D2A1-DFFE-7EBD-E33A49C6D3E9}"/>
              </a:ext>
            </a:extLst>
          </p:cNvPr>
          <p:cNvSpPr>
            <a:spLocks noGrp="1"/>
          </p:cNvSpPr>
          <p:nvPr>
            <p:ph type="sldNum" sz="quarter" idx="12"/>
          </p:nvPr>
        </p:nvSpPr>
        <p:spPr/>
        <p:txBody>
          <a:bodyPr/>
          <a:lstStyle/>
          <a:p>
            <a:fld id="{36183DA2-1F77-4822-94C4-017CE82DBAC2}" type="slidenum">
              <a:rPr lang="en-US" smtClean="0"/>
              <a:t>24</a:t>
            </a:fld>
            <a:endParaRPr lang="en-US"/>
          </a:p>
        </p:txBody>
      </p:sp>
    </p:spTree>
    <p:extLst>
      <p:ext uri="{BB962C8B-B14F-4D97-AF65-F5344CB8AC3E}">
        <p14:creationId xmlns:p14="http://schemas.microsoft.com/office/powerpoint/2010/main" val="1863109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873A-5D2C-6EAE-14A1-65B313A09117}"/>
              </a:ext>
            </a:extLst>
          </p:cNvPr>
          <p:cNvSpPr>
            <a:spLocks noGrp="1"/>
          </p:cNvSpPr>
          <p:nvPr>
            <p:ph type="title"/>
          </p:nvPr>
        </p:nvSpPr>
        <p:spPr/>
        <p:txBody>
          <a:bodyPr/>
          <a:lstStyle/>
          <a:p>
            <a:r>
              <a:rPr lang="en-US" altLang="en-US" dirty="0"/>
              <a:t>Need For Page Replacement</a:t>
            </a:r>
            <a:endParaRPr lang="en-US" dirty="0"/>
          </a:p>
        </p:txBody>
      </p:sp>
      <p:pic>
        <p:nvPicPr>
          <p:cNvPr id="4" name="Picture 4" descr="B:\os-book\os10-dir\Slides-WORK-area\Figures-dir\ch10\JPG-dir\10_09.jpg">
            <a:extLst>
              <a:ext uri="{FF2B5EF4-FFF2-40B4-BE49-F238E27FC236}">
                <a16:creationId xmlns:a16="http://schemas.microsoft.com/office/drawing/2014/main" id="{56264BE9-1E00-0981-783A-6C3BEB771C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37665" y="1743125"/>
            <a:ext cx="7007796" cy="45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5C8A641B-1393-0193-F4A8-4B754045BAB4}"/>
              </a:ext>
            </a:extLst>
          </p:cNvPr>
          <p:cNvSpPr>
            <a:spLocks noGrp="1"/>
          </p:cNvSpPr>
          <p:nvPr>
            <p:ph type="dt" sz="half" idx="10"/>
          </p:nvPr>
        </p:nvSpPr>
        <p:spPr/>
        <p:txBody>
          <a:bodyPr/>
          <a:lstStyle/>
          <a:p>
            <a:fld id="{129D4B62-F517-48CC-B0E7-41F04B450FC6}" type="datetime1">
              <a:rPr lang="en-US" smtClean="0"/>
              <a:t>12/2/24</a:t>
            </a:fld>
            <a:endParaRPr lang="en-US"/>
          </a:p>
        </p:txBody>
      </p:sp>
      <p:sp>
        <p:nvSpPr>
          <p:cNvPr id="5" name="Footer Placeholder 4">
            <a:extLst>
              <a:ext uri="{FF2B5EF4-FFF2-40B4-BE49-F238E27FC236}">
                <a16:creationId xmlns:a16="http://schemas.microsoft.com/office/drawing/2014/main" id="{65BBA0A7-9F1A-D620-8142-8E85B1B8A745}"/>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579E775F-B8E9-7406-72B6-4962A8F6474F}"/>
              </a:ext>
            </a:extLst>
          </p:cNvPr>
          <p:cNvSpPr>
            <a:spLocks noGrp="1"/>
          </p:cNvSpPr>
          <p:nvPr>
            <p:ph type="sldNum" sz="quarter" idx="12"/>
          </p:nvPr>
        </p:nvSpPr>
        <p:spPr/>
        <p:txBody>
          <a:bodyPr/>
          <a:lstStyle/>
          <a:p>
            <a:fld id="{36183DA2-1F77-4822-94C4-017CE82DBAC2}" type="slidenum">
              <a:rPr lang="en-US" smtClean="0"/>
              <a:t>25</a:t>
            </a:fld>
            <a:endParaRPr lang="en-US"/>
          </a:p>
        </p:txBody>
      </p:sp>
    </p:spTree>
    <p:extLst>
      <p:ext uri="{BB962C8B-B14F-4D97-AF65-F5344CB8AC3E}">
        <p14:creationId xmlns:p14="http://schemas.microsoft.com/office/powerpoint/2010/main" val="265908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19E9-2875-211E-DE87-836F51CBC6B9}"/>
              </a:ext>
            </a:extLst>
          </p:cNvPr>
          <p:cNvSpPr>
            <a:spLocks noGrp="1"/>
          </p:cNvSpPr>
          <p:nvPr>
            <p:ph type="title"/>
          </p:nvPr>
        </p:nvSpPr>
        <p:spPr/>
        <p:txBody>
          <a:bodyPr/>
          <a:lstStyle/>
          <a:p>
            <a:r>
              <a:rPr lang="en-US" altLang="en-US" dirty="0"/>
              <a:t>Basic Page Replacement</a:t>
            </a:r>
            <a:endParaRPr lang="en-US" dirty="0"/>
          </a:p>
        </p:txBody>
      </p:sp>
      <p:sp>
        <p:nvSpPr>
          <p:cNvPr id="3" name="Content Placeholder 2">
            <a:extLst>
              <a:ext uri="{FF2B5EF4-FFF2-40B4-BE49-F238E27FC236}">
                <a16:creationId xmlns:a16="http://schemas.microsoft.com/office/drawing/2014/main" id="{E8131525-57FB-7D7C-6244-F80A640DE156}"/>
              </a:ext>
            </a:extLst>
          </p:cNvPr>
          <p:cNvSpPr>
            <a:spLocks noGrp="1"/>
          </p:cNvSpPr>
          <p:nvPr>
            <p:ph idx="1"/>
          </p:nvPr>
        </p:nvSpPr>
        <p:spPr/>
        <p:txBody>
          <a:bodyPr>
            <a:normAutofit fontScale="92500" lnSpcReduction="10000"/>
          </a:bodyPr>
          <a:lstStyle/>
          <a:p>
            <a:pPr marL="379413" indent="-379413">
              <a:buFont typeface="Monotype Sorts" pitchFamily="-84" charset="2"/>
              <a:buAutoNum type="arabicPeriod"/>
            </a:pPr>
            <a:r>
              <a:rPr lang="en-US" altLang="en-US" dirty="0"/>
              <a:t>Find the location of the desired page on disk</a:t>
            </a:r>
          </a:p>
          <a:p>
            <a:pPr marL="379413" indent="-379413">
              <a:buFont typeface="Monotype Sorts" pitchFamily="-84" charset="2"/>
              <a:buAutoNum type="arabicPeriod"/>
            </a:pPr>
            <a:r>
              <a:rPr lang="en-US" altLang="en-US" dirty="0"/>
              <a:t>Find a free frame:</a:t>
            </a:r>
            <a:br>
              <a:rPr lang="en-US" altLang="en-US" dirty="0"/>
            </a:br>
            <a:r>
              <a:rPr lang="en-US" altLang="en-US" dirty="0"/>
              <a:t>   -  If there is a free frame, use it</a:t>
            </a:r>
            <a:br>
              <a:rPr lang="en-US" altLang="en-US" dirty="0"/>
            </a:br>
            <a:r>
              <a:rPr lang="en-US" altLang="en-US" dirty="0"/>
              <a:t>   -  If there is no free frame, use a page replacement algorithm to select a </a:t>
            </a:r>
            <a:r>
              <a:rPr lang="en-US" altLang="en-US" dirty="0">
                <a:solidFill>
                  <a:schemeClr val="accent6">
                    <a:lumMod val="75000"/>
                  </a:schemeClr>
                </a:solidFill>
              </a:rPr>
              <a:t>victim frame</a:t>
            </a:r>
            <a:br>
              <a:rPr lang="en-US" altLang="en-US" dirty="0">
                <a:solidFill>
                  <a:schemeClr val="accent6">
                    <a:lumMod val="75000"/>
                  </a:schemeClr>
                </a:solidFill>
              </a:rPr>
            </a:br>
            <a:r>
              <a:rPr lang="en-US" altLang="en-US" dirty="0">
                <a:solidFill>
                  <a:srgbClr val="3366FF"/>
                </a:solidFill>
              </a:rPr>
              <a:t>   </a:t>
            </a:r>
            <a:r>
              <a:rPr lang="en-US" altLang="en-US" dirty="0"/>
              <a:t>-  Write victim frame to disk if dirty</a:t>
            </a:r>
          </a:p>
          <a:p>
            <a:pPr marL="379413" indent="-379413">
              <a:buFont typeface="Monotype Sorts" pitchFamily="-84" charset="2"/>
              <a:buAutoNum type="arabicPeriod"/>
            </a:pPr>
            <a:r>
              <a:rPr lang="en-US" altLang="en-US" dirty="0"/>
              <a:t>Bring  the desired page into the (newly) free frame; update the page and frame tables</a:t>
            </a:r>
          </a:p>
          <a:p>
            <a:pPr marL="379413" indent="-379413">
              <a:buFont typeface="Monotype Sorts" pitchFamily="-84" charset="2"/>
              <a:buAutoNum type="arabicPeriod"/>
            </a:pPr>
            <a:r>
              <a:rPr lang="en-US" altLang="en-US" dirty="0"/>
              <a:t>Continue the process by restarting the instruction that caused the trap</a:t>
            </a:r>
          </a:p>
          <a:p>
            <a:pPr marL="379413" indent="-379413">
              <a:buFont typeface="Monotype Sorts" pitchFamily="-84" charset="2"/>
              <a:buNone/>
            </a:pPr>
            <a:r>
              <a:rPr lang="en-US" altLang="en-US" dirty="0"/>
              <a:t> </a:t>
            </a:r>
          </a:p>
          <a:p>
            <a:pPr marL="379413" indent="-379413">
              <a:buFont typeface="Monotype Sorts" pitchFamily="-84" charset="2"/>
              <a:buNone/>
            </a:pPr>
            <a:r>
              <a:rPr lang="en-US" altLang="en-US" dirty="0"/>
              <a:t>Note now potentially 2-page transfers for page fault – increasing EAT</a:t>
            </a:r>
          </a:p>
        </p:txBody>
      </p:sp>
      <p:sp>
        <p:nvSpPr>
          <p:cNvPr id="4" name="Date Placeholder 3">
            <a:extLst>
              <a:ext uri="{FF2B5EF4-FFF2-40B4-BE49-F238E27FC236}">
                <a16:creationId xmlns:a16="http://schemas.microsoft.com/office/drawing/2014/main" id="{7EE3A130-45FB-8A76-04C5-060B234FF25C}"/>
              </a:ext>
            </a:extLst>
          </p:cNvPr>
          <p:cNvSpPr>
            <a:spLocks noGrp="1"/>
          </p:cNvSpPr>
          <p:nvPr>
            <p:ph type="dt" sz="half" idx="10"/>
          </p:nvPr>
        </p:nvSpPr>
        <p:spPr/>
        <p:txBody>
          <a:bodyPr/>
          <a:lstStyle/>
          <a:p>
            <a:fld id="{84FC46E1-EB0F-4BE2-83AE-7012AE5E2105}" type="datetime1">
              <a:rPr lang="en-US" smtClean="0"/>
              <a:t>12/2/24</a:t>
            </a:fld>
            <a:endParaRPr lang="en-US"/>
          </a:p>
        </p:txBody>
      </p:sp>
      <p:sp>
        <p:nvSpPr>
          <p:cNvPr id="5" name="Footer Placeholder 4">
            <a:extLst>
              <a:ext uri="{FF2B5EF4-FFF2-40B4-BE49-F238E27FC236}">
                <a16:creationId xmlns:a16="http://schemas.microsoft.com/office/drawing/2014/main" id="{7D221B59-3A26-83A8-C26C-7AC417D44B30}"/>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34A83304-5694-4FF1-FF97-250691A44DC5}"/>
              </a:ext>
            </a:extLst>
          </p:cNvPr>
          <p:cNvSpPr>
            <a:spLocks noGrp="1"/>
          </p:cNvSpPr>
          <p:nvPr>
            <p:ph type="sldNum" sz="quarter" idx="12"/>
          </p:nvPr>
        </p:nvSpPr>
        <p:spPr/>
        <p:txBody>
          <a:bodyPr/>
          <a:lstStyle/>
          <a:p>
            <a:fld id="{36183DA2-1F77-4822-94C4-017CE82DBAC2}" type="slidenum">
              <a:rPr lang="en-US" smtClean="0"/>
              <a:t>26</a:t>
            </a:fld>
            <a:endParaRPr lang="en-US"/>
          </a:p>
        </p:txBody>
      </p:sp>
    </p:spTree>
    <p:extLst>
      <p:ext uri="{BB962C8B-B14F-4D97-AF65-F5344CB8AC3E}">
        <p14:creationId xmlns:p14="http://schemas.microsoft.com/office/powerpoint/2010/main" val="1869361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2F96-A4E4-7BC0-CF9C-8804EE32D4CC}"/>
              </a:ext>
            </a:extLst>
          </p:cNvPr>
          <p:cNvSpPr>
            <a:spLocks noGrp="1"/>
          </p:cNvSpPr>
          <p:nvPr>
            <p:ph type="title"/>
          </p:nvPr>
        </p:nvSpPr>
        <p:spPr/>
        <p:txBody>
          <a:bodyPr/>
          <a:lstStyle/>
          <a:p>
            <a:r>
              <a:rPr lang="en-US" altLang="en-US" dirty="0"/>
              <a:t>Page Replacement</a:t>
            </a:r>
            <a:endParaRPr lang="en-US" dirty="0"/>
          </a:p>
        </p:txBody>
      </p:sp>
      <p:pic>
        <p:nvPicPr>
          <p:cNvPr id="4" name="Picture 4" descr="9">
            <a:extLst>
              <a:ext uri="{FF2B5EF4-FFF2-40B4-BE49-F238E27FC236}">
                <a16:creationId xmlns:a16="http://schemas.microsoft.com/office/drawing/2014/main" id="{CFD7BFBE-F072-0033-6F35-1F853CF73A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67753" y="1870169"/>
            <a:ext cx="5908989" cy="43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1D312824-06E9-3D54-7C55-B9D494248C5D}"/>
              </a:ext>
            </a:extLst>
          </p:cNvPr>
          <p:cNvSpPr>
            <a:spLocks noGrp="1"/>
          </p:cNvSpPr>
          <p:nvPr>
            <p:ph type="dt" sz="half" idx="10"/>
          </p:nvPr>
        </p:nvSpPr>
        <p:spPr/>
        <p:txBody>
          <a:bodyPr/>
          <a:lstStyle/>
          <a:p>
            <a:fld id="{6F034C4B-93CB-492A-88C0-BC9A374BA32F}" type="datetime1">
              <a:rPr lang="en-US" smtClean="0"/>
              <a:t>12/2/24</a:t>
            </a:fld>
            <a:endParaRPr lang="en-US"/>
          </a:p>
        </p:txBody>
      </p:sp>
      <p:sp>
        <p:nvSpPr>
          <p:cNvPr id="5" name="Footer Placeholder 4">
            <a:extLst>
              <a:ext uri="{FF2B5EF4-FFF2-40B4-BE49-F238E27FC236}">
                <a16:creationId xmlns:a16="http://schemas.microsoft.com/office/drawing/2014/main" id="{23D226E3-6140-176B-0457-151F98D4D57A}"/>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27E3A39F-6BE1-F569-8124-ABBF9BA57959}"/>
              </a:ext>
            </a:extLst>
          </p:cNvPr>
          <p:cNvSpPr>
            <a:spLocks noGrp="1"/>
          </p:cNvSpPr>
          <p:nvPr>
            <p:ph type="sldNum" sz="quarter" idx="12"/>
          </p:nvPr>
        </p:nvSpPr>
        <p:spPr/>
        <p:txBody>
          <a:bodyPr/>
          <a:lstStyle/>
          <a:p>
            <a:fld id="{36183DA2-1F77-4822-94C4-017CE82DBAC2}" type="slidenum">
              <a:rPr lang="en-US" smtClean="0"/>
              <a:t>27</a:t>
            </a:fld>
            <a:endParaRPr lang="en-US"/>
          </a:p>
        </p:txBody>
      </p:sp>
    </p:spTree>
    <p:extLst>
      <p:ext uri="{BB962C8B-B14F-4D97-AF65-F5344CB8AC3E}">
        <p14:creationId xmlns:p14="http://schemas.microsoft.com/office/powerpoint/2010/main" val="207020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6543-0891-2FC8-28A6-DDEBC7B91AB0}"/>
              </a:ext>
            </a:extLst>
          </p:cNvPr>
          <p:cNvSpPr>
            <a:spLocks noGrp="1"/>
          </p:cNvSpPr>
          <p:nvPr>
            <p:ph type="title"/>
          </p:nvPr>
        </p:nvSpPr>
        <p:spPr/>
        <p:txBody>
          <a:bodyPr/>
          <a:lstStyle/>
          <a:p>
            <a:r>
              <a:rPr lang="en-US" altLang="en-US" sz="4400" dirty="0"/>
              <a:t>Page and Frame Replacement Algorithms</a:t>
            </a:r>
            <a:endParaRPr lang="en-US" dirty="0"/>
          </a:p>
        </p:txBody>
      </p:sp>
      <p:sp>
        <p:nvSpPr>
          <p:cNvPr id="3" name="Content Placeholder 2">
            <a:extLst>
              <a:ext uri="{FF2B5EF4-FFF2-40B4-BE49-F238E27FC236}">
                <a16:creationId xmlns:a16="http://schemas.microsoft.com/office/drawing/2014/main" id="{07019C86-BAA1-CF8C-4834-A57EB87CAFCE}"/>
              </a:ext>
            </a:extLst>
          </p:cNvPr>
          <p:cNvSpPr>
            <a:spLocks noGrp="1"/>
          </p:cNvSpPr>
          <p:nvPr>
            <p:ph idx="1"/>
          </p:nvPr>
        </p:nvSpPr>
        <p:spPr/>
        <p:txBody>
          <a:bodyPr>
            <a:normAutofit fontScale="62500" lnSpcReduction="20000"/>
          </a:bodyPr>
          <a:lstStyle/>
          <a:p>
            <a:pPr>
              <a:tabLst>
                <a:tab pos="3144838" algn="ctr"/>
              </a:tabLst>
            </a:pPr>
            <a:r>
              <a:rPr lang="en-US" altLang="en-US" dirty="0">
                <a:solidFill>
                  <a:schemeClr val="accent6">
                    <a:lumMod val="75000"/>
                  </a:schemeClr>
                </a:solidFill>
              </a:rPr>
              <a:t>Frame-allocation algorithm </a:t>
            </a:r>
            <a:r>
              <a:rPr lang="en-US" altLang="en-US" dirty="0"/>
              <a:t>determines </a:t>
            </a:r>
          </a:p>
          <a:p>
            <a:pPr lvl="1">
              <a:tabLst>
                <a:tab pos="3144838" algn="ctr"/>
              </a:tabLst>
            </a:pPr>
            <a:r>
              <a:rPr lang="en-US" altLang="en-US" dirty="0"/>
              <a:t>How many frames to give each process</a:t>
            </a:r>
          </a:p>
          <a:p>
            <a:pPr>
              <a:tabLst>
                <a:tab pos="3144838" algn="ctr"/>
              </a:tabLst>
            </a:pPr>
            <a:endParaRPr lang="en-US" altLang="en-US" dirty="0">
              <a:solidFill>
                <a:schemeClr val="accent6">
                  <a:lumMod val="75000"/>
                </a:schemeClr>
              </a:solidFill>
            </a:endParaRPr>
          </a:p>
          <a:p>
            <a:pPr>
              <a:tabLst>
                <a:tab pos="3144838" algn="ctr"/>
              </a:tabLst>
            </a:pPr>
            <a:r>
              <a:rPr lang="en-US" altLang="en-US" dirty="0">
                <a:solidFill>
                  <a:schemeClr val="accent6">
                    <a:lumMod val="75000"/>
                  </a:schemeClr>
                </a:solidFill>
              </a:rPr>
              <a:t>Page-replacement algorithm</a:t>
            </a:r>
          </a:p>
          <a:p>
            <a:pPr lvl="1">
              <a:tabLst>
                <a:tab pos="3144838" algn="ctr"/>
              </a:tabLst>
            </a:pPr>
            <a:r>
              <a:rPr lang="en-US" altLang="en-US" dirty="0"/>
              <a:t>Want lowest page-fault rate on both first access and re-access</a:t>
            </a:r>
          </a:p>
          <a:p>
            <a:pPr>
              <a:tabLst>
                <a:tab pos="3144838" algn="ctr"/>
              </a:tabLst>
            </a:pPr>
            <a:endParaRPr lang="en-US" altLang="en-US" dirty="0"/>
          </a:p>
          <a:p>
            <a:pPr>
              <a:tabLst>
                <a:tab pos="3144838" algn="ctr"/>
              </a:tabLst>
            </a:pPr>
            <a:r>
              <a:rPr lang="en-US" altLang="en-US" dirty="0"/>
              <a:t>Evaluate algorithm by running it on a particular string of memory references (reference string) and computing the number of page faults on that string</a:t>
            </a:r>
          </a:p>
          <a:p>
            <a:pPr lvl="1">
              <a:tabLst>
                <a:tab pos="3144838" algn="ctr"/>
              </a:tabLst>
            </a:pPr>
            <a:r>
              <a:rPr lang="en-US" altLang="en-US" dirty="0"/>
              <a:t>String is just page numbers, not full addresses</a:t>
            </a:r>
          </a:p>
          <a:p>
            <a:pPr lvl="1">
              <a:tabLst>
                <a:tab pos="3144838" algn="ctr"/>
              </a:tabLst>
            </a:pPr>
            <a:r>
              <a:rPr lang="en-US" altLang="en-US" dirty="0"/>
              <a:t>Repeated access to the same page does not cause a page fault</a:t>
            </a:r>
          </a:p>
          <a:p>
            <a:pPr lvl="1">
              <a:tabLst>
                <a:tab pos="3144838" algn="ctr"/>
              </a:tabLst>
            </a:pPr>
            <a:r>
              <a:rPr lang="en-US" altLang="en-US" dirty="0"/>
              <a:t>Results depend on number of frames available</a:t>
            </a:r>
          </a:p>
          <a:p>
            <a:pPr>
              <a:tabLst>
                <a:tab pos="3144838" algn="ctr"/>
              </a:tabLst>
            </a:pPr>
            <a:endParaRPr lang="en-US" altLang="en-US" dirty="0"/>
          </a:p>
          <a:p>
            <a:pPr>
              <a:tabLst>
                <a:tab pos="3144838" algn="ctr"/>
              </a:tabLst>
            </a:pPr>
            <a:r>
              <a:rPr lang="en-US" altLang="en-US" dirty="0"/>
              <a:t>In all our examples, the </a:t>
            </a:r>
            <a:r>
              <a:rPr lang="en-US" altLang="en-US" dirty="0">
                <a:solidFill>
                  <a:schemeClr val="accent6">
                    <a:lumMod val="75000"/>
                  </a:schemeClr>
                </a:solidFill>
              </a:rPr>
              <a:t>reference string </a:t>
            </a:r>
            <a:r>
              <a:rPr lang="en-US" altLang="en-US" dirty="0"/>
              <a:t>of referenced page numbers is (for a memory with </a:t>
            </a:r>
            <a:r>
              <a:rPr lang="en-US" altLang="en-US" i="1" dirty="0"/>
              <a:t>three frames</a:t>
            </a:r>
            <a:r>
              <a:rPr lang="en-US" altLang="en-US" dirty="0"/>
              <a:t>)</a:t>
            </a:r>
          </a:p>
          <a:p>
            <a:pPr>
              <a:buFont typeface="Monotype Sorts" pitchFamily="-84" charset="2"/>
              <a:buNone/>
              <a:tabLst>
                <a:tab pos="3144838" algn="ctr"/>
              </a:tabLst>
            </a:pPr>
            <a:r>
              <a:rPr lang="en-US" altLang="en-US" dirty="0"/>
              <a:t>	               </a:t>
            </a:r>
            <a:r>
              <a:rPr lang="en-US" altLang="en-US" dirty="0">
                <a:solidFill>
                  <a:srgbClr val="FF0000"/>
                </a:solidFill>
              </a:rPr>
              <a:t>7, 0, 1, 2, 0, 3, 0, 4, 2, 3, 0, 3, 0, 3, 2, 1, 2, 0, 1, 7, 0, 1</a:t>
            </a:r>
          </a:p>
        </p:txBody>
      </p:sp>
      <p:sp>
        <p:nvSpPr>
          <p:cNvPr id="4" name="Date Placeholder 3">
            <a:extLst>
              <a:ext uri="{FF2B5EF4-FFF2-40B4-BE49-F238E27FC236}">
                <a16:creationId xmlns:a16="http://schemas.microsoft.com/office/drawing/2014/main" id="{2ED32457-FEAA-72AD-2134-41E814D1A5DE}"/>
              </a:ext>
            </a:extLst>
          </p:cNvPr>
          <p:cNvSpPr>
            <a:spLocks noGrp="1"/>
          </p:cNvSpPr>
          <p:nvPr>
            <p:ph type="dt" sz="half" idx="10"/>
          </p:nvPr>
        </p:nvSpPr>
        <p:spPr/>
        <p:txBody>
          <a:bodyPr/>
          <a:lstStyle/>
          <a:p>
            <a:fld id="{C1719DE9-A5EF-4B23-9905-A3A981FA9759}" type="datetime1">
              <a:rPr lang="en-US" smtClean="0"/>
              <a:t>12/2/24</a:t>
            </a:fld>
            <a:endParaRPr lang="en-US"/>
          </a:p>
        </p:txBody>
      </p:sp>
      <p:sp>
        <p:nvSpPr>
          <p:cNvPr id="5" name="Footer Placeholder 4">
            <a:extLst>
              <a:ext uri="{FF2B5EF4-FFF2-40B4-BE49-F238E27FC236}">
                <a16:creationId xmlns:a16="http://schemas.microsoft.com/office/drawing/2014/main" id="{71CEC602-6D1E-7A32-78D4-DC3828A36A65}"/>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D99C15BD-8BD2-8EDD-A6E6-EA7B847FDDC0}"/>
              </a:ext>
            </a:extLst>
          </p:cNvPr>
          <p:cNvSpPr>
            <a:spLocks noGrp="1"/>
          </p:cNvSpPr>
          <p:nvPr>
            <p:ph type="sldNum" sz="quarter" idx="12"/>
          </p:nvPr>
        </p:nvSpPr>
        <p:spPr/>
        <p:txBody>
          <a:bodyPr/>
          <a:lstStyle/>
          <a:p>
            <a:fld id="{36183DA2-1F77-4822-94C4-017CE82DBAC2}" type="slidenum">
              <a:rPr lang="en-US" smtClean="0"/>
              <a:t>28</a:t>
            </a:fld>
            <a:endParaRPr lang="en-US"/>
          </a:p>
        </p:txBody>
      </p:sp>
    </p:spTree>
    <p:extLst>
      <p:ext uri="{BB962C8B-B14F-4D97-AF65-F5344CB8AC3E}">
        <p14:creationId xmlns:p14="http://schemas.microsoft.com/office/powerpoint/2010/main" val="2064822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2D9B-DC2B-35A6-3FE7-DC589F4AD896}"/>
              </a:ext>
            </a:extLst>
          </p:cNvPr>
          <p:cNvSpPr>
            <a:spLocks noGrp="1"/>
          </p:cNvSpPr>
          <p:nvPr>
            <p:ph type="title"/>
          </p:nvPr>
        </p:nvSpPr>
        <p:spPr/>
        <p:txBody>
          <a:bodyPr>
            <a:normAutofit/>
          </a:bodyPr>
          <a:lstStyle/>
          <a:p>
            <a:r>
              <a:rPr lang="en-US" altLang="en-US" sz="3600" dirty="0"/>
              <a:t>Graph of Page Faults Versus the Number of Frames</a:t>
            </a:r>
            <a:endParaRPr lang="en-US" sz="3600" dirty="0"/>
          </a:p>
        </p:txBody>
      </p:sp>
      <p:pic>
        <p:nvPicPr>
          <p:cNvPr id="4" name="Picture 5">
            <a:extLst>
              <a:ext uri="{FF2B5EF4-FFF2-40B4-BE49-F238E27FC236}">
                <a16:creationId xmlns:a16="http://schemas.microsoft.com/office/drawing/2014/main" id="{39578059-A49E-D67E-9241-C66B8D21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8364" y="1994053"/>
            <a:ext cx="739551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24ED38BC-1E9E-7E95-7E5B-9B0D5E4B4793}"/>
              </a:ext>
            </a:extLst>
          </p:cNvPr>
          <p:cNvSpPr>
            <a:spLocks noGrp="1"/>
          </p:cNvSpPr>
          <p:nvPr>
            <p:ph type="dt" sz="half" idx="10"/>
          </p:nvPr>
        </p:nvSpPr>
        <p:spPr/>
        <p:txBody>
          <a:bodyPr/>
          <a:lstStyle/>
          <a:p>
            <a:fld id="{B3028FD7-4980-493B-9DD1-01E6AEFE96B4}" type="datetime1">
              <a:rPr lang="en-US" smtClean="0"/>
              <a:t>12/2/24</a:t>
            </a:fld>
            <a:endParaRPr lang="en-US"/>
          </a:p>
        </p:txBody>
      </p:sp>
      <p:sp>
        <p:nvSpPr>
          <p:cNvPr id="5" name="Footer Placeholder 4">
            <a:extLst>
              <a:ext uri="{FF2B5EF4-FFF2-40B4-BE49-F238E27FC236}">
                <a16:creationId xmlns:a16="http://schemas.microsoft.com/office/drawing/2014/main" id="{21C6A55D-2217-1D5F-9D9B-CFD68F17535F}"/>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FD9ABAA9-0B17-39C5-0B6E-35108F88B726}"/>
              </a:ext>
            </a:extLst>
          </p:cNvPr>
          <p:cNvSpPr>
            <a:spLocks noGrp="1"/>
          </p:cNvSpPr>
          <p:nvPr>
            <p:ph type="sldNum" sz="quarter" idx="12"/>
          </p:nvPr>
        </p:nvSpPr>
        <p:spPr/>
        <p:txBody>
          <a:bodyPr/>
          <a:lstStyle/>
          <a:p>
            <a:fld id="{36183DA2-1F77-4822-94C4-017CE82DBAC2}" type="slidenum">
              <a:rPr lang="en-US" smtClean="0"/>
              <a:t>29</a:t>
            </a:fld>
            <a:endParaRPr lang="en-US"/>
          </a:p>
        </p:txBody>
      </p:sp>
    </p:spTree>
    <p:extLst>
      <p:ext uri="{BB962C8B-B14F-4D97-AF65-F5344CB8AC3E}">
        <p14:creationId xmlns:p14="http://schemas.microsoft.com/office/powerpoint/2010/main" val="195952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5A66-B0FB-6BD3-64FC-131BF0DC468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334CE50-106E-062C-F33D-ACD54CA2F270}"/>
              </a:ext>
            </a:extLst>
          </p:cNvPr>
          <p:cNvSpPr>
            <a:spLocks noGrp="1"/>
          </p:cNvSpPr>
          <p:nvPr>
            <p:ph idx="1"/>
          </p:nvPr>
        </p:nvSpPr>
        <p:spPr/>
        <p:txBody>
          <a:bodyPr>
            <a:normAutofit fontScale="92500" lnSpcReduction="20000"/>
          </a:bodyPr>
          <a:lstStyle/>
          <a:p>
            <a:r>
              <a:rPr lang="en-US" altLang="en-US" dirty="0"/>
              <a:t>Code needs to be in memory to execute, but entire program rarely used</a:t>
            </a:r>
          </a:p>
          <a:p>
            <a:pPr lvl="1"/>
            <a:r>
              <a:rPr lang="en-US" altLang="en-US" dirty="0"/>
              <a:t>Error code, unusual routines, large data structures</a:t>
            </a:r>
          </a:p>
          <a:p>
            <a:endParaRPr lang="en-US" altLang="en-US" dirty="0"/>
          </a:p>
          <a:p>
            <a:r>
              <a:rPr lang="en-US" altLang="en-US" dirty="0"/>
              <a:t>Entire program code not needed at same time</a:t>
            </a:r>
          </a:p>
          <a:p>
            <a:endParaRPr lang="en-US" altLang="en-US" dirty="0"/>
          </a:p>
          <a:p>
            <a:r>
              <a:rPr lang="en-US" altLang="en-US" dirty="0"/>
              <a:t>Consider ability to execute partially-loaded program</a:t>
            </a:r>
          </a:p>
          <a:p>
            <a:pPr lvl="1"/>
            <a:r>
              <a:rPr lang="en-US" altLang="en-US" dirty="0"/>
              <a:t>Program no longer constrained by limits of physical memory</a:t>
            </a:r>
          </a:p>
          <a:p>
            <a:pPr lvl="1"/>
            <a:r>
              <a:rPr lang="en-US" altLang="en-US" dirty="0"/>
              <a:t>Each program takes less memory while running -&gt; more programs run at the same time</a:t>
            </a:r>
          </a:p>
          <a:p>
            <a:pPr lvl="2"/>
            <a:r>
              <a:rPr lang="en-US" altLang="en-US" dirty="0"/>
              <a:t>Increased CPU utilization and throughput with no increase in response time or turnaround time</a:t>
            </a:r>
          </a:p>
          <a:p>
            <a:pPr lvl="1"/>
            <a:r>
              <a:rPr lang="en-US" altLang="en-US" dirty="0"/>
              <a:t>Less I/O needed to load or swap programs into memory -&gt; each user program runs faster</a:t>
            </a:r>
          </a:p>
        </p:txBody>
      </p:sp>
      <p:sp>
        <p:nvSpPr>
          <p:cNvPr id="4" name="Date Placeholder 3">
            <a:extLst>
              <a:ext uri="{FF2B5EF4-FFF2-40B4-BE49-F238E27FC236}">
                <a16:creationId xmlns:a16="http://schemas.microsoft.com/office/drawing/2014/main" id="{79D0852E-1870-7EC5-399E-9E6504BB34ED}"/>
              </a:ext>
            </a:extLst>
          </p:cNvPr>
          <p:cNvSpPr>
            <a:spLocks noGrp="1"/>
          </p:cNvSpPr>
          <p:nvPr>
            <p:ph type="dt" sz="half" idx="10"/>
          </p:nvPr>
        </p:nvSpPr>
        <p:spPr/>
        <p:txBody>
          <a:bodyPr/>
          <a:lstStyle/>
          <a:p>
            <a:fld id="{E0A0DBAC-91BE-4B7C-B0D2-543B84723CEE}" type="datetime1">
              <a:rPr lang="en-US" smtClean="0"/>
              <a:t>12/2/24</a:t>
            </a:fld>
            <a:endParaRPr lang="en-US"/>
          </a:p>
        </p:txBody>
      </p:sp>
      <p:sp>
        <p:nvSpPr>
          <p:cNvPr id="5" name="Footer Placeholder 4">
            <a:extLst>
              <a:ext uri="{FF2B5EF4-FFF2-40B4-BE49-F238E27FC236}">
                <a16:creationId xmlns:a16="http://schemas.microsoft.com/office/drawing/2014/main" id="{D23186D0-8C6B-FD86-2403-E19A344C9B33}"/>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AC8850E9-F0CF-ABC5-8B43-62F65AF5A736}"/>
              </a:ext>
            </a:extLst>
          </p:cNvPr>
          <p:cNvSpPr>
            <a:spLocks noGrp="1"/>
          </p:cNvSpPr>
          <p:nvPr>
            <p:ph type="sldNum" sz="quarter" idx="12"/>
          </p:nvPr>
        </p:nvSpPr>
        <p:spPr/>
        <p:txBody>
          <a:bodyPr/>
          <a:lstStyle/>
          <a:p>
            <a:fld id="{36183DA2-1F77-4822-94C4-017CE82DBAC2}" type="slidenum">
              <a:rPr lang="en-US" smtClean="0"/>
              <a:t>3</a:t>
            </a:fld>
            <a:endParaRPr lang="en-US"/>
          </a:p>
        </p:txBody>
      </p:sp>
    </p:spTree>
    <p:extLst>
      <p:ext uri="{BB962C8B-B14F-4D97-AF65-F5344CB8AC3E}">
        <p14:creationId xmlns:p14="http://schemas.microsoft.com/office/powerpoint/2010/main" val="551032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BB71-6A81-BC22-0A12-5BBB5728F1B5}"/>
              </a:ext>
            </a:extLst>
          </p:cNvPr>
          <p:cNvSpPr>
            <a:spLocks noGrp="1"/>
          </p:cNvSpPr>
          <p:nvPr>
            <p:ph type="title"/>
          </p:nvPr>
        </p:nvSpPr>
        <p:spPr/>
        <p:txBody>
          <a:bodyPr/>
          <a:lstStyle/>
          <a:p>
            <a:r>
              <a:rPr lang="en-US" altLang="en-US" dirty="0"/>
              <a:t>First-In-First-Out (FIFO) Page Replacement</a:t>
            </a:r>
            <a:endParaRPr lang="en-US" dirty="0"/>
          </a:p>
        </p:txBody>
      </p:sp>
      <p:sp>
        <p:nvSpPr>
          <p:cNvPr id="3" name="Content Placeholder 2">
            <a:extLst>
              <a:ext uri="{FF2B5EF4-FFF2-40B4-BE49-F238E27FC236}">
                <a16:creationId xmlns:a16="http://schemas.microsoft.com/office/drawing/2014/main" id="{43076E62-0AB9-9184-780B-B1021FA4469A}"/>
              </a:ext>
            </a:extLst>
          </p:cNvPr>
          <p:cNvSpPr>
            <a:spLocks noGrp="1"/>
          </p:cNvSpPr>
          <p:nvPr>
            <p:ph idx="1"/>
          </p:nvPr>
        </p:nvSpPr>
        <p:spPr/>
        <p:txBody>
          <a:bodyPr>
            <a:normAutofit fontScale="77500" lnSpcReduction="20000"/>
          </a:bodyPr>
          <a:lstStyle/>
          <a:p>
            <a:r>
              <a:rPr lang="en-US" altLang="en-US" dirty="0"/>
              <a:t>Reference string: </a:t>
            </a:r>
            <a:r>
              <a:rPr lang="en-US" altLang="en-US" dirty="0">
                <a:solidFill>
                  <a:srgbClr val="FF0000"/>
                </a:solidFill>
              </a:rPr>
              <a:t>7,0,1,2,0,3,0,4,2,3,0,3,0,3,2,1,2,0,1,7,0,1</a:t>
            </a:r>
            <a:endParaRPr lang="en-US" altLang="en-US" dirty="0"/>
          </a:p>
          <a:p>
            <a:r>
              <a:rPr lang="en-US" altLang="en-US" dirty="0"/>
              <a:t>3 frames (3 pages can be in memory at a time per process)</a:t>
            </a:r>
          </a:p>
          <a:p>
            <a:pPr>
              <a:buFont typeface="Monotype Sorts" pitchFamily="-84" charset="2"/>
              <a:buNone/>
            </a:pPr>
            <a:endParaRPr lang="en-US" altLang="en-US" dirty="0"/>
          </a:p>
          <a:p>
            <a:pPr>
              <a:buFont typeface="Monotype Sorts" pitchFamily="-84" charset="2"/>
              <a:buNone/>
            </a:pPr>
            <a:endParaRPr lang="en-US" altLang="en-US" dirty="0"/>
          </a:p>
          <a:p>
            <a:pPr>
              <a:buFont typeface="Monotype Sorts" pitchFamily="-84" charset="2"/>
              <a:buNone/>
            </a:pPr>
            <a:br>
              <a:rPr lang="en-US" altLang="en-US" dirty="0"/>
            </a:br>
            <a:endParaRPr lang="en-US" altLang="en-US" dirty="0"/>
          </a:p>
          <a:p>
            <a:pPr>
              <a:buFont typeface="Monotype Sorts" pitchFamily="-84" charset="2"/>
              <a:buNone/>
            </a:pPr>
            <a:endParaRPr lang="en-US" altLang="en-US" sz="800" dirty="0"/>
          </a:p>
          <a:p>
            <a:pPr>
              <a:buFont typeface="Monotype Sorts" pitchFamily="-84" charset="2"/>
              <a:buNone/>
            </a:pPr>
            <a:endParaRPr lang="en-US" altLang="en-US" sz="800" dirty="0"/>
          </a:p>
          <a:p>
            <a:pPr>
              <a:buFont typeface="Monotype Sorts" pitchFamily="-84" charset="2"/>
              <a:buNone/>
            </a:pPr>
            <a:endParaRPr lang="en-US" altLang="en-US" dirty="0"/>
          </a:p>
          <a:p>
            <a:r>
              <a:rPr lang="en-US" altLang="en-US" dirty="0"/>
              <a:t>Can vary by reference string: consider 1,2,3,4,1,2,5,1,2,3,4,5</a:t>
            </a:r>
          </a:p>
          <a:p>
            <a:pPr lvl="1"/>
            <a:r>
              <a:rPr lang="en-US" altLang="en-US" dirty="0"/>
              <a:t>Adding more frames can cause more page faults!</a:t>
            </a:r>
          </a:p>
          <a:p>
            <a:pPr lvl="2"/>
            <a:r>
              <a:rPr lang="en-US" altLang="en-US" dirty="0" err="1">
                <a:solidFill>
                  <a:schemeClr val="accent6">
                    <a:lumMod val="75000"/>
                  </a:schemeClr>
                </a:solidFill>
              </a:rPr>
              <a:t>Belady</a:t>
            </a:r>
            <a:r>
              <a:rPr lang="ja-JP" altLang="en-US" dirty="0">
                <a:solidFill>
                  <a:schemeClr val="accent6">
                    <a:lumMod val="75000"/>
                  </a:schemeClr>
                </a:solidFill>
              </a:rPr>
              <a:t>’</a:t>
            </a:r>
            <a:r>
              <a:rPr lang="en-US" altLang="ja-JP" dirty="0">
                <a:solidFill>
                  <a:schemeClr val="accent6">
                    <a:lumMod val="75000"/>
                  </a:schemeClr>
                </a:solidFill>
              </a:rPr>
              <a:t>s Anomaly</a:t>
            </a:r>
            <a:endParaRPr lang="en-US" altLang="en-US" dirty="0">
              <a:solidFill>
                <a:schemeClr val="accent6">
                  <a:lumMod val="75000"/>
                </a:schemeClr>
              </a:solidFill>
            </a:endParaRPr>
          </a:p>
          <a:p>
            <a:r>
              <a:rPr lang="en-US" altLang="en-US" dirty="0"/>
              <a:t>How to track ages of pages? </a:t>
            </a:r>
          </a:p>
          <a:p>
            <a:pPr lvl="1"/>
            <a:r>
              <a:rPr lang="en-US" altLang="en-US" dirty="0"/>
              <a:t>Just use a FIFO queue</a:t>
            </a:r>
          </a:p>
        </p:txBody>
      </p:sp>
      <p:pic>
        <p:nvPicPr>
          <p:cNvPr id="4" name="Picture 1">
            <a:extLst>
              <a:ext uri="{FF2B5EF4-FFF2-40B4-BE49-F238E27FC236}">
                <a16:creationId xmlns:a16="http://schemas.microsoft.com/office/drawing/2014/main" id="{E58C2C8D-F367-C233-763D-BD43FA73F4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4681" y="2687919"/>
            <a:ext cx="532765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52EBE749-7A6B-5405-7860-564D1AF10FBF}"/>
              </a:ext>
            </a:extLst>
          </p:cNvPr>
          <p:cNvSpPr>
            <a:spLocks noGrp="1"/>
          </p:cNvSpPr>
          <p:nvPr>
            <p:ph type="dt" sz="half" idx="10"/>
          </p:nvPr>
        </p:nvSpPr>
        <p:spPr/>
        <p:txBody>
          <a:bodyPr/>
          <a:lstStyle/>
          <a:p>
            <a:fld id="{1DC2929C-5393-4585-B210-68FAB92ABA23}" type="datetime1">
              <a:rPr lang="en-US" smtClean="0"/>
              <a:t>12/2/24</a:t>
            </a:fld>
            <a:endParaRPr lang="en-US"/>
          </a:p>
        </p:txBody>
      </p:sp>
      <p:sp>
        <p:nvSpPr>
          <p:cNvPr id="6" name="Footer Placeholder 5">
            <a:extLst>
              <a:ext uri="{FF2B5EF4-FFF2-40B4-BE49-F238E27FC236}">
                <a16:creationId xmlns:a16="http://schemas.microsoft.com/office/drawing/2014/main" id="{A2ABC285-CD45-D5A3-8A83-2663733D8758}"/>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545D312B-AFA9-5057-69CA-AA6D75768E96}"/>
              </a:ext>
            </a:extLst>
          </p:cNvPr>
          <p:cNvSpPr>
            <a:spLocks noGrp="1"/>
          </p:cNvSpPr>
          <p:nvPr>
            <p:ph type="sldNum" sz="quarter" idx="12"/>
          </p:nvPr>
        </p:nvSpPr>
        <p:spPr/>
        <p:txBody>
          <a:bodyPr/>
          <a:lstStyle/>
          <a:p>
            <a:fld id="{36183DA2-1F77-4822-94C4-017CE82DBAC2}" type="slidenum">
              <a:rPr lang="en-US" smtClean="0"/>
              <a:t>30</a:t>
            </a:fld>
            <a:endParaRPr lang="en-US"/>
          </a:p>
        </p:txBody>
      </p:sp>
    </p:spTree>
    <p:extLst>
      <p:ext uri="{BB962C8B-B14F-4D97-AF65-F5344CB8AC3E}">
        <p14:creationId xmlns:p14="http://schemas.microsoft.com/office/powerpoint/2010/main" val="3417254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CA20-FC78-E5CC-B702-9BE7FF681BF7}"/>
              </a:ext>
            </a:extLst>
          </p:cNvPr>
          <p:cNvSpPr>
            <a:spLocks noGrp="1"/>
          </p:cNvSpPr>
          <p:nvPr>
            <p:ph type="title"/>
          </p:nvPr>
        </p:nvSpPr>
        <p:spPr/>
        <p:txBody>
          <a:bodyPr/>
          <a:lstStyle/>
          <a:p>
            <a:r>
              <a:rPr lang="en-US" altLang="en-US" dirty="0"/>
              <a:t>FIFO Illustrating </a:t>
            </a:r>
            <a:r>
              <a:rPr lang="en-US" altLang="en-US" dirty="0" err="1"/>
              <a:t>Belady</a:t>
            </a:r>
            <a:r>
              <a:rPr lang="ja-JP" altLang="en-US" dirty="0"/>
              <a:t>’</a:t>
            </a:r>
            <a:r>
              <a:rPr lang="en-US" altLang="ja-JP" dirty="0"/>
              <a:t>s Anomaly</a:t>
            </a:r>
            <a:endParaRPr lang="en-US" dirty="0"/>
          </a:p>
        </p:txBody>
      </p:sp>
      <p:pic>
        <p:nvPicPr>
          <p:cNvPr id="4" name="Picture 1" descr="9_13.pdf">
            <a:extLst>
              <a:ext uri="{FF2B5EF4-FFF2-40B4-BE49-F238E27FC236}">
                <a16:creationId xmlns:a16="http://schemas.microsoft.com/office/drawing/2014/main" id="{9DC8CEE9-E638-9AA8-CD56-CC15E473E97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1444" y="2004476"/>
            <a:ext cx="6841685" cy="435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0C44BB99-4F31-1A3C-2D11-83274CC299A6}"/>
              </a:ext>
            </a:extLst>
          </p:cNvPr>
          <p:cNvSpPr>
            <a:spLocks noGrp="1"/>
          </p:cNvSpPr>
          <p:nvPr>
            <p:ph type="dt" sz="half" idx="10"/>
          </p:nvPr>
        </p:nvSpPr>
        <p:spPr/>
        <p:txBody>
          <a:bodyPr/>
          <a:lstStyle/>
          <a:p>
            <a:fld id="{2570ED32-2800-43D0-A069-D81D5CF47DD6}" type="datetime1">
              <a:rPr lang="en-US" smtClean="0"/>
              <a:t>12/2/24</a:t>
            </a:fld>
            <a:endParaRPr lang="en-US"/>
          </a:p>
        </p:txBody>
      </p:sp>
      <p:sp>
        <p:nvSpPr>
          <p:cNvPr id="5" name="Footer Placeholder 4">
            <a:extLst>
              <a:ext uri="{FF2B5EF4-FFF2-40B4-BE49-F238E27FC236}">
                <a16:creationId xmlns:a16="http://schemas.microsoft.com/office/drawing/2014/main" id="{1545B46C-6DC5-98AE-FAAD-E823D037692C}"/>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CC77412E-16DD-ACD8-C596-9898B30851BE}"/>
              </a:ext>
            </a:extLst>
          </p:cNvPr>
          <p:cNvSpPr>
            <a:spLocks noGrp="1"/>
          </p:cNvSpPr>
          <p:nvPr>
            <p:ph type="sldNum" sz="quarter" idx="12"/>
          </p:nvPr>
        </p:nvSpPr>
        <p:spPr/>
        <p:txBody>
          <a:bodyPr/>
          <a:lstStyle/>
          <a:p>
            <a:fld id="{36183DA2-1F77-4822-94C4-017CE82DBAC2}" type="slidenum">
              <a:rPr lang="en-US" smtClean="0"/>
              <a:t>31</a:t>
            </a:fld>
            <a:endParaRPr lang="en-US"/>
          </a:p>
        </p:txBody>
      </p:sp>
    </p:spTree>
    <p:extLst>
      <p:ext uri="{BB962C8B-B14F-4D97-AF65-F5344CB8AC3E}">
        <p14:creationId xmlns:p14="http://schemas.microsoft.com/office/powerpoint/2010/main" val="2540291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E66E-B6C1-7730-7C8A-7FFCF423EB22}"/>
              </a:ext>
            </a:extLst>
          </p:cNvPr>
          <p:cNvSpPr>
            <a:spLocks noGrp="1"/>
          </p:cNvSpPr>
          <p:nvPr>
            <p:ph type="title"/>
          </p:nvPr>
        </p:nvSpPr>
        <p:spPr/>
        <p:txBody>
          <a:bodyPr/>
          <a:lstStyle/>
          <a:p>
            <a:r>
              <a:rPr lang="en-US" altLang="en-US" dirty="0"/>
              <a:t>Optimal Page Replacement</a:t>
            </a:r>
            <a:endParaRPr lang="en-US" dirty="0"/>
          </a:p>
        </p:txBody>
      </p:sp>
      <p:sp>
        <p:nvSpPr>
          <p:cNvPr id="3" name="Content Placeholder 2">
            <a:extLst>
              <a:ext uri="{FF2B5EF4-FFF2-40B4-BE49-F238E27FC236}">
                <a16:creationId xmlns:a16="http://schemas.microsoft.com/office/drawing/2014/main" id="{C1A55A32-12F0-ABE2-E942-A079075753B0}"/>
              </a:ext>
            </a:extLst>
          </p:cNvPr>
          <p:cNvSpPr>
            <a:spLocks noGrp="1"/>
          </p:cNvSpPr>
          <p:nvPr>
            <p:ph idx="1"/>
          </p:nvPr>
        </p:nvSpPr>
        <p:spPr/>
        <p:txBody>
          <a:bodyPr/>
          <a:lstStyle/>
          <a:p>
            <a:pPr>
              <a:tabLst>
                <a:tab pos="1889125" algn="l"/>
              </a:tabLst>
            </a:pPr>
            <a:r>
              <a:rPr lang="en-US" altLang="en-US" dirty="0"/>
              <a:t>Replace page that will not be used for longest period of time</a:t>
            </a:r>
          </a:p>
          <a:p>
            <a:pPr lvl="1">
              <a:tabLst>
                <a:tab pos="1889125" algn="l"/>
              </a:tabLst>
            </a:pPr>
            <a:r>
              <a:rPr lang="en-US" altLang="en-US" dirty="0"/>
              <a:t>9 is optimal for the example</a:t>
            </a:r>
          </a:p>
          <a:p>
            <a:pPr>
              <a:tabLst>
                <a:tab pos="1889125" algn="l"/>
              </a:tabLst>
            </a:pPr>
            <a:r>
              <a:rPr lang="en-US" altLang="en-US" dirty="0"/>
              <a:t>How do you know this?</a:t>
            </a:r>
          </a:p>
          <a:p>
            <a:pPr lvl="1">
              <a:tabLst>
                <a:tab pos="1889125" algn="l"/>
              </a:tabLst>
            </a:pPr>
            <a:r>
              <a:rPr lang="en-US" altLang="en-US" dirty="0"/>
              <a:t>Can</a:t>
            </a:r>
            <a:r>
              <a:rPr lang="ja-JP" altLang="en-US" dirty="0"/>
              <a:t>’</a:t>
            </a:r>
            <a:r>
              <a:rPr lang="en-US" altLang="ja-JP" dirty="0"/>
              <a:t>t read the future</a:t>
            </a:r>
            <a:endParaRPr lang="en-US" altLang="en-US" dirty="0"/>
          </a:p>
          <a:p>
            <a:pPr>
              <a:tabLst>
                <a:tab pos="1889125" algn="l"/>
              </a:tabLst>
            </a:pPr>
            <a:r>
              <a:rPr lang="en-US" altLang="en-US" dirty="0"/>
              <a:t>Used for measuring how well your algorithm performs</a:t>
            </a:r>
          </a:p>
          <a:p>
            <a:endParaRPr lang="en-US" dirty="0"/>
          </a:p>
        </p:txBody>
      </p:sp>
      <p:pic>
        <p:nvPicPr>
          <p:cNvPr id="4" name="Picture 3">
            <a:extLst>
              <a:ext uri="{FF2B5EF4-FFF2-40B4-BE49-F238E27FC236}">
                <a16:creationId xmlns:a16="http://schemas.microsoft.com/office/drawing/2014/main" id="{F83511FF-EFC8-4842-1670-46D5BAEFB6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6812" y="4094817"/>
            <a:ext cx="6797661"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4912CDD7-ECBE-54E9-F0F7-A5D8FC94DD42}"/>
              </a:ext>
            </a:extLst>
          </p:cNvPr>
          <p:cNvSpPr>
            <a:spLocks noGrp="1"/>
          </p:cNvSpPr>
          <p:nvPr>
            <p:ph type="dt" sz="half" idx="10"/>
          </p:nvPr>
        </p:nvSpPr>
        <p:spPr/>
        <p:txBody>
          <a:bodyPr/>
          <a:lstStyle/>
          <a:p>
            <a:fld id="{0E15CB98-0607-4973-A1C9-576445FCF14B}" type="datetime1">
              <a:rPr lang="en-US" smtClean="0"/>
              <a:t>12/2/24</a:t>
            </a:fld>
            <a:endParaRPr lang="en-US"/>
          </a:p>
        </p:txBody>
      </p:sp>
      <p:sp>
        <p:nvSpPr>
          <p:cNvPr id="6" name="Footer Placeholder 5">
            <a:extLst>
              <a:ext uri="{FF2B5EF4-FFF2-40B4-BE49-F238E27FC236}">
                <a16:creationId xmlns:a16="http://schemas.microsoft.com/office/drawing/2014/main" id="{C5C5ADEC-3028-B3A7-9D7A-FADDCA41B3E0}"/>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0F20331E-BD54-7CB6-00BD-8C05DDD440CC}"/>
              </a:ext>
            </a:extLst>
          </p:cNvPr>
          <p:cNvSpPr>
            <a:spLocks noGrp="1"/>
          </p:cNvSpPr>
          <p:nvPr>
            <p:ph type="sldNum" sz="quarter" idx="12"/>
          </p:nvPr>
        </p:nvSpPr>
        <p:spPr/>
        <p:txBody>
          <a:bodyPr/>
          <a:lstStyle/>
          <a:p>
            <a:fld id="{36183DA2-1F77-4822-94C4-017CE82DBAC2}" type="slidenum">
              <a:rPr lang="en-US" smtClean="0"/>
              <a:t>32</a:t>
            </a:fld>
            <a:endParaRPr lang="en-US"/>
          </a:p>
        </p:txBody>
      </p:sp>
    </p:spTree>
    <p:extLst>
      <p:ext uri="{BB962C8B-B14F-4D97-AF65-F5344CB8AC3E}">
        <p14:creationId xmlns:p14="http://schemas.microsoft.com/office/powerpoint/2010/main" val="1844081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9509-62BA-03A0-1405-032EE7069F8D}"/>
              </a:ext>
            </a:extLst>
          </p:cNvPr>
          <p:cNvSpPr>
            <a:spLocks noGrp="1"/>
          </p:cNvSpPr>
          <p:nvPr>
            <p:ph type="title"/>
          </p:nvPr>
        </p:nvSpPr>
        <p:spPr/>
        <p:txBody>
          <a:bodyPr>
            <a:normAutofit/>
          </a:bodyPr>
          <a:lstStyle/>
          <a:p>
            <a:r>
              <a:rPr lang="en-US" altLang="en-US" sz="4000" dirty="0"/>
              <a:t>Least Recently Used (LRU) Page Replacement</a:t>
            </a:r>
            <a:endParaRPr lang="en-US" sz="4000" dirty="0"/>
          </a:p>
        </p:txBody>
      </p:sp>
      <p:sp>
        <p:nvSpPr>
          <p:cNvPr id="3" name="Content Placeholder 2">
            <a:extLst>
              <a:ext uri="{FF2B5EF4-FFF2-40B4-BE49-F238E27FC236}">
                <a16:creationId xmlns:a16="http://schemas.microsoft.com/office/drawing/2014/main" id="{141D320C-A92A-FFBB-7E8E-48C2CBB58F27}"/>
              </a:ext>
            </a:extLst>
          </p:cNvPr>
          <p:cNvSpPr>
            <a:spLocks noGrp="1"/>
          </p:cNvSpPr>
          <p:nvPr>
            <p:ph idx="1"/>
          </p:nvPr>
        </p:nvSpPr>
        <p:spPr/>
        <p:txBody>
          <a:bodyPr>
            <a:normAutofit fontScale="77500" lnSpcReduction="20000"/>
          </a:bodyPr>
          <a:lstStyle/>
          <a:p>
            <a:pPr>
              <a:defRPr/>
            </a:pPr>
            <a:r>
              <a:rPr lang="en-US" altLang="en-US" dirty="0"/>
              <a:t>Use past knowledge rather than future</a:t>
            </a:r>
          </a:p>
          <a:p>
            <a:pPr>
              <a:defRPr/>
            </a:pPr>
            <a:r>
              <a:rPr lang="en-US" altLang="en-US" dirty="0"/>
              <a:t>Replace page that has not been used in the most amount of time</a:t>
            </a:r>
          </a:p>
          <a:p>
            <a:pPr>
              <a:defRPr/>
            </a:pPr>
            <a:r>
              <a:rPr lang="en-US" altLang="en-US" dirty="0"/>
              <a:t>Associate time of last use with each page</a:t>
            </a:r>
          </a:p>
          <a:p>
            <a:pPr>
              <a:buFont typeface="Monotype Sorts" pitchFamily="-84" charset="2"/>
              <a:buNone/>
              <a:defRPr/>
            </a:pPr>
            <a:endParaRPr lang="en-US" altLang="en-US" dirty="0"/>
          </a:p>
          <a:p>
            <a:pPr>
              <a:buFont typeface="Monotype Sorts" pitchFamily="-84" charset="2"/>
              <a:buNone/>
              <a:defRPr/>
            </a:pPr>
            <a:endParaRPr lang="en-US" altLang="en-US" dirty="0"/>
          </a:p>
          <a:p>
            <a:pPr>
              <a:defRPr/>
            </a:pPr>
            <a:endParaRPr lang="en-US" altLang="en-US" dirty="0"/>
          </a:p>
          <a:p>
            <a:pPr>
              <a:defRPr/>
            </a:pPr>
            <a:endParaRPr lang="en-US" altLang="en-US" dirty="0"/>
          </a:p>
          <a:p>
            <a:pPr marL="0" indent="0">
              <a:buFont typeface="Monotype Sorts" pitchFamily="-84" charset="2"/>
              <a:buNone/>
              <a:defRPr/>
            </a:pPr>
            <a:endParaRPr lang="en-US" altLang="en-US" dirty="0"/>
          </a:p>
          <a:p>
            <a:pPr>
              <a:defRPr/>
            </a:pPr>
            <a:endParaRPr lang="en-US" altLang="en-US" dirty="0"/>
          </a:p>
          <a:p>
            <a:pPr>
              <a:defRPr/>
            </a:pPr>
            <a:r>
              <a:rPr lang="en-US" altLang="en-US" dirty="0"/>
              <a:t>12 faults – better than FIFO but worse than OPT (Optical Page Replacement)</a:t>
            </a:r>
          </a:p>
          <a:p>
            <a:pPr>
              <a:defRPr/>
            </a:pPr>
            <a:r>
              <a:rPr lang="en-US" altLang="en-US" dirty="0"/>
              <a:t>Generally good algorithm and frequently used</a:t>
            </a:r>
          </a:p>
          <a:p>
            <a:pPr>
              <a:defRPr/>
            </a:pPr>
            <a:r>
              <a:rPr lang="en-US" altLang="en-US" dirty="0"/>
              <a:t>But how to implement?</a:t>
            </a:r>
          </a:p>
        </p:txBody>
      </p:sp>
      <p:pic>
        <p:nvPicPr>
          <p:cNvPr id="4" name="Picture 4" descr="9">
            <a:extLst>
              <a:ext uri="{FF2B5EF4-FFF2-40B4-BE49-F238E27FC236}">
                <a16:creationId xmlns:a16="http://schemas.microsoft.com/office/drawing/2014/main" id="{BDF075CB-D9A9-9ABF-9FB7-D06D7324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033" y="2988795"/>
            <a:ext cx="6654014" cy="18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50A3029F-3021-FC21-E0A1-F0096657DE1C}"/>
              </a:ext>
            </a:extLst>
          </p:cNvPr>
          <p:cNvSpPr>
            <a:spLocks noGrp="1"/>
          </p:cNvSpPr>
          <p:nvPr>
            <p:ph type="dt" sz="half" idx="10"/>
          </p:nvPr>
        </p:nvSpPr>
        <p:spPr/>
        <p:txBody>
          <a:bodyPr/>
          <a:lstStyle/>
          <a:p>
            <a:fld id="{93AE53F6-9B32-4DE3-8621-1461A2C30170}" type="datetime1">
              <a:rPr lang="en-US" smtClean="0"/>
              <a:t>12/2/24</a:t>
            </a:fld>
            <a:endParaRPr lang="en-US"/>
          </a:p>
        </p:txBody>
      </p:sp>
      <p:sp>
        <p:nvSpPr>
          <p:cNvPr id="6" name="Footer Placeholder 5">
            <a:extLst>
              <a:ext uri="{FF2B5EF4-FFF2-40B4-BE49-F238E27FC236}">
                <a16:creationId xmlns:a16="http://schemas.microsoft.com/office/drawing/2014/main" id="{EAC00C51-A855-A808-9010-699552ECB6BB}"/>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58FC342C-D06E-AE49-BCD0-377866827F44}"/>
              </a:ext>
            </a:extLst>
          </p:cNvPr>
          <p:cNvSpPr>
            <a:spLocks noGrp="1"/>
          </p:cNvSpPr>
          <p:nvPr>
            <p:ph type="sldNum" sz="quarter" idx="12"/>
          </p:nvPr>
        </p:nvSpPr>
        <p:spPr/>
        <p:txBody>
          <a:bodyPr/>
          <a:lstStyle/>
          <a:p>
            <a:fld id="{36183DA2-1F77-4822-94C4-017CE82DBAC2}" type="slidenum">
              <a:rPr lang="en-US" smtClean="0"/>
              <a:t>33</a:t>
            </a:fld>
            <a:endParaRPr lang="en-US"/>
          </a:p>
        </p:txBody>
      </p:sp>
    </p:spTree>
    <p:extLst>
      <p:ext uri="{BB962C8B-B14F-4D97-AF65-F5344CB8AC3E}">
        <p14:creationId xmlns:p14="http://schemas.microsoft.com/office/powerpoint/2010/main" val="4245843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F3F6-0DF2-EA2A-F2CE-A6E17F0A7F32}"/>
              </a:ext>
            </a:extLst>
          </p:cNvPr>
          <p:cNvSpPr>
            <a:spLocks noGrp="1"/>
          </p:cNvSpPr>
          <p:nvPr>
            <p:ph type="title"/>
          </p:nvPr>
        </p:nvSpPr>
        <p:spPr/>
        <p:txBody>
          <a:bodyPr/>
          <a:lstStyle/>
          <a:p>
            <a:r>
              <a:rPr lang="en-US" altLang="en-US" dirty="0"/>
              <a:t>LRU Algorithm (contd.)</a:t>
            </a:r>
            <a:endParaRPr lang="en-US" dirty="0"/>
          </a:p>
        </p:txBody>
      </p:sp>
      <p:sp>
        <p:nvSpPr>
          <p:cNvPr id="3" name="Content Placeholder 2">
            <a:extLst>
              <a:ext uri="{FF2B5EF4-FFF2-40B4-BE49-F238E27FC236}">
                <a16:creationId xmlns:a16="http://schemas.microsoft.com/office/drawing/2014/main" id="{A720E1B9-E3BA-3212-6555-13765B209984}"/>
              </a:ext>
            </a:extLst>
          </p:cNvPr>
          <p:cNvSpPr>
            <a:spLocks noGrp="1"/>
          </p:cNvSpPr>
          <p:nvPr>
            <p:ph idx="1"/>
          </p:nvPr>
        </p:nvSpPr>
        <p:spPr/>
        <p:txBody>
          <a:bodyPr>
            <a:normAutofit fontScale="92500" lnSpcReduction="20000"/>
          </a:bodyPr>
          <a:lstStyle/>
          <a:p>
            <a:r>
              <a:rPr lang="en-US" altLang="en-US" dirty="0"/>
              <a:t>Counter implementation</a:t>
            </a:r>
          </a:p>
          <a:p>
            <a:pPr lvl="1"/>
            <a:r>
              <a:rPr lang="en-US" altLang="en-US" dirty="0"/>
              <a:t>Every page entry has a counter; every time page is referenced through this entry, copy the clock into the counter</a:t>
            </a:r>
          </a:p>
          <a:p>
            <a:pPr lvl="1"/>
            <a:r>
              <a:rPr lang="en-US" altLang="en-US" dirty="0"/>
              <a:t>When a page needs to be changed, look at the counters to find smallest value</a:t>
            </a:r>
          </a:p>
          <a:p>
            <a:pPr lvl="2"/>
            <a:r>
              <a:rPr lang="en-US" altLang="en-US" dirty="0"/>
              <a:t>Search through table needed</a:t>
            </a:r>
          </a:p>
          <a:p>
            <a:endParaRPr lang="en-US" altLang="en-US" dirty="0"/>
          </a:p>
          <a:p>
            <a:r>
              <a:rPr lang="en-US" altLang="en-US" dirty="0"/>
              <a:t>Stack implementation</a:t>
            </a:r>
          </a:p>
          <a:p>
            <a:pPr lvl="1"/>
            <a:r>
              <a:rPr lang="en-US" altLang="en-US" dirty="0"/>
              <a:t>Keep a stack of page numbers in a double link form:</a:t>
            </a:r>
          </a:p>
          <a:p>
            <a:pPr lvl="1"/>
            <a:r>
              <a:rPr lang="en-US" altLang="en-US" dirty="0"/>
              <a:t>Page referenced:</a:t>
            </a:r>
          </a:p>
          <a:p>
            <a:pPr lvl="2"/>
            <a:r>
              <a:rPr lang="en-US" altLang="en-US" dirty="0"/>
              <a:t>move it to the top</a:t>
            </a:r>
          </a:p>
          <a:p>
            <a:pPr lvl="2"/>
            <a:r>
              <a:rPr lang="en-US" altLang="en-US" dirty="0"/>
              <a:t>requires 6 pointers to be changed</a:t>
            </a:r>
          </a:p>
          <a:p>
            <a:pPr lvl="1"/>
            <a:r>
              <a:rPr lang="en-US" altLang="en-US" dirty="0"/>
              <a:t>But each update more expensive</a:t>
            </a:r>
          </a:p>
          <a:p>
            <a:pPr lvl="1"/>
            <a:r>
              <a:rPr lang="en-US" altLang="en-US" dirty="0"/>
              <a:t>No search for replacement</a:t>
            </a:r>
          </a:p>
        </p:txBody>
      </p:sp>
      <p:sp>
        <p:nvSpPr>
          <p:cNvPr id="4" name="Date Placeholder 3">
            <a:extLst>
              <a:ext uri="{FF2B5EF4-FFF2-40B4-BE49-F238E27FC236}">
                <a16:creationId xmlns:a16="http://schemas.microsoft.com/office/drawing/2014/main" id="{9AE14DE8-F1B0-A60A-B7BA-201AF3542CF8}"/>
              </a:ext>
            </a:extLst>
          </p:cNvPr>
          <p:cNvSpPr>
            <a:spLocks noGrp="1"/>
          </p:cNvSpPr>
          <p:nvPr>
            <p:ph type="dt" sz="half" idx="10"/>
          </p:nvPr>
        </p:nvSpPr>
        <p:spPr/>
        <p:txBody>
          <a:bodyPr/>
          <a:lstStyle/>
          <a:p>
            <a:fld id="{AA845E7F-4E74-498A-AAF2-6A570CE61C20}" type="datetime1">
              <a:rPr lang="en-US" smtClean="0"/>
              <a:t>12/2/24</a:t>
            </a:fld>
            <a:endParaRPr lang="en-US"/>
          </a:p>
        </p:txBody>
      </p:sp>
      <p:sp>
        <p:nvSpPr>
          <p:cNvPr id="5" name="Footer Placeholder 4">
            <a:extLst>
              <a:ext uri="{FF2B5EF4-FFF2-40B4-BE49-F238E27FC236}">
                <a16:creationId xmlns:a16="http://schemas.microsoft.com/office/drawing/2014/main" id="{9F24EB09-D532-C14B-9744-E75CE809B0F7}"/>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D4A5888F-29CB-B616-AA8B-C9C5419AFB7D}"/>
              </a:ext>
            </a:extLst>
          </p:cNvPr>
          <p:cNvSpPr>
            <a:spLocks noGrp="1"/>
          </p:cNvSpPr>
          <p:nvPr>
            <p:ph type="sldNum" sz="quarter" idx="12"/>
          </p:nvPr>
        </p:nvSpPr>
        <p:spPr/>
        <p:txBody>
          <a:bodyPr/>
          <a:lstStyle/>
          <a:p>
            <a:fld id="{36183DA2-1F77-4822-94C4-017CE82DBAC2}" type="slidenum">
              <a:rPr lang="en-US" smtClean="0"/>
              <a:t>34</a:t>
            </a:fld>
            <a:endParaRPr lang="en-US"/>
          </a:p>
        </p:txBody>
      </p:sp>
    </p:spTree>
    <p:extLst>
      <p:ext uri="{BB962C8B-B14F-4D97-AF65-F5344CB8AC3E}">
        <p14:creationId xmlns:p14="http://schemas.microsoft.com/office/powerpoint/2010/main" val="3070293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374E-B93E-B1BA-99CA-7DA65904EA01}"/>
              </a:ext>
            </a:extLst>
          </p:cNvPr>
          <p:cNvSpPr>
            <a:spLocks noGrp="1"/>
          </p:cNvSpPr>
          <p:nvPr>
            <p:ph type="title"/>
          </p:nvPr>
        </p:nvSpPr>
        <p:spPr/>
        <p:txBody>
          <a:bodyPr/>
          <a:lstStyle/>
          <a:p>
            <a:r>
              <a:rPr lang="en-US" altLang="en-US" dirty="0"/>
              <a:t>LRU Algorithm (contd.)</a:t>
            </a:r>
            <a:endParaRPr lang="en-US" dirty="0"/>
          </a:p>
        </p:txBody>
      </p:sp>
      <p:sp>
        <p:nvSpPr>
          <p:cNvPr id="3" name="Content Placeholder 2">
            <a:extLst>
              <a:ext uri="{FF2B5EF4-FFF2-40B4-BE49-F238E27FC236}">
                <a16:creationId xmlns:a16="http://schemas.microsoft.com/office/drawing/2014/main" id="{DF53B607-188B-7F8F-D090-92114AF3BCA0}"/>
              </a:ext>
            </a:extLst>
          </p:cNvPr>
          <p:cNvSpPr>
            <a:spLocks noGrp="1"/>
          </p:cNvSpPr>
          <p:nvPr>
            <p:ph idx="1"/>
          </p:nvPr>
        </p:nvSpPr>
        <p:spPr/>
        <p:txBody>
          <a:bodyPr/>
          <a:lstStyle/>
          <a:p>
            <a:r>
              <a:rPr lang="en-US" altLang="en-US" sz="2400" dirty="0"/>
              <a:t>LRU and OPT are cases of </a:t>
            </a:r>
            <a:r>
              <a:rPr lang="en-US" altLang="en-US" sz="2400" dirty="0">
                <a:solidFill>
                  <a:schemeClr val="accent6">
                    <a:lumMod val="75000"/>
                  </a:schemeClr>
                </a:solidFill>
              </a:rPr>
              <a:t>stack algorithms </a:t>
            </a:r>
            <a:r>
              <a:rPr lang="en-US" altLang="en-US" sz="2400" dirty="0"/>
              <a:t>that don</a:t>
            </a:r>
            <a:r>
              <a:rPr lang="ja-JP" altLang="en-US" sz="2400" dirty="0"/>
              <a:t>’</a:t>
            </a:r>
            <a:r>
              <a:rPr lang="en-US" altLang="ja-JP" sz="2400" dirty="0"/>
              <a:t>t have </a:t>
            </a:r>
            <a:r>
              <a:rPr lang="en-US" altLang="ja-JP" sz="2400" dirty="0" err="1"/>
              <a:t>Belady</a:t>
            </a:r>
            <a:r>
              <a:rPr lang="ja-JP" altLang="en-US" sz="2400" dirty="0"/>
              <a:t>’</a:t>
            </a:r>
            <a:r>
              <a:rPr lang="en-US" altLang="ja-JP" sz="2400" dirty="0"/>
              <a:t>s Anomaly</a:t>
            </a:r>
          </a:p>
          <a:p>
            <a:r>
              <a:rPr lang="en-US" altLang="en-US" sz="2400" dirty="0"/>
              <a:t>Use of a stack to record most recent page references</a:t>
            </a:r>
            <a:endParaRPr lang="en-US" sz="2400" dirty="0"/>
          </a:p>
          <a:p>
            <a:endParaRPr lang="en-US" altLang="en-US" dirty="0"/>
          </a:p>
          <a:p>
            <a:endParaRPr lang="en-US" dirty="0"/>
          </a:p>
        </p:txBody>
      </p:sp>
      <p:pic>
        <p:nvPicPr>
          <p:cNvPr id="4" name="Picture 1" descr="9_16.pdf">
            <a:extLst>
              <a:ext uri="{FF2B5EF4-FFF2-40B4-BE49-F238E27FC236}">
                <a16:creationId xmlns:a16="http://schemas.microsoft.com/office/drawing/2014/main" id="{5015C14B-D5DB-D1C0-B2A7-0EAB81C431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2054" y="2803977"/>
            <a:ext cx="4721916" cy="368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9FE10FC9-E842-A207-253E-F10C68B3BE20}"/>
              </a:ext>
            </a:extLst>
          </p:cNvPr>
          <p:cNvSpPr>
            <a:spLocks noGrp="1"/>
          </p:cNvSpPr>
          <p:nvPr>
            <p:ph type="dt" sz="half" idx="10"/>
          </p:nvPr>
        </p:nvSpPr>
        <p:spPr/>
        <p:txBody>
          <a:bodyPr/>
          <a:lstStyle/>
          <a:p>
            <a:fld id="{91FB0E88-01E4-4678-A158-A4F41CE83727}" type="datetime1">
              <a:rPr lang="en-US" smtClean="0"/>
              <a:t>12/2/24</a:t>
            </a:fld>
            <a:endParaRPr lang="en-US"/>
          </a:p>
        </p:txBody>
      </p:sp>
      <p:sp>
        <p:nvSpPr>
          <p:cNvPr id="6" name="Footer Placeholder 5">
            <a:extLst>
              <a:ext uri="{FF2B5EF4-FFF2-40B4-BE49-F238E27FC236}">
                <a16:creationId xmlns:a16="http://schemas.microsoft.com/office/drawing/2014/main" id="{C9A4901C-3AB2-C7D9-D29B-63F9F84F0698}"/>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56CE07B3-CB4D-2433-9DC7-4951DD7C8FCD}"/>
              </a:ext>
            </a:extLst>
          </p:cNvPr>
          <p:cNvSpPr>
            <a:spLocks noGrp="1"/>
          </p:cNvSpPr>
          <p:nvPr>
            <p:ph type="sldNum" sz="quarter" idx="12"/>
          </p:nvPr>
        </p:nvSpPr>
        <p:spPr/>
        <p:txBody>
          <a:bodyPr/>
          <a:lstStyle/>
          <a:p>
            <a:fld id="{36183DA2-1F77-4822-94C4-017CE82DBAC2}" type="slidenum">
              <a:rPr lang="en-US" smtClean="0"/>
              <a:t>35</a:t>
            </a:fld>
            <a:endParaRPr lang="en-US"/>
          </a:p>
        </p:txBody>
      </p:sp>
    </p:spTree>
    <p:extLst>
      <p:ext uri="{BB962C8B-B14F-4D97-AF65-F5344CB8AC3E}">
        <p14:creationId xmlns:p14="http://schemas.microsoft.com/office/powerpoint/2010/main" val="645269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760A-0387-446F-62B3-AE1CFAA3EE92}"/>
              </a:ext>
            </a:extLst>
          </p:cNvPr>
          <p:cNvSpPr>
            <a:spLocks noGrp="1"/>
          </p:cNvSpPr>
          <p:nvPr>
            <p:ph type="title"/>
          </p:nvPr>
        </p:nvSpPr>
        <p:spPr/>
        <p:txBody>
          <a:bodyPr/>
          <a:lstStyle/>
          <a:p>
            <a:r>
              <a:rPr lang="en-US" altLang="en-US" dirty="0"/>
              <a:t>LRU Approximation Algorithms</a:t>
            </a:r>
            <a:endParaRPr lang="en-US" dirty="0"/>
          </a:p>
        </p:txBody>
      </p:sp>
      <p:sp>
        <p:nvSpPr>
          <p:cNvPr id="3" name="Content Placeholder 2">
            <a:extLst>
              <a:ext uri="{FF2B5EF4-FFF2-40B4-BE49-F238E27FC236}">
                <a16:creationId xmlns:a16="http://schemas.microsoft.com/office/drawing/2014/main" id="{C1276291-24F3-D74B-95DF-E802AA80673C}"/>
              </a:ext>
            </a:extLst>
          </p:cNvPr>
          <p:cNvSpPr>
            <a:spLocks noGrp="1"/>
          </p:cNvSpPr>
          <p:nvPr>
            <p:ph idx="1"/>
          </p:nvPr>
        </p:nvSpPr>
        <p:spPr/>
        <p:txBody>
          <a:bodyPr/>
          <a:lstStyle/>
          <a:p>
            <a:r>
              <a:rPr lang="en-US" altLang="en-US" dirty="0"/>
              <a:t>LRU needs special hardware and still slow</a:t>
            </a:r>
          </a:p>
          <a:p>
            <a:r>
              <a:rPr lang="en-US" altLang="en-US" dirty="0">
                <a:solidFill>
                  <a:schemeClr val="accent6">
                    <a:lumMod val="75000"/>
                  </a:schemeClr>
                </a:solidFill>
              </a:rPr>
              <a:t>Reference bit</a:t>
            </a:r>
          </a:p>
          <a:p>
            <a:pPr lvl="1"/>
            <a:r>
              <a:rPr lang="en-US" altLang="en-US" dirty="0"/>
              <a:t>With each page associate a bit, initially = 0</a:t>
            </a:r>
          </a:p>
          <a:p>
            <a:pPr lvl="1"/>
            <a:r>
              <a:rPr lang="en-US" altLang="en-US" dirty="0"/>
              <a:t>When page is referenced, bit set to 1</a:t>
            </a:r>
          </a:p>
          <a:p>
            <a:pPr lvl="1"/>
            <a:r>
              <a:rPr lang="en-US" altLang="en-US" dirty="0"/>
              <a:t>Replace any with reference bit = 0 (if one exists)</a:t>
            </a:r>
          </a:p>
          <a:p>
            <a:pPr lvl="2"/>
            <a:r>
              <a:rPr lang="en-US" altLang="en-US" dirty="0"/>
              <a:t>We do not know the order, however</a:t>
            </a:r>
            <a:endParaRPr lang="en-US" altLang="en-US" sz="800" dirty="0"/>
          </a:p>
        </p:txBody>
      </p:sp>
      <p:sp>
        <p:nvSpPr>
          <p:cNvPr id="4" name="Date Placeholder 3">
            <a:extLst>
              <a:ext uri="{FF2B5EF4-FFF2-40B4-BE49-F238E27FC236}">
                <a16:creationId xmlns:a16="http://schemas.microsoft.com/office/drawing/2014/main" id="{FFCFD8F6-97CD-FAB9-BD30-BD28EF881E6E}"/>
              </a:ext>
            </a:extLst>
          </p:cNvPr>
          <p:cNvSpPr>
            <a:spLocks noGrp="1"/>
          </p:cNvSpPr>
          <p:nvPr>
            <p:ph type="dt" sz="half" idx="10"/>
          </p:nvPr>
        </p:nvSpPr>
        <p:spPr/>
        <p:txBody>
          <a:bodyPr/>
          <a:lstStyle/>
          <a:p>
            <a:fld id="{4DF495AD-BE3D-4F2A-B145-2712156D92F5}" type="datetime1">
              <a:rPr lang="en-US" smtClean="0"/>
              <a:t>12/2/24</a:t>
            </a:fld>
            <a:endParaRPr lang="en-US"/>
          </a:p>
        </p:txBody>
      </p:sp>
      <p:sp>
        <p:nvSpPr>
          <p:cNvPr id="5" name="Footer Placeholder 4">
            <a:extLst>
              <a:ext uri="{FF2B5EF4-FFF2-40B4-BE49-F238E27FC236}">
                <a16:creationId xmlns:a16="http://schemas.microsoft.com/office/drawing/2014/main" id="{31791AB8-9E42-0DFE-2F8E-347A18476BB4}"/>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BB88E29A-E1CD-A861-EB37-930D738DBD32}"/>
              </a:ext>
            </a:extLst>
          </p:cNvPr>
          <p:cNvSpPr>
            <a:spLocks noGrp="1"/>
          </p:cNvSpPr>
          <p:nvPr>
            <p:ph type="sldNum" sz="quarter" idx="12"/>
          </p:nvPr>
        </p:nvSpPr>
        <p:spPr/>
        <p:txBody>
          <a:bodyPr/>
          <a:lstStyle/>
          <a:p>
            <a:fld id="{36183DA2-1F77-4822-94C4-017CE82DBAC2}" type="slidenum">
              <a:rPr lang="en-US" smtClean="0"/>
              <a:t>36</a:t>
            </a:fld>
            <a:endParaRPr lang="en-US"/>
          </a:p>
        </p:txBody>
      </p:sp>
    </p:spTree>
    <p:extLst>
      <p:ext uri="{BB962C8B-B14F-4D97-AF65-F5344CB8AC3E}">
        <p14:creationId xmlns:p14="http://schemas.microsoft.com/office/powerpoint/2010/main" val="1368399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D1AD-A2A1-6002-69A6-A2524D5090DC}"/>
              </a:ext>
            </a:extLst>
          </p:cNvPr>
          <p:cNvSpPr>
            <a:spLocks noGrp="1"/>
          </p:cNvSpPr>
          <p:nvPr>
            <p:ph type="title"/>
          </p:nvPr>
        </p:nvSpPr>
        <p:spPr/>
        <p:txBody>
          <a:bodyPr/>
          <a:lstStyle/>
          <a:p>
            <a:r>
              <a:rPr lang="en-US" altLang="en-US" dirty="0"/>
              <a:t>LRU Approximation Algorithms (contd.)</a:t>
            </a:r>
            <a:endParaRPr lang="en-US" dirty="0"/>
          </a:p>
        </p:txBody>
      </p:sp>
      <p:sp>
        <p:nvSpPr>
          <p:cNvPr id="3" name="Content Placeholder 2">
            <a:extLst>
              <a:ext uri="{FF2B5EF4-FFF2-40B4-BE49-F238E27FC236}">
                <a16:creationId xmlns:a16="http://schemas.microsoft.com/office/drawing/2014/main" id="{07CDC65A-4220-0C9E-750A-D62755DE74F7}"/>
              </a:ext>
            </a:extLst>
          </p:cNvPr>
          <p:cNvSpPr>
            <a:spLocks noGrp="1"/>
          </p:cNvSpPr>
          <p:nvPr>
            <p:ph idx="1"/>
          </p:nvPr>
        </p:nvSpPr>
        <p:spPr/>
        <p:txBody>
          <a:bodyPr/>
          <a:lstStyle/>
          <a:p>
            <a:r>
              <a:rPr lang="en-US" altLang="en-US" dirty="0">
                <a:solidFill>
                  <a:schemeClr val="accent6">
                    <a:lumMod val="75000"/>
                  </a:schemeClr>
                </a:solidFill>
              </a:rPr>
              <a:t>Second-chance algorithm</a:t>
            </a:r>
          </a:p>
          <a:p>
            <a:pPr lvl="1"/>
            <a:r>
              <a:rPr lang="en-US" altLang="en-US" dirty="0"/>
              <a:t>Generally, FIFO, plus hardware-provided reference bit</a:t>
            </a:r>
          </a:p>
          <a:p>
            <a:pPr lvl="1"/>
            <a:r>
              <a:rPr lang="en-US" altLang="en-US" dirty="0">
                <a:solidFill>
                  <a:schemeClr val="accent6">
                    <a:lumMod val="75000"/>
                  </a:schemeClr>
                </a:solidFill>
              </a:rPr>
              <a:t>Clock</a:t>
            </a:r>
            <a:r>
              <a:rPr lang="en-US" altLang="en-US" dirty="0">
                <a:solidFill>
                  <a:srgbClr val="006699"/>
                </a:solidFill>
              </a:rPr>
              <a:t> </a:t>
            </a:r>
            <a:r>
              <a:rPr lang="en-US" altLang="en-US" dirty="0"/>
              <a:t>replacement</a:t>
            </a:r>
          </a:p>
          <a:p>
            <a:pPr lvl="1"/>
            <a:r>
              <a:rPr lang="en-US" altLang="en-US" dirty="0"/>
              <a:t>If page to be replaced has </a:t>
            </a:r>
          </a:p>
          <a:p>
            <a:pPr lvl="2"/>
            <a:r>
              <a:rPr lang="en-US" altLang="en-US" dirty="0"/>
              <a:t>Reference bit = 0 -&gt; replace it</a:t>
            </a:r>
          </a:p>
          <a:p>
            <a:pPr lvl="2"/>
            <a:r>
              <a:rPr lang="en-US" altLang="en-US" dirty="0"/>
              <a:t>reference bit = 1 then:</a:t>
            </a:r>
          </a:p>
          <a:p>
            <a:pPr lvl="3"/>
            <a:r>
              <a:rPr lang="en-US" altLang="en-US" dirty="0"/>
              <a:t>set reference bit 0, leave page in memory</a:t>
            </a:r>
          </a:p>
          <a:p>
            <a:pPr lvl="3"/>
            <a:r>
              <a:rPr lang="en-US" altLang="en-US" dirty="0"/>
              <a:t>replace next page, subject to same rules</a:t>
            </a:r>
          </a:p>
        </p:txBody>
      </p:sp>
      <p:sp>
        <p:nvSpPr>
          <p:cNvPr id="4" name="Date Placeholder 3">
            <a:extLst>
              <a:ext uri="{FF2B5EF4-FFF2-40B4-BE49-F238E27FC236}">
                <a16:creationId xmlns:a16="http://schemas.microsoft.com/office/drawing/2014/main" id="{29734726-2287-88FE-5B43-E4682E7FDBBD}"/>
              </a:ext>
            </a:extLst>
          </p:cNvPr>
          <p:cNvSpPr>
            <a:spLocks noGrp="1"/>
          </p:cNvSpPr>
          <p:nvPr>
            <p:ph type="dt" sz="half" idx="10"/>
          </p:nvPr>
        </p:nvSpPr>
        <p:spPr/>
        <p:txBody>
          <a:bodyPr/>
          <a:lstStyle/>
          <a:p>
            <a:fld id="{186B1F63-3FAC-4532-8831-58FF6EE34FA8}" type="datetime1">
              <a:rPr lang="en-US" smtClean="0"/>
              <a:t>12/2/24</a:t>
            </a:fld>
            <a:endParaRPr lang="en-US"/>
          </a:p>
        </p:txBody>
      </p:sp>
      <p:sp>
        <p:nvSpPr>
          <p:cNvPr id="5" name="Footer Placeholder 4">
            <a:extLst>
              <a:ext uri="{FF2B5EF4-FFF2-40B4-BE49-F238E27FC236}">
                <a16:creationId xmlns:a16="http://schemas.microsoft.com/office/drawing/2014/main" id="{249ACC1C-07B8-BE8F-666F-A0044B51C715}"/>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2EFD1B7A-46E9-9EAA-276F-0EFACFE61840}"/>
              </a:ext>
            </a:extLst>
          </p:cNvPr>
          <p:cNvSpPr>
            <a:spLocks noGrp="1"/>
          </p:cNvSpPr>
          <p:nvPr>
            <p:ph type="sldNum" sz="quarter" idx="12"/>
          </p:nvPr>
        </p:nvSpPr>
        <p:spPr/>
        <p:txBody>
          <a:bodyPr/>
          <a:lstStyle/>
          <a:p>
            <a:fld id="{36183DA2-1F77-4822-94C4-017CE82DBAC2}" type="slidenum">
              <a:rPr lang="en-US" smtClean="0"/>
              <a:t>37</a:t>
            </a:fld>
            <a:endParaRPr lang="en-US"/>
          </a:p>
        </p:txBody>
      </p:sp>
    </p:spTree>
    <p:extLst>
      <p:ext uri="{BB962C8B-B14F-4D97-AF65-F5344CB8AC3E}">
        <p14:creationId xmlns:p14="http://schemas.microsoft.com/office/powerpoint/2010/main" val="952622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94A6-8A5D-E577-9B54-1EAB90936222}"/>
              </a:ext>
            </a:extLst>
          </p:cNvPr>
          <p:cNvSpPr>
            <a:spLocks noGrp="1"/>
          </p:cNvSpPr>
          <p:nvPr>
            <p:ph type="title"/>
          </p:nvPr>
        </p:nvSpPr>
        <p:spPr/>
        <p:txBody>
          <a:bodyPr/>
          <a:lstStyle/>
          <a:p>
            <a:br>
              <a:rPr lang="en-US" altLang="en-US" sz="4000" dirty="0"/>
            </a:br>
            <a:r>
              <a:rPr lang="en-US" altLang="en-US" dirty="0"/>
              <a:t>Second-chance Algorithm</a:t>
            </a:r>
            <a:endParaRPr lang="en-US" dirty="0"/>
          </a:p>
        </p:txBody>
      </p:sp>
      <p:pic>
        <p:nvPicPr>
          <p:cNvPr id="4" name="Picture 1" descr="9_17.pdf">
            <a:extLst>
              <a:ext uri="{FF2B5EF4-FFF2-40B4-BE49-F238E27FC236}">
                <a16:creationId xmlns:a16="http://schemas.microsoft.com/office/drawing/2014/main" id="{FD27E132-ACB1-DB14-3EDF-20918C6C56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2202" y="1894360"/>
            <a:ext cx="4960710" cy="4454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C16B9FBA-6329-4491-14B3-7302BA3BB47C}"/>
              </a:ext>
            </a:extLst>
          </p:cNvPr>
          <p:cNvSpPr>
            <a:spLocks noGrp="1"/>
          </p:cNvSpPr>
          <p:nvPr>
            <p:ph type="dt" sz="half" idx="10"/>
          </p:nvPr>
        </p:nvSpPr>
        <p:spPr/>
        <p:txBody>
          <a:bodyPr/>
          <a:lstStyle/>
          <a:p>
            <a:fld id="{C9DE6502-5E69-41BE-9951-59104FF8CA8F}" type="datetime1">
              <a:rPr lang="en-US" smtClean="0"/>
              <a:t>12/2/24</a:t>
            </a:fld>
            <a:endParaRPr lang="en-US"/>
          </a:p>
        </p:txBody>
      </p:sp>
      <p:sp>
        <p:nvSpPr>
          <p:cNvPr id="5" name="Footer Placeholder 4">
            <a:extLst>
              <a:ext uri="{FF2B5EF4-FFF2-40B4-BE49-F238E27FC236}">
                <a16:creationId xmlns:a16="http://schemas.microsoft.com/office/drawing/2014/main" id="{B5FCEAF1-26B6-E4F0-AB14-8925BB856D74}"/>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F887A57C-CEE5-6367-BF28-42283CB2E56A}"/>
              </a:ext>
            </a:extLst>
          </p:cNvPr>
          <p:cNvSpPr>
            <a:spLocks noGrp="1"/>
          </p:cNvSpPr>
          <p:nvPr>
            <p:ph type="sldNum" sz="quarter" idx="12"/>
          </p:nvPr>
        </p:nvSpPr>
        <p:spPr/>
        <p:txBody>
          <a:bodyPr/>
          <a:lstStyle/>
          <a:p>
            <a:fld id="{36183DA2-1F77-4822-94C4-017CE82DBAC2}" type="slidenum">
              <a:rPr lang="en-US" smtClean="0"/>
              <a:t>38</a:t>
            </a:fld>
            <a:endParaRPr lang="en-US"/>
          </a:p>
        </p:txBody>
      </p:sp>
    </p:spTree>
    <p:extLst>
      <p:ext uri="{BB962C8B-B14F-4D97-AF65-F5344CB8AC3E}">
        <p14:creationId xmlns:p14="http://schemas.microsoft.com/office/powerpoint/2010/main" val="944662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BDBC-B5F7-802A-53DC-55BFD95ED979}"/>
              </a:ext>
            </a:extLst>
          </p:cNvPr>
          <p:cNvSpPr>
            <a:spLocks noGrp="1"/>
          </p:cNvSpPr>
          <p:nvPr>
            <p:ph type="title"/>
          </p:nvPr>
        </p:nvSpPr>
        <p:spPr/>
        <p:txBody>
          <a:bodyPr/>
          <a:lstStyle/>
          <a:p>
            <a:r>
              <a:rPr lang="en-US" altLang="en-US" dirty="0"/>
              <a:t>Enhanced Second-Chance Algorithm</a:t>
            </a:r>
            <a:endParaRPr lang="en-US" dirty="0"/>
          </a:p>
        </p:txBody>
      </p:sp>
      <p:sp>
        <p:nvSpPr>
          <p:cNvPr id="3" name="Content Placeholder 2">
            <a:extLst>
              <a:ext uri="{FF2B5EF4-FFF2-40B4-BE49-F238E27FC236}">
                <a16:creationId xmlns:a16="http://schemas.microsoft.com/office/drawing/2014/main" id="{53833137-3BD2-B42D-AFD5-D115262AC37A}"/>
              </a:ext>
            </a:extLst>
          </p:cNvPr>
          <p:cNvSpPr>
            <a:spLocks noGrp="1"/>
          </p:cNvSpPr>
          <p:nvPr>
            <p:ph idx="1"/>
          </p:nvPr>
        </p:nvSpPr>
        <p:spPr/>
        <p:txBody>
          <a:bodyPr>
            <a:normAutofit fontScale="85000" lnSpcReduction="20000"/>
          </a:bodyPr>
          <a:lstStyle/>
          <a:p>
            <a:r>
              <a:rPr lang="en-US" altLang="en-US" dirty="0"/>
              <a:t>Improve algorithm by using reference bit and modify bit (if available) in concert</a:t>
            </a:r>
          </a:p>
          <a:p>
            <a:endParaRPr lang="en-US" altLang="en-US" dirty="0"/>
          </a:p>
          <a:p>
            <a:r>
              <a:rPr lang="en-US" altLang="en-US" dirty="0"/>
              <a:t>Take ordered pair (reference, modify):</a:t>
            </a:r>
          </a:p>
          <a:p>
            <a:pPr marL="914400" lvl="1" indent="-457200">
              <a:buFont typeface="+mj-lt"/>
              <a:buAutoNum type="arabicPeriod"/>
            </a:pPr>
            <a:r>
              <a:rPr lang="en-US" altLang="en-US" dirty="0"/>
              <a:t>(0, 0) neither recently used not modified – best page to replace</a:t>
            </a:r>
          </a:p>
          <a:p>
            <a:pPr marL="914400" lvl="1" indent="-457200">
              <a:buFont typeface="+mj-lt"/>
              <a:buAutoNum type="arabicPeriod"/>
            </a:pPr>
            <a:r>
              <a:rPr lang="en-US" altLang="en-US" dirty="0"/>
              <a:t>(0, 1) not recently used but modified – not quite as good, must write out before replacement</a:t>
            </a:r>
          </a:p>
          <a:p>
            <a:pPr marL="914400" lvl="1" indent="-457200">
              <a:buFont typeface="+mj-lt"/>
              <a:buAutoNum type="arabicPeriod"/>
            </a:pPr>
            <a:r>
              <a:rPr lang="en-US" altLang="en-US" dirty="0"/>
              <a:t>(1, 0) recently used but clean – probably will be used again soon</a:t>
            </a:r>
          </a:p>
          <a:p>
            <a:pPr marL="914400" lvl="1" indent="-457200">
              <a:buFont typeface="+mj-lt"/>
              <a:buAutoNum type="arabicPeriod"/>
            </a:pPr>
            <a:r>
              <a:rPr lang="en-US" altLang="en-US" dirty="0"/>
              <a:t>(1, 1) recently used and modified – probably will be used again soon and need to write out before replacement</a:t>
            </a:r>
          </a:p>
          <a:p>
            <a:endParaRPr lang="en-US" altLang="en-US" dirty="0"/>
          </a:p>
          <a:p>
            <a:r>
              <a:rPr lang="en-US" altLang="en-US" dirty="0"/>
              <a:t>When page replacement called for, use the clock scheme but use the four classes replace page in the lowest non-empty class</a:t>
            </a:r>
          </a:p>
          <a:p>
            <a:pPr lvl="1"/>
            <a:r>
              <a:rPr lang="en-US" altLang="en-US" dirty="0"/>
              <a:t>Might need to search circular queue several times</a:t>
            </a:r>
          </a:p>
        </p:txBody>
      </p:sp>
      <p:sp>
        <p:nvSpPr>
          <p:cNvPr id="4" name="Date Placeholder 3">
            <a:extLst>
              <a:ext uri="{FF2B5EF4-FFF2-40B4-BE49-F238E27FC236}">
                <a16:creationId xmlns:a16="http://schemas.microsoft.com/office/drawing/2014/main" id="{7285A43F-1835-6AED-405B-C38AED7A4462}"/>
              </a:ext>
            </a:extLst>
          </p:cNvPr>
          <p:cNvSpPr>
            <a:spLocks noGrp="1"/>
          </p:cNvSpPr>
          <p:nvPr>
            <p:ph type="dt" sz="half" idx="10"/>
          </p:nvPr>
        </p:nvSpPr>
        <p:spPr/>
        <p:txBody>
          <a:bodyPr/>
          <a:lstStyle/>
          <a:p>
            <a:fld id="{8EE36A69-ACF5-4AF8-AFCC-FD3023E35509}" type="datetime1">
              <a:rPr lang="en-US" smtClean="0"/>
              <a:t>12/2/24</a:t>
            </a:fld>
            <a:endParaRPr lang="en-US"/>
          </a:p>
        </p:txBody>
      </p:sp>
      <p:sp>
        <p:nvSpPr>
          <p:cNvPr id="5" name="Footer Placeholder 4">
            <a:extLst>
              <a:ext uri="{FF2B5EF4-FFF2-40B4-BE49-F238E27FC236}">
                <a16:creationId xmlns:a16="http://schemas.microsoft.com/office/drawing/2014/main" id="{8260D223-3E3C-1287-AA22-7B4A464B9871}"/>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2039E14E-686A-60F5-7B81-34FD796F1338}"/>
              </a:ext>
            </a:extLst>
          </p:cNvPr>
          <p:cNvSpPr>
            <a:spLocks noGrp="1"/>
          </p:cNvSpPr>
          <p:nvPr>
            <p:ph type="sldNum" sz="quarter" idx="12"/>
          </p:nvPr>
        </p:nvSpPr>
        <p:spPr/>
        <p:txBody>
          <a:bodyPr/>
          <a:lstStyle/>
          <a:p>
            <a:fld id="{36183DA2-1F77-4822-94C4-017CE82DBAC2}" type="slidenum">
              <a:rPr lang="en-US" smtClean="0"/>
              <a:t>39</a:t>
            </a:fld>
            <a:endParaRPr lang="en-US"/>
          </a:p>
        </p:txBody>
      </p:sp>
    </p:spTree>
    <p:extLst>
      <p:ext uri="{BB962C8B-B14F-4D97-AF65-F5344CB8AC3E}">
        <p14:creationId xmlns:p14="http://schemas.microsoft.com/office/powerpoint/2010/main" val="60058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8519-1AF9-E893-5A7F-A8E40AA7DFB1}"/>
              </a:ext>
            </a:extLst>
          </p:cNvPr>
          <p:cNvSpPr>
            <a:spLocks noGrp="1"/>
          </p:cNvSpPr>
          <p:nvPr>
            <p:ph type="title"/>
          </p:nvPr>
        </p:nvSpPr>
        <p:spPr/>
        <p:txBody>
          <a:bodyPr/>
          <a:lstStyle/>
          <a:p>
            <a:r>
              <a:rPr lang="en-US" altLang="en-US" dirty="0"/>
              <a:t>Virtual memory </a:t>
            </a:r>
            <a:endParaRPr lang="en-US" dirty="0"/>
          </a:p>
        </p:txBody>
      </p:sp>
      <p:sp>
        <p:nvSpPr>
          <p:cNvPr id="3" name="Content Placeholder 2">
            <a:extLst>
              <a:ext uri="{FF2B5EF4-FFF2-40B4-BE49-F238E27FC236}">
                <a16:creationId xmlns:a16="http://schemas.microsoft.com/office/drawing/2014/main" id="{82F1435E-CA58-E6A5-BB0D-A1667AB36776}"/>
              </a:ext>
            </a:extLst>
          </p:cNvPr>
          <p:cNvSpPr>
            <a:spLocks noGrp="1"/>
          </p:cNvSpPr>
          <p:nvPr>
            <p:ph idx="1"/>
          </p:nvPr>
        </p:nvSpPr>
        <p:spPr/>
        <p:txBody>
          <a:bodyPr/>
          <a:lstStyle/>
          <a:p>
            <a:r>
              <a:rPr lang="en-US" altLang="en-US" dirty="0">
                <a:solidFill>
                  <a:schemeClr val="accent6">
                    <a:lumMod val="75000"/>
                  </a:schemeClr>
                </a:solidFill>
              </a:rPr>
              <a:t>Virtual memory </a:t>
            </a:r>
            <a:r>
              <a:rPr lang="en-US" altLang="en-US" dirty="0"/>
              <a:t>– separation of user logical memory from physical memory</a:t>
            </a:r>
          </a:p>
          <a:p>
            <a:pPr lvl="1"/>
            <a:r>
              <a:rPr lang="en-US" altLang="en-US" dirty="0"/>
              <a:t>Only part of the program needs to be in memory for execution</a:t>
            </a:r>
          </a:p>
          <a:p>
            <a:pPr lvl="1"/>
            <a:r>
              <a:rPr lang="en-US" altLang="en-US" dirty="0"/>
              <a:t>Logical address space can therefore be much larger than physical address space</a:t>
            </a:r>
          </a:p>
          <a:p>
            <a:pPr lvl="1"/>
            <a:r>
              <a:rPr lang="en-US" altLang="en-US" dirty="0"/>
              <a:t>Allows address spaces to be shared by several processes</a:t>
            </a:r>
          </a:p>
          <a:p>
            <a:pPr lvl="1"/>
            <a:r>
              <a:rPr lang="en-US" altLang="en-US" dirty="0"/>
              <a:t>Allows for more efficient process creation</a:t>
            </a:r>
          </a:p>
          <a:p>
            <a:pPr lvl="1"/>
            <a:r>
              <a:rPr lang="en-US" altLang="en-US" dirty="0"/>
              <a:t>More programs running concurrently</a:t>
            </a:r>
          </a:p>
          <a:p>
            <a:pPr lvl="1"/>
            <a:r>
              <a:rPr lang="en-US" altLang="en-US" dirty="0"/>
              <a:t>Less I/O needed to load or swap processes</a:t>
            </a:r>
          </a:p>
        </p:txBody>
      </p:sp>
      <p:sp>
        <p:nvSpPr>
          <p:cNvPr id="4" name="Date Placeholder 3">
            <a:extLst>
              <a:ext uri="{FF2B5EF4-FFF2-40B4-BE49-F238E27FC236}">
                <a16:creationId xmlns:a16="http://schemas.microsoft.com/office/drawing/2014/main" id="{2195FFF3-A640-10A0-D9C9-5B0EDA316E24}"/>
              </a:ext>
            </a:extLst>
          </p:cNvPr>
          <p:cNvSpPr>
            <a:spLocks noGrp="1"/>
          </p:cNvSpPr>
          <p:nvPr>
            <p:ph type="dt" sz="half" idx="10"/>
          </p:nvPr>
        </p:nvSpPr>
        <p:spPr/>
        <p:txBody>
          <a:bodyPr/>
          <a:lstStyle/>
          <a:p>
            <a:fld id="{A6ACC4AF-2953-4B09-B53C-D7417459A675}" type="datetime1">
              <a:rPr lang="en-US" smtClean="0"/>
              <a:t>12/2/24</a:t>
            </a:fld>
            <a:endParaRPr lang="en-US"/>
          </a:p>
        </p:txBody>
      </p:sp>
      <p:sp>
        <p:nvSpPr>
          <p:cNvPr id="5" name="Footer Placeholder 4">
            <a:extLst>
              <a:ext uri="{FF2B5EF4-FFF2-40B4-BE49-F238E27FC236}">
                <a16:creationId xmlns:a16="http://schemas.microsoft.com/office/drawing/2014/main" id="{D63D263B-D5D8-55C2-6B31-06CD8D483EB1}"/>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8FB52F65-3DED-28D4-7761-05FC6BF1136E}"/>
              </a:ext>
            </a:extLst>
          </p:cNvPr>
          <p:cNvSpPr>
            <a:spLocks noGrp="1"/>
          </p:cNvSpPr>
          <p:nvPr>
            <p:ph type="sldNum" sz="quarter" idx="12"/>
          </p:nvPr>
        </p:nvSpPr>
        <p:spPr/>
        <p:txBody>
          <a:bodyPr/>
          <a:lstStyle/>
          <a:p>
            <a:fld id="{36183DA2-1F77-4822-94C4-017CE82DBAC2}" type="slidenum">
              <a:rPr lang="en-US" smtClean="0"/>
              <a:t>4</a:t>
            </a:fld>
            <a:endParaRPr lang="en-US"/>
          </a:p>
        </p:txBody>
      </p:sp>
    </p:spTree>
    <p:extLst>
      <p:ext uri="{BB962C8B-B14F-4D97-AF65-F5344CB8AC3E}">
        <p14:creationId xmlns:p14="http://schemas.microsoft.com/office/powerpoint/2010/main" val="2908042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52B5-D368-CA96-35C3-12FECF9F4628}"/>
              </a:ext>
            </a:extLst>
          </p:cNvPr>
          <p:cNvSpPr>
            <a:spLocks noGrp="1"/>
          </p:cNvSpPr>
          <p:nvPr>
            <p:ph type="title"/>
          </p:nvPr>
        </p:nvSpPr>
        <p:spPr/>
        <p:txBody>
          <a:bodyPr/>
          <a:lstStyle/>
          <a:p>
            <a:r>
              <a:rPr lang="en-US" altLang="en-US" dirty="0"/>
              <a:t>Counting-Based Page Replacement</a:t>
            </a:r>
            <a:endParaRPr lang="en-US" dirty="0"/>
          </a:p>
        </p:txBody>
      </p:sp>
      <p:sp>
        <p:nvSpPr>
          <p:cNvPr id="3" name="Content Placeholder 2">
            <a:extLst>
              <a:ext uri="{FF2B5EF4-FFF2-40B4-BE49-F238E27FC236}">
                <a16:creationId xmlns:a16="http://schemas.microsoft.com/office/drawing/2014/main" id="{FC20F51C-FDB5-0D70-609E-B907E2A7A1B7}"/>
              </a:ext>
            </a:extLst>
          </p:cNvPr>
          <p:cNvSpPr>
            <a:spLocks noGrp="1"/>
          </p:cNvSpPr>
          <p:nvPr>
            <p:ph idx="1"/>
          </p:nvPr>
        </p:nvSpPr>
        <p:spPr/>
        <p:txBody>
          <a:bodyPr>
            <a:normAutofit lnSpcReduction="10000"/>
          </a:bodyPr>
          <a:lstStyle/>
          <a:p>
            <a:r>
              <a:rPr lang="en-US" altLang="en-US" dirty="0"/>
              <a:t>Keep a counter of the number of references that have been made to each page</a:t>
            </a:r>
          </a:p>
          <a:p>
            <a:pPr lvl="1"/>
            <a:r>
              <a:rPr lang="en-US" altLang="en-US" dirty="0"/>
              <a:t>Not common</a:t>
            </a:r>
          </a:p>
          <a:p>
            <a:endParaRPr lang="en-US" altLang="en-US" dirty="0">
              <a:solidFill>
                <a:schemeClr val="accent6">
                  <a:lumMod val="75000"/>
                </a:schemeClr>
              </a:solidFill>
            </a:endParaRPr>
          </a:p>
          <a:p>
            <a:r>
              <a:rPr lang="en-US" altLang="en-US" dirty="0">
                <a:solidFill>
                  <a:schemeClr val="accent6">
                    <a:lumMod val="75000"/>
                  </a:schemeClr>
                </a:solidFill>
              </a:rPr>
              <a:t>Lease Frequently Used (LFU) Algorithm:</a:t>
            </a:r>
          </a:p>
          <a:p>
            <a:pPr lvl="1"/>
            <a:r>
              <a:rPr lang="en-US" altLang="en-US" dirty="0"/>
              <a:t>  Replaces page with smallest count</a:t>
            </a:r>
          </a:p>
          <a:p>
            <a:endParaRPr lang="en-US" altLang="en-US" dirty="0">
              <a:solidFill>
                <a:schemeClr val="accent6">
                  <a:lumMod val="75000"/>
                </a:schemeClr>
              </a:solidFill>
            </a:endParaRPr>
          </a:p>
          <a:p>
            <a:r>
              <a:rPr lang="en-US" altLang="en-US" dirty="0">
                <a:solidFill>
                  <a:schemeClr val="accent6">
                    <a:lumMod val="75000"/>
                  </a:schemeClr>
                </a:solidFill>
              </a:rPr>
              <a:t>Most Frequently Used (MFU) Algorithm: </a:t>
            </a:r>
          </a:p>
          <a:p>
            <a:pPr lvl="1"/>
            <a:r>
              <a:rPr lang="en-US" altLang="en-US" dirty="0"/>
              <a:t>Based on the argument that the page with the smallest count was probably just brought in and has yet to be used</a:t>
            </a:r>
          </a:p>
        </p:txBody>
      </p:sp>
      <p:sp>
        <p:nvSpPr>
          <p:cNvPr id="4" name="Date Placeholder 3">
            <a:extLst>
              <a:ext uri="{FF2B5EF4-FFF2-40B4-BE49-F238E27FC236}">
                <a16:creationId xmlns:a16="http://schemas.microsoft.com/office/drawing/2014/main" id="{35885B7C-22D2-B91A-57EB-510E9CA3D373}"/>
              </a:ext>
            </a:extLst>
          </p:cNvPr>
          <p:cNvSpPr>
            <a:spLocks noGrp="1"/>
          </p:cNvSpPr>
          <p:nvPr>
            <p:ph type="dt" sz="half" idx="10"/>
          </p:nvPr>
        </p:nvSpPr>
        <p:spPr/>
        <p:txBody>
          <a:bodyPr/>
          <a:lstStyle/>
          <a:p>
            <a:fld id="{E442A16E-E0FB-40C3-B302-499939960F3B}" type="datetime1">
              <a:rPr lang="en-US" smtClean="0"/>
              <a:t>12/2/24</a:t>
            </a:fld>
            <a:endParaRPr lang="en-US"/>
          </a:p>
        </p:txBody>
      </p:sp>
      <p:sp>
        <p:nvSpPr>
          <p:cNvPr id="5" name="Footer Placeholder 4">
            <a:extLst>
              <a:ext uri="{FF2B5EF4-FFF2-40B4-BE49-F238E27FC236}">
                <a16:creationId xmlns:a16="http://schemas.microsoft.com/office/drawing/2014/main" id="{BD34FAAD-C216-72DE-7117-C8988A535916}"/>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B67A4284-D7AD-3139-0842-3040A7F19FC1}"/>
              </a:ext>
            </a:extLst>
          </p:cNvPr>
          <p:cNvSpPr>
            <a:spLocks noGrp="1"/>
          </p:cNvSpPr>
          <p:nvPr>
            <p:ph type="sldNum" sz="quarter" idx="12"/>
          </p:nvPr>
        </p:nvSpPr>
        <p:spPr/>
        <p:txBody>
          <a:bodyPr/>
          <a:lstStyle/>
          <a:p>
            <a:fld id="{36183DA2-1F77-4822-94C4-017CE82DBAC2}" type="slidenum">
              <a:rPr lang="en-US" smtClean="0"/>
              <a:t>40</a:t>
            </a:fld>
            <a:endParaRPr lang="en-US"/>
          </a:p>
        </p:txBody>
      </p:sp>
    </p:spTree>
    <p:extLst>
      <p:ext uri="{BB962C8B-B14F-4D97-AF65-F5344CB8AC3E}">
        <p14:creationId xmlns:p14="http://schemas.microsoft.com/office/powerpoint/2010/main" val="30674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3A39-ABFF-3018-4973-12B3A0B5B696}"/>
              </a:ext>
            </a:extLst>
          </p:cNvPr>
          <p:cNvSpPr>
            <a:spLocks noGrp="1"/>
          </p:cNvSpPr>
          <p:nvPr>
            <p:ph type="title"/>
          </p:nvPr>
        </p:nvSpPr>
        <p:spPr/>
        <p:txBody>
          <a:bodyPr/>
          <a:lstStyle/>
          <a:p>
            <a:r>
              <a:rPr lang="en-US" altLang="en-US" dirty="0"/>
              <a:t>Page-Buffering Algorithms</a:t>
            </a:r>
            <a:endParaRPr lang="en-US" dirty="0"/>
          </a:p>
        </p:txBody>
      </p:sp>
      <p:sp>
        <p:nvSpPr>
          <p:cNvPr id="3" name="Content Placeholder 2">
            <a:extLst>
              <a:ext uri="{FF2B5EF4-FFF2-40B4-BE49-F238E27FC236}">
                <a16:creationId xmlns:a16="http://schemas.microsoft.com/office/drawing/2014/main" id="{92276001-4D38-95DC-F51C-01DD76F0D9F1}"/>
              </a:ext>
            </a:extLst>
          </p:cNvPr>
          <p:cNvSpPr>
            <a:spLocks noGrp="1"/>
          </p:cNvSpPr>
          <p:nvPr>
            <p:ph idx="1"/>
          </p:nvPr>
        </p:nvSpPr>
        <p:spPr/>
        <p:txBody>
          <a:bodyPr>
            <a:normAutofit fontScale="70000" lnSpcReduction="20000"/>
          </a:bodyPr>
          <a:lstStyle/>
          <a:p>
            <a:pPr algn="l"/>
            <a:r>
              <a:rPr lang="en-US" sz="2900" b="0" i="0" u="none" strike="noStrike" baseline="0" dirty="0"/>
              <a:t>Other procedures are often used in addition to a specific page-replacement algorithm.</a:t>
            </a:r>
            <a:endParaRPr lang="en-US" altLang="en-US" sz="2900" dirty="0"/>
          </a:p>
          <a:p>
            <a:endParaRPr lang="en-US" altLang="en-US" dirty="0"/>
          </a:p>
          <a:p>
            <a:r>
              <a:rPr lang="en-US" altLang="en-US" dirty="0"/>
              <a:t>Keep a pool of free frames, always</a:t>
            </a:r>
          </a:p>
          <a:p>
            <a:pPr lvl="1"/>
            <a:r>
              <a:rPr lang="en-US" b="0" i="0" u="none" strike="noStrike" baseline="0" dirty="0"/>
              <a:t>The desired page is read into a free frame from the pool before the victim is written out. </a:t>
            </a:r>
          </a:p>
          <a:p>
            <a:pPr lvl="1"/>
            <a:r>
              <a:rPr lang="en-US" b="0" i="0" u="none" strike="noStrike" baseline="0" dirty="0"/>
              <a:t>This procedure allows the process to restart as soon as possible, without waiting for the victim page to be written out.</a:t>
            </a:r>
          </a:p>
          <a:p>
            <a:pPr lvl="1"/>
            <a:r>
              <a:rPr lang="en-US" b="0" i="0" u="none" strike="noStrike" baseline="0" dirty="0"/>
              <a:t>When the victim is later written out, its frame is added to the free-frame pool.</a:t>
            </a:r>
          </a:p>
          <a:p>
            <a:pPr marL="457200" lvl="1" indent="0">
              <a:buNone/>
            </a:pPr>
            <a:endParaRPr lang="en-US" altLang="en-US" dirty="0"/>
          </a:p>
          <a:p>
            <a:r>
              <a:rPr lang="en-US" altLang="en-US" dirty="0"/>
              <a:t>Possibly, keep list of modified pages</a:t>
            </a:r>
          </a:p>
          <a:p>
            <a:pPr lvl="1"/>
            <a:r>
              <a:rPr lang="en-US" b="0" i="0" u="none" strike="noStrike" baseline="0" dirty="0"/>
              <a:t>Whenever the paging device is idle, a modified page is selected and is written to secondary storage. Its modify bit is then reset.</a:t>
            </a:r>
            <a:endParaRPr lang="en-US" altLang="en-US" dirty="0"/>
          </a:p>
          <a:p>
            <a:endParaRPr lang="en-US" altLang="en-US" dirty="0"/>
          </a:p>
          <a:p>
            <a:r>
              <a:rPr lang="en-US" altLang="en-US" dirty="0"/>
              <a:t>Possibly, keep free frame contents intact and note what is in them</a:t>
            </a:r>
          </a:p>
          <a:p>
            <a:pPr lvl="1"/>
            <a:r>
              <a:rPr lang="en-US" altLang="en-US" dirty="0"/>
              <a:t>If referenced again before reused, no need to load contents again from disk</a:t>
            </a:r>
          </a:p>
          <a:p>
            <a:pPr lvl="1"/>
            <a:r>
              <a:rPr lang="en-US" altLang="en-US" dirty="0"/>
              <a:t>Generally useful to reduce penalty if wrong victim frame selected</a:t>
            </a:r>
          </a:p>
        </p:txBody>
      </p:sp>
      <p:sp>
        <p:nvSpPr>
          <p:cNvPr id="4" name="Date Placeholder 3">
            <a:extLst>
              <a:ext uri="{FF2B5EF4-FFF2-40B4-BE49-F238E27FC236}">
                <a16:creationId xmlns:a16="http://schemas.microsoft.com/office/drawing/2014/main" id="{AF714092-4ABB-37C0-359C-7AC90D2E7B09}"/>
              </a:ext>
            </a:extLst>
          </p:cNvPr>
          <p:cNvSpPr>
            <a:spLocks noGrp="1"/>
          </p:cNvSpPr>
          <p:nvPr>
            <p:ph type="dt" sz="half" idx="10"/>
          </p:nvPr>
        </p:nvSpPr>
        <p:spPr/>
        <p:txBody>
          <a:bodyPr/>
          <a:lstStyle/>
          <a:p>
            <a:fld id="{053EA9FB-8971-4078-B72A-5DFA4BB72A1A}" type="datetime1">
              <a:rPr lang="en-US" smtClean="0"/>
              <a:t>12/2/24</a:t>
            </a:fld>
            <a:endParaRPr lang="en-US"/>
          </a:p>
        </p:txBody>
      </p:sp>
      <p:sp>
        <p:nvSpPr>
          <p:cNvPr id="5" name="Footer Placeholder 4">
            <a:extLst>
              <a:ext uri="{FF2B5EF4-FFF2-40B4-BE49-F238E27FC236}">
                <a16:creationId xmlns:a16="http://schemas.microsoft.com/office/drawing/2014/main" id="{F427EB6C-B2DB-9693-47B4-1E15FF5CBA33}"/>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90EC159B-645F-DE7D-0023-99C716C3444E}"/>
              </a:ext>
            </a:extLst>
          </p:cNvPr>
          <p:cNvSpPr>
            <a:spLocks noGrp="1"/>
          </p:cNvSpPr>
          <p:nvPr>
            <p:ph type="sldNum" sz="quarter" idx="12"/>
          </p:nvPr>
        </p:nvSpPr>
        <p:spPr/>
        <p:txBody>
          <a:bodyPr/>
          <a:lstStyle/>
          <a:p>
            <a:fld id="{36183DA2-1F77-4822-94C4-017CE82DBAC2}" type="slidenum">
              <a:rPr lang="en-US" smtClean="0"/>
              <a:t>41</a:t>
            </a:fld>
            <a:endParaRPr lang="en-US"/>
          </a:p>
        </p:txBody>
      </p:sp>
    </p:spTree>
    <p:extLst>
      <p:ext uri="{BB962C8B-B14F-4D97-AF65-F5344CB8AC3E}">
        <p14:creationId xmlns:p14="http://schemas.microsoft.com/office/powerpoint/2010/main" val="4167043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D17E-293B-98C5-D2F0-289A3EE38EA6}"/>
              </a:ext>
            </a:extLst>
          </p:cNvPr>
          <p:cNvSpPr>
            <a:spLocks noGrp="1"/>
          </p:cNvSpPr>
          <p:nvPr>
            <p:ph type="title"/>
          </p:nvPr>
        </p:nvSpPr>
        <p:spPr/>
        <p:txBody>
          <a:bodyPr/>
          <a:lstStyle/>
          <a:p>
            <a:r>
              <a:rPr lang="en-US" altLang="en-US" dirty="0"/>
              <a:t>Applications and Page Replacement</a:t>
            </a:r>
            <a:endParaRPr lang="en-US" dirty="0"/>
          </a:p>
        </p:txBody>
      </p:sp>
      <p:sp>
        <p:nvSpPr>
          <p:cNvPr id="3" name="Content Placeholder 2">
            <a:extLst>
              <a:ext uri="{FF2B5EF4-FFF2-40B4-BE49-F238E27FC236}">
                <a16:creationId xmlns:a16="http://schemas.microsoft.com/office/drawing/2014/main" id="{3BC23D0F-3EFA-DEFA-576E-67E4FFC4DECA}"/>
              </a:ext>
            </a:extLst>
          </p:cNvPr>
          <p:cNvSpPr>
            <a:spLocks noGrp="1"/>
          </p:cNvSpPr>
          <p:nvPr>
            <p:ph idx="1"/>
          </p:nvPr>
        </p:nvSpPr>
        <p:spPr/>
        <p:txBody>
          <a:bodyPr>
            <a:normAutofit fontScale="92500" lnSpcReduction="10000"/>
          </a:bodyPr>
          <a:lstStyle/>
          <a:p>
            <a:r>
              <a:rPr lang="en-US" altLang="en-US" dirty="0"/>
              <a:t>All of these algorithms have OS guessing about future page access</a:t>
            </a:r>
          </a:p>
          <a:p>
            <a:r>
              <a:rPr lang="en-US" altLang="en-US" dirty="0"/>
              <a:t>Some applications have better knowledge – i.e., databases</a:t>
            </a:r>
          </a:p>
          <a:p>
            <a:endParaRPr lang="en-US" altLang="en-US" dirty="0"/>
          </a:p>
          <a:p>
            <a:r>
              <a:rPr lang="en-US" altLang="en-US" dirty="0"/>
              <a:t>Memory intensive applications can cause double buffering</a:t>
            </a:r>
          </a:p>
          <a:p>
            <a:pPr lvl="1"/>
            <a:r>
              <a:rPr lang="en-US" altLang="en-US" dirty="0"/>
              <a:t>OS keeps copy of page in memory as I/O buffer</a:t>
            </a:r>
          </a:p>
          <a:p>
            <a:pPr lvl="1"/>
            <a:r>
              <a:rPr lang="en-US" altLang="en-US" dirty="0"/>
              <a:t>Application keeps page in memory for its own work</a:t>
            </a:r>
          </a:p>
          <a:p>
            <a:endParaRPr lang="en-US" altLang="en-US" dirty="0"/>
          </a:p>
          <a:p>
            <a:r>
              <a:rPr lang="en-US" altLang="en-US" dirty="0"/>
              <a:t>Operating system can give direct access to the disk, getting out of the way of the applications</a:t>
            </a:r>
          </a:p>
          <a:p>
            <a:pPr lvl="1"/>
            <a:r>
              <a:rPr lang="en-US" altLang="en-US" dirty="0">
                <a:solidFill>
                  <a:schemeClr val="accent6">
                    <a:lumMod val="75000"/>
                  </a:schemeClr>
                </a:solidFill>
              </a:rPr>
              <a:t>Raw disk </a:t>
            </a:r>
            <a:r>
              <a:rPr lang="en-US" altLang="en-US" dirty="0"/>
              <a:t>mode</a:t>
            </a:r>
          </a:p>
          <a:p>
            <a:pPr lvl="1"/>
            <a:r>
              <a:rPr lang="en-US" altLang="en-US" dirty="0"/>
              <a:t>Bypasses buffering, locking, etc.</a:t>
            </a:r>
          </a:p>
        </p:txBody>
      </p:sp>
      <p:sp>
        <p:nvSpPr>
          <p:cNvPr id="4" name="Date Placeholder 3">
            <a:extLst>
              <a:ext uri="{FF2B5EF4-FFF2-40B4-BE49-F238E27FC236}">
                <a16:creationId xmlns:a16="http://schemas.microsoft.com/office/drawing/2014/main" id="{4BD53879-7D9E-2CAB-3EAF-40379895502F}"/>
              </a:ext>
            </a:extLst>
          </p:cNvPr>
          <p:cNvSpPr>
            <a:spLocks noGrp="1"/>
          </p:cNvSpPr>
          <p:nvPr>
            <p:ph type="dt" sz="half" idx="10"/>
          </p:nvPr>
        </p:nvSpPr>
        <p:spPr/>
        <p:txBody>
          <a:bodyPr/>
          <a:lstStyle/>
          <a:p>
            <a:fld id="{A7449F87-EBB2-4FA8-9756-E1A035035B5D}" type="datetime1">
              <a:rPr lang="en-US" smtClean="0"/>
              <a:t>12/2/24</a:t>
            </a:fld>
            <a:endParaRPr lang="en-US"/>
          </a:p>
        </p:txBody>
      </p:sp>
      <p:sp>
        <p:nvSpPr>
          <p:cNvPr id="5" name="Footer Placeholder 4">
            <a:extLst>
              <a:ext uri="{FF2B5EF4-FFF2-40B4-BE49-F238E27FC236}">
                <a16:creationId xmlns:a16="http://schemas.microsoft.com/office/drawing/2014/main" id="{67733018-DD0E-3B54-C1A8-4182C5D1AA60}"/>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C3B44468-7191-8E10-2021-14A09526A2A5}"/>
              </a:ext>
            </a:extLst>
          </p:cNvPr>
          <p:cNvSpPr>
            <a:spLocks noGrp="1"/>
          </p:cNvSpPr>
          <p:nvPr>
            <p:ph type="sldNum" sz="quarter" idx="12"/>
          </p:nvPr>
        </p:nvSpPr>
        <p:spPr/>
        <p:txBody>
          <a:bodyPr/>
          <a:lstStyle/>
          <a:p>
            <a:fld id="{36183DA2-1F77-4822-94C4-017CE82DBAC2}" type="slidenum">
              <a:rPr lang="en-US" smtClean="0"/>
              <a:t>42</a:t>
            </a:fld>
            <a:endParaRPr lang="en-US"/>
          </a:p>
        </p:txBody>
      </p:sp>
    </p:spTree>
    <p:extLst>
      <p:ext uri="{BB962C8B-B14F-4D97-AF65-F5344CB8AC3E}">
        <p14:creationId xmlns:p14="http://schemas.microsoft.com/office/powerpoint/2010/main" val="3122817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4DCF-A526-BEEE-B625-43E060CD2DBA}"/>
              </a:ext>
            </a:extLst>
          </p:cNvPr>
          <p:cNvSpPr>
            <a:spLocks noGrp="1"/>
          </p:cNvSpPr>
          <p:nvPr>
            <p:ph type="title"/>
          </p:nvPr>
        </p:nvSpPr>
        <p:spPr/>
        <p:txBody>
          <a:bodyPr/>
          <a:lstStyle/>
          <a:p>
            <a:r>
              <a:rPr lang="en-US" altLang="en-US" dirty="0"/>
              <a:t>Allocation of Frames</a:t>
            </a:r>
            <a:endParaRPr lang="en-US" dirty="0"/>
          </a:p>
        </p:txBody>
      </p:sp>
      <p:sp>
        <p:nvSpPr>
          <p:cNvPr id="3" name="Content Placeholder 2">
            <a:extLst>
              <a:ext uri="{FF2B5EF4-FFF2-40B4-BE49-F238E27FC236}">
                <a16:creationId xmlns:a16="http://schemas.microsoft.com/office/drawing/2014/main" id="{AA3EBFD2-F8C1-A4BB-6446-5224E4A8D213}"/>
              </a:ext>
            </a:extLst>
          </p:cNvPr>
          <p:cNvSpPr>
            <a:spLocks noGrp="1"/>
          </p:cNvSpPr>
          <p:nvPr>
            <p:ph idx="1"/>
          </p:nvPr>
        </p:nvSpPr>
        <p:spPr/>
        <p:txBody>
          <a:bodyPr>
            <a:normAutofit/>
          </a:bodyPr>
          <a:lstStyle/>
          <a:p>
            <a:r>
              <a:rPr lang="en-US" altLang="en-US" dirty="0"/>
              <a:t>Each process needs </a:t>
            </a:r>
            <a:r>
              <a:rPr lang="en-US" altLang="en-US" b="1" i="1" dirty="0"/>
              <a:t>minimum</a:t>
            </a:r>
            <a:r>
              <a:rPr lang="en-US" altLang="en-US" dirty="0"/>
              <a:t> number of frames</a:t>
            </a:r>
          </a:p>
          <a:p>
            <a:r>
              <a:rPr lang="en-US" altLang="en-US" b="1" i="1" dirty="0"/>
              <a:t>Maximum</a:t>
            </a:r>
            <a:r>
              <a:rPr lang="en-US" altLang="en-US" i="1" dirty="0"/>
              <a:t> </a:t>
            </a:r>
            <a:r>
              <a:rPr lang="en-US" altLang="en-US" dirty="0"/>
              <a:t>of course is total frames in the system</a:t>
            </a:r>
          </a:p>
          <a:p>
            <a:endParaRPr lang="en-US" altLang="en-US" dirty="0"/>
          </a:p>
          <a:p>
            <a:r>
              <a:rPr lang="en-US" altLang="en-US" dirty="0"/>
              <a:t>Two major allocation schemes</a:t>
            </a:r>
          </a:p>
          <a:p>
            <a:pPr lvl="1"/>
            <a:r>
              <a:rPr lang="en-US" altLang="en-US" dirty="0"/>
              <a:t>fixed allocation</a:t>
            </a:r>
          </a:p>
          <a:p>
            <a:pPr lvl="1"/>
            <a:r>
              <a:rPr lang="en-US" altLang="en-US" dirty="0"/>
              <a:t>priority allocation</a:t>
            </a:r>
          </a:p>
        </p:txBody>
      </p:sp>
      <p:sp>
        <p:nvSpPr>
          <p:cNvPr id="4" name="Date Placeholder 3">
            <a:extLst>
              <a:ext uri="{FF2B5EF4-FFF2-40B4-BE49-F238E27FC236}">
                <a16:creationId xmlns:a16="http://schemas.microsoft.com/office/drawing/2014/main" id="{0B5DACF1-C7AF-EB57-65FA-ECF591199D1B}"/>
              </a:ext>
            </a:extLst>
          </p:cNvPr>
          <p:cNvSpPr>
            <a:spLocks noGrp="1"/>
          </p:cNvSpPr>
          <p:nvPr>
            <p:ph type="dt" sz="half" idx="10"/>
          </p:nvPr>
        </p:nvSpPr>
        <p:spPr/>
        <p:txBody>
          <a:bodyPr/>
          <a:lstStyle/>
          <a:p>
            <a:fld id="{4233A17C-3BB9-49CD-9744-3897C0A09A17}" type="datetime1">
              <a:rPr lang="en-US" smtClean="0"/>
              <a:t>12/2/24</a:t>
            </a:fld>
            <a:endParaRPr lang="en-US"/>
          </a:p>
        </p:txBody>
      </p:sp>
      <p:sp>
        <p:nvSpPr>
          <p:cNvPr id="5" name="Footer Placeholder 4">
            <a:extLst>
              <a:ext uri="{FF2B5EF4-FFF2-40B4-BE49-F238E27FC236}">
                <a16:creationId xmlns:a16="http://schemas.microsoft.com/office/drawing/2014/main" id="{A52222F7-5F7C-9747-AB86-312EF53FF2CE}"/>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023F1468-C720-973E-22CC-01ED250181EF}"/>
              </a:ext>
            </a:extLst>
          </p:cNvPr>
          <p:cNvSpPr>
            <a:spLocks noGrp="1"/>
          </p:cNvSpPr>
          <p:nvPr>
            <p:ph type="sldNum" sz="quarter" idx="12"/>
          </p:nvPr>
        </p:nvSpPr>
        <p:spPr/>
        <p:txBody>
          <a:bodyPr/>
          <a:lstStyle/>
          <a:p>
            <a:fld id="{36183DA2-1F77-4822-94C4-017CE82DBAC2}" type="slidenum">
              <a:rPr lang="en-US" smtClean="0"/>
              <a:t>43</a:t>
            </a:fld>
            <a:endParaRPr lang="en-US"/>
          </a:p>
        </p:txBody>
      </p:sp>
    </p:spTree>
    <p:extLst>
      <p:ext uri="{BB962C8B-B14F-4D97-AF65-F5344CB8AC3E}">
        <p14:creationId xmlns:p14="http://schemas.microsoft.com/office/powerpoint/2010/main" val="411221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360D-BBC3-9E06-C770-DA812FB2EFD7}"/>
              </a:ext>
            </a:extLst>
          </p:cNvPr>
          <p:cNvSpPr>
            <a:spLocks noGrp="1"/>
          </p:cNvSpPr>
          <p:nvPr>
            <p:ph type="title"/>
          </p:nvPr>
        </p:nvSpPr>
        <p:spPr/>
        <p:txBody>
          <a:bodyPr/>
          <a:lstStyle/>
          <a:p>
            <a:r>
              <a:rPr lang="en-US" altLang="en-US" dirty="0"/>
              <a:t>Fixed Allocation</a:t>
            </a:r>
            <a:endParaRPr lang="en-US" dirty="0"/>
          </a:p>
        </p:txBody>
      </p:sp>
      <p:sp>
        <p:nvSpPr>
          <p:cNvPr id="3" name="Content Placeholder 2">
            <a:extLst>
              <a:ext uri="{FF2B5EF4-FFF2-40B4-BE49-F238E27FC236}">
                <a16:creationId xmlns:a16="http://schemas.microsoft.com/office/drawing/2014/main" id="{A0A36DAA-F133-254C-0378-CD3477A862AD}"/>
              </a:ext>
            </a:extLst>
          </p:cNvPr>
          <p:cNvSpPr>
            <a:spLocks noGrp="1"/>
          </p:cNvSpPr>
          <p:nvPr>
            <p:ph idx="1"/>
          </p:nvPr>
        </p:nvSpPr>
        <p:spPr/>
        <p:txBody>
          <a:bodyPr/>
          <a:lstStyle/>
          <a:p>
            <a:r>
              <a:rPr lang="en-US" altLang="en-US" sz="2400" dirty="0"/>
              <a:t>Equal allocation – For example, if there are 100 frames (after allocating frames for the OS) and 5 processes, give each process 20 frames</a:t>
            </a:r>
          </a:p>
          <a:p>
            <a:pPr lvl="1"/>
            <a:r>
              <a:rPr lang="en-US" altLang="en-US" sz="2000" dirty="0"/>
              <a:t>Keep some as free frame buffer pool</a:t>
            </a:r>
          </a:p>
          <a:p>
            <a:r>
              <a:rPr lang="en-US" altLang="en-US" sz="2400" dirty="0"/>
              <a:t>Proportional allocation – Allocate according to the size of process</a:t>
            </a:r>
          </a:p>
          <a:p>
            <a:pPr lvl="1"/>
            <a:r>
              <a:rPr lang="en-US" altLang="en-US" sz="2000" dirty="0"/>
              <a:t>Dynamic as degree of multiprogramming, process sizes change</a:t>
            </a:r>
          </a:p>
          <a:p>
            <a:pPr lvl="1">
              <a:buFont typeface="Monotype Sorts" pitchFamily="-84" charset="2"/>
              <a:buNone/>
            </a:pPr>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dirty="0"/>
          </a:p>
        </p:txBody>
      </p:sp>
      <p:graphicFrame>
        <p:nvGraphicFramePr>
          <p:cNvPr id="4" name="Object 2">
            <a:extLst>
              <a:ext uri="{FF2B5EF4-FFF2-40B4-BE49-F238E27FC236}">
                <a16:creationId xmlns:a16="http://schemas.microsoft.com/office/drawing/2014/main" id="{A663930B-97E0-F3FE-3DDD-D6AD544D3F4E}"/>
              </a:ext>
            </a:extLst>
          </p:cNvPr>
          <p:cNvGraphicFramePr>
            <a:graphicFrameLocks noChangeAspect="1"/>
          </p:cNvGraphicFramePr>
          <p:nvPr>
            <p:extLst>
              <p:ext uri="{D42A27DB-BD31-4B8C-83A1-F6EECF244321}">
                <p14:modId xmlns:p14="http://schemas.microsoft.com/office/powerpoint/2010/main" val="2387921022"/>
              </p:ext>
            </p:extLst>
          </p:nvPr>
        </p:nvGraphicFramePr>
        <p:xfrm>
          <a:off x="2019183" y="3898619"/>
          <a:ext cx="3540784" cy="1996608"/>
        </p:xfrm>
        <a:graphic>
          <a:graphicData uri="http://schemas.openxmlformats.org/presentationml/2006/ole">
            <mc:AlternateContent xmlns:mc="http://schemas.openxmlformats.org/markup-compatibility/2006">
              <mc:Choice xmlns:v="urn:schemas-microsoft-com:vml" Requires="v">
                <p:oleObj name="Equation" r:id="rId3" imgW="2857500" imgH="1612900" progId="Equation.3">
                  <p:embed/>
                </p:oleObj>
              </mc:Choice>
              <mc:Fallback>
                <p:oleObj name="Equation" r:id="rId3" imgW="2857500" imgH="1612900" progId="Equation.3">
                  <p:embed/>
                  <p:pic>
                    <p:nvPicPr>
                      <p:cNvPr id="4" name="Object 2">
                        <a:extLst>
                          <a:ext uri="{FF2B5EF4-FFF2-40B4-BE49-F238E27FC236}">
                            <a16:creationId xmlns:a16="http://schemas.microsoft.com/office/drawing/2014/main" id="{A663930B-97E0-F3FE-3DDD-D6AD544D3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183" y="3898619"/>
                        <a:ext cx="3540784" cy="1996608"/>
                      </a:xfrm>
                      <a:prstGeom prst="rect">
                        <a:avLst/>
                      </a:prstGeom>
                      <a:noFill/>
                      <a:ln>
                        <a:noFill/>
                      </a:ln>
                      <a:effectLst/>
                    </p:spPr>
                  </p:pic>
                </p:oleObj>
              </mc:Fallback>
            </mc:AlternateContent>
          </a:graphicData>
        </a:graphic>
      </p:graphicFrame>
      <p:pic>
        <p:nvPicPr>
          <p:cNvPr id="9" name="Picture 8" descr="Text&#10;&#10;Description automatically generated">
            <a:extLst>
              <a:ext uri="{FF2B5EF4-FFF2-40B4-BE49-F238E27FC236}">
                <a16:creationId xmlns:a16="http://schemas.microsoft.com/office/drawing/2014/main" id="{5FB52B3F-017F-713D-9AA1-BA4554E7DB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7872" y="3763682"/>
            <a:ext cx="1878039" cy="2413281"/>
          </a:xfrm>
          <a:prstGeom prst="rect">
            <a:avLst/>
          </a:prstGeom>
        </p:spPr>
      </p:pic>
      <p:sp>
        <p:nvSpPr>
          <p:cNvPr id="10" name="Date Placeholder 9">
            <a:extLst>
              <a:ext uri="{FF2B5EF4-FFF2-40B4-BE49-F238E27FC236}">
                <a16:creationId xmlns:a16="http://schemas.microsoft.com/office/drawing/2014/main" id="{B6A63A29-15A2-05EF-59F4-33B1BBD01F20}"/>
              </a:ext>
            </a:extLst>
          </p:cNvPr>
          <p:cNvSpPr>
            <a:spLocks noGrp="1"/>
          </p:cNvSpPr>
          <p:nvPr>
            <p:ph type="dt" sz="half" idx="10"/>
          </p:nvPr>
        </p:nvSpPr>
        <p:spPr/>
        <p:txBody>
          <a:bodyPr/>
          <a:lstStyle/>
          <a:p>
            <a:fld id="{528EC4A1-3E15-4CD8-B88D-6A53E03C6FEB}" type="datetime1">
              <a:rPr lang="en-US" smtClean="0"/>
              <a:t>12/2/24</a:t>
            </a:fld>
            <a:endParaRPr lang="en-US"/>
          </a:p>
        </p:txBody>
      </p:sp>
      <p:sp>
        <p:nvSpPr>
          <p:cNvPr id="11" name="Footer Placeholder 10">
            <a:extLst>
              <a:ext uri="{FF2B5EF4-FFF2-40B4-BE49-F238E27FC236}">
                <a16:creationId xmlns:a16="http://schemas.microsoft.com/office/drawing/2014/main" id="{C3DE0391-8BE9-8EFE-C502-5D145B73F544}"/>
              </a:ext>
            </a:extLst>
          </p:cNvPr>
          <p:cNvSpPr>
            <a:spLocks noGrp="1"/>
          </p:cNvSpPr>
          <p:nvPr>
            <p:ph type="ftr" sz="quarter" idx="3"/>
          </p:nvPr>
        </p:nvSpPr>
        <p:spPr>
          <a:xfrm>
            <a:off x="3789575" y="6356350"/>
            <a:ext cx="4703976" cy="365125"/>
          </a:xfrm>
        </p:spPr>
        <p:txBody>
          <a:bodyPr/>
          <a:lstStyle/>
          <a:p>
            <a:r>
              <a:rPr lang="en-US" dirty="0"/>
              <a:t>CSCE 5640: Virtual Memory                </a:t>
            </a:r>
            <a:r>
              <a:rPr lang="en-US" dirty="0" err="1"/>
              <a:t>Solberschatz</a:t>
            </a:r>
            <a:r>
              <a:rPr lang="en-US" dirty="0"/>
              <a:t>, Galvin and Gagne © 2018</a:t>
            </a:r>
          </a:p>
        </p:txBody>
      </p:sp>
      <p:sp>
        <p:nvSpPr>
          <p:cNvPr id="12" name="Slide Number Placeholder 11">
            <a:extLst>
              <a:ext uri="{FF2B5EF4-FFF2-40B4-BE49-F238E27FC236}">
                <a16:creationId xmlns:a16="http://schemas.microsoft.com/office/drawing/2014/main" id="{CB5EAE39-8458-B678-1E7F-B22A2EA35875}"/>
              </a:ext>
            </a:extLst>
          </p:cNvPr>
          <p:cNvSpPr>
            <a:spLocks noGrp="1"/>
          </p:cNvSpPr>
          <p:nvPr>
            <p:ph type="sldNum" sz="quarter" idx="12"/>
          </p:nvPr>
        </p:nvSpPr>
        <p:spPr/>
        <p:txBody>
          <a:bodyPr/>
          <a:lstStyle/>
          <a:p>
            <a:fld id="{36183DA2-1F77-4822-94C4-017CE82DBAC2}" type="slidenum">
              <a:rPr lang="en-US" smtClean="0"/>
              <a:t>44</a:t>
            </a:fld>
            <a:endParaRPr lang="en-US"/>
          </a:p>
        </p:txBody>
      </p:sp>
    </p:spTree>
    <p:extLst>
      <p:ext uri="{BB962C8B-B14F-4D97-AF65-F5344CB8AC3E}">
        <p14:creationId xmlns:p14="http://schemas.microsoft.com/office/powerpoint/2010/main" val="3737294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FE3F-3941-E4B5-B8A8-6769FBFF7A18}"/>
              </a:ext>
            </a:extLst>
          </p:cNvPr>
          <p:cNvSpPr>
            <a:spLocks noGrp="1"/>
          </p:cNvSpPr>
          <p:nvPr>
            <p:ph type="title"/>
          </p:nvPr>
        </p:nvSpPr>
        <p:spPr/>
        <p:txBody>
          <a:bodyPr/>
          <a:lstStyle/>
          <a:p>
            <a:r>
              <a:rPr lang="en-US" altLang="en-US" dirty="0"/>
              <a:t>Global vs. Local Allocation</a:t>
            </a:r>
            <a:endParaRPr lang="en-US" dirty="0"/>
          </a:p>
        </p:txBody>
      </p:sp>
      <p:sp>
        <p:nvSpPr>
          <p:cNvPr id="3" name="Content Placeholder 2">
            <a:extLst>
              <a:ext uri="{FF2B5EF4-FFF2-40B4-BE49-F238E27FC236}">
                <a16:creationId xmlns:a16="http://schemas.microsoft.com/office/drawing/2014/main" id="{6B97061F-2BA0-0A2E-E59D-6A0B80479BF4}"/>
              </a:ext>
            </a:extLst>
          </p:cNvPr>
          <p:cNvSpPr>
            <a:spLocks noGrp="1"/>
          </p:cNvSpPr>
          <p:nvPr>
            <p:ph idx="1"/>
          </p:nvPr>
        </p:nvSpPr>
        <p:spPr/>
        <p:txBody>
          <a:bodyPr/>
          <a:lstStyle/>
          <a:p>
            <a:r>
              <a:rPr lang="en-US" altLang="en-US" dirty="0">
                <a:solidFill>
                  <a:schemeClr val="accent6">
                    <a:lumMod val="75000"/>
                  </a:schemeClr>
                </a:solidFill>
              </a:rPr>
              <a:t>Global replacement </a:t>
            </a:r>
            <a:r>
              <a:rPr lang="en-US" altLang="en-US" dirty="0"/>
              <a:t>– process selects a replacement frame from the set of all frames; one process can take a frame from another</a:t>
            </a:r>
          </a:p>
          <a:p>
            <a:pPr lvl="1"/>
            <a:r>
              <a:rPr lang="en-US" altLang="en-US" dirty="0"/>
              <a:t>But then process execution time can vary greatly</a:t>
            </a:r>
          </a:p>
          <a:p>
            <a:pPr lvl="1"/>
            <a:r>
              <a:rPr lang="en-US" altLang="en-US" dirty="0"/>
              <a:t>But greater throughput so more common</a:t>
            </a:r>
          </a:p>
          <a:p>
            <a:endParaRPr lang="en-US" altLang="en-US" dirty="0">
              <a:solidFill>
                <a:schemeClr val="accent6">
                  <a:lumMod val="75000"/>
                </a:schemeClr>
              </a:solidFill>
            </a:endParaRPr>
          </a:p>
          <a:p>
            <a:r>
              <a:rPr lang="en-US" altLang="en-US" dirty="0">
                <a:solidFill>
                  <a:schemeClr val="accent6">
                    <a:lumMod val="75000"/>
                  </a:schemeClr>
                </a:solidFill>
              </a:rPr>
              <a:t>Local replacement </a:t>
            </a:r>
            <a:r>
              <a:rPr lang="en-US" altLang="en-US" dirty="0"/>
              <a:t>– each process selects from only its own set of allocated frames</a:t>
            </a:r>
          </a:p>
          <a:p>
            <a:pPr lvl="1"/>
            <a:r>
              <a:rPr lang="en-US" altLang="en-US" dirty="0"/>
              <a:t>More consistent per-process performance</a:t>
            </a:r>
          </a:p>
          <a:p>
            <a:pPr lvl="1"/>
            <a:r>
              <a:rPr lang="en-US" altLang="en-US" dirty="0"/>
              <a:t>But possibly under-utilized memory</a:t>
            </a:r>
          </a:p>
        </p:txBody>
      </p:sp>
      <p:sp>
        <p:nvSpPr>
          <p:cNvPr id="4" name="Date Placeholder 3">
            <a:extLst>
              <a:ext uri="{FF2B5EF4-FFF2-40B4-BE49-F238E27FC236}">
                <a16:creationId xmlns:a16="http://schemas.microsoft.com/office/drawing/2014/main" id="{6C461E70-7722-0485-44B5-6420B33B41CF}"/>
              </a:ext>
            </a:extLst>
          </p:cNvPr>
          <p:cNvSpPr>
            <a:spLocks noGrp="1"/>
          </p:cNvSpPr>
          <p:nvPr>
            <p:ph type="dt" sz="half" idx="10"/>
          </p:nvPr>
        </p:nvSpPr>
        <p:spPr/>
        <p:txBody>
          <a:bodyPr/>
          <a:lstStyle/>
          <a:p>
            <a:fld id="{B40499C1-7B36-4149-80BD-E0901D0A4507}" type="datetime1">
              <a:rPr lang="en-US" smtClean="0"/>
              <a:t>12/2/24</a:t>
            </a:fld>
            <a:endParaRPr lang="en-US"/>
          </a:p>
        </p:txBody>
      </p:sp>
      <p:sp>
        <p:nvSpPr>
          <p:cNvPr id="5" name="Footer Placeholder 4">
            <a:extLst>
              <a:ext uri="{FF2B5EF4-FFF2-40B4-BE49-F238E27FC236}">
                <a16:creationId xmlns:a16="http://schemas.microsoft.com/office/drawing/2014/main" id="{3C7677DC-A888-10A6-38D0-FCB68D750B90}"/>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D74F7A17-0C71-AD9C-EC19-735A8DF1467E}"/>
              </a:ext>
            </a:extLst>
          </p:cNvPr>
          <p:cNvSpPr>
            <a:spLocks noGrp="1"/>
          </p:cNvSpPr>
          <p:nvPr>
            <p:ph type="sldNum" sz="quarter" idx="12"/>
          </p:nvPr>
        </p:nvSpPr>
        <p:spPr/>
        <p:txBody>
          <a:bodyPr/>
          <a:lstStyle/>
          <a:p>
            <a:fld id="{36183DA2-1F77-4822-94C4-017CE82DBAC2}" type="slidenum">
              <a:rPr lang="en-US" smtClean="0"/>
              <a:t>45</a:t>
            </a:fld>
            <a:endParaRPr lang="en-US"/>
          </a:p>
        </p:txBody>
      </p:sp>
    </p:spTree>
    <p:extLst>
      <p:ext uri="{BB962C8B-B14F-4D97-AF65-F5344CB8AC3E}">
        <p14:creationId xmlns:p14="http://schemas.microsoft.com/office/powerpoint/2010/main" val="1554682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CFA0-6FB1-DC8E-01FA-4A4B215B79F7}"/>
              </a:ext>
            </a:extLst>
          </p:cNvPr>
          <p:cNvSpPr>
            <a:spLocks noGrp="1"/>
          </p:cNvSpPr>
          <p:nvPr>
            <p:ph type="title"/>
          </p:nvPr>
        </p:nvSpPr>
        <p:spPr/>
        <p:txBody>
          <a:bodyPr/>
          <a:lstStyle/>
          <a:p>
            <a:r>
              <a:rPr lang="en-US" altLang="en-US" dirty="0"/>
              <a:t>Reclaiming Pages</a:t>
            </a:r>
            <a:endParaRPr lang="en-US" dirty="0"/>
          </a:p>
        </p:txBody>
      </p:sp>
      <p:sp>
        <p:nvSpPr>
          <p:cNvPr id="3" name="Content Placeholder 2">
            <a:extLst>
              <a:ext uri="{FF2B5EF4-FFF2-40B4-BE49-F238E27FC236}">
                <a16:creationId xmlns:a16="http://schemas.microsoft.com/office/drawing/2014/main" id="{9AE003F5-4396-9B79-7A7A-1010FD5CB02A}"/>
              </a:ext>
            </a:extLst>
          </p:cNvPr>
          <p:cNvSpPr>
            <a:spLocks noGrp="1"/>
          </p:cNvSpPr>
          <p:nvPr>
            <p:ph idx="1"/>
          </p:nvPr>
        </p:nvSpPr>
        <p:spPr/>
        <p:txBody>
          <a:bodyPr>
            <a:normAutofit fontScale="92500" lnSpcReduction="10000"/>
          </a:bodyPr>
          <a:lstStyle/>
          <a:p>
            <a:r>
              <a:rPr lang="en-US" altLang="en-US" dirty="0"/>
              <a:t>A strategy to implement global page-replacement policy </a:t>
            </a:r>
          </a:p>
          <a:p>
            <a:endParaRPr lang="en-US" altLang="en-US" dirty="0"/>
          </a:p>
          <a:p>
            <a:r>
              <a:rPr lang="en-US" altLang="en-US" dirty="0"/>
              <a:t>All memory requests are satisfied from the free-frame list, rather than waiting for the list to drop to zero before we begin selecting pages for replacement, </a:t>
            </a:r>
          </a:p>
          <a:p>
            <a:endParaRPr lang="en-US" altLang="en-US" dirty="0"/>
          </a:p>
          <a:p>
            <a:r>
              <a:rPr lang="en-US" altLang="en-US" dirty="0"/>
              <a:t>Page replacement is triggered when the list falls below a certain threshold. </a:t>
            </a:r>
          </a:p>
          <a:p>
            <a:endParaRPr lang="en-US" altLang="en-US" dirty="0"/>
          </a:p>
          <a:p>
            <a:r>
              <a:rPr lang="en-US" altLang="en-US" dirty="0"/>
              <a:t>This strategy attempts to ensure there is always sufficient free memory to satisfy new requests</a:t>
            </a:r>
            <a:r>
              <a:rPr lang="en-US" altLang="en-US" b="1" dirty="0">
                <a:solidFill>
                  <a:srgbClr val="3366FF"/>
                </a:solidFill>
              </a:rPr>
              <a:t>.</a:t>
            </a:r>
            <a:endParaRPr lang="en-US" altLang="en-US" dirty="0"/>
          </a:p>
        </p:txBody>
      </p:sp>
      <p:sp>
        <p:nvSpPr>
          <p:cNvPr id="4" name="Date Placeholder 3">
            <a:extLst>
              <a:ext uri="{FF2B5EF4-FFF2-40B4-BE49-F238E27FC236}">
                <a16:creationId xmlns:a16="http://schemas.microsoft.com/office/drawing/2014/main" id="{1AFB8F29-ACEA-BFEC-169F-64758F52FB5E}"/>
              </a:ext>
            </a:extLst>
          </p:cNvPr>
          <p:cNvSpPr>
            <a:spLocks noGrp="1"/>
          </p:cNvSpPr>
          <p:nvPr>
            <p:ph type="dt" sz="half" idx="10"/>
          </p:nvPr>
        </p:nvSpPr>
        <p:spPr/>
        <p:txBody>
          <a:bodyPr/>
          <a:lstStyle/>
          <a:p>
            <a:fld id="{C2F57C1D-7C1B-480F-B100-449744504C35}" type="datetime1">
              <a:rPr lang="en-US" smtClean="0"/>
              <a:t>12/2/24</a:t>
            </a:fld>
            <a:endParaRPr lang="en-US"/>
          </a:p>
        </p:txBody>
      </p:sp>
      <p:sp>
        <p:nvSpPr>
          <p:cNvPr id="5" name="Footer Placeholder 4">
            <a:extLst>
              <a:ext uri="{FF2B5EF4-FFF2-40B4-BE49-F238E27FC236}">
                <a16:creationId xmlns:a16="http://schemas.microsoft.com/office/drawing/2014/main" id="{F1A0660B-0C21-8276-C9C1-F625E7028D48}"/>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44248EAE-6EB2-CECE-E9C4-D7C1EDA87162}"/>
              </a:ext>
            </a:extLst>
          </p:cNvPr>
          <p:cNvSpPr>
            <a:spLocks noGrp="1"/>
          </p:cNvSpPr>
          <p:nvPr>
            <p:ph type="sldNum" sz="quarter" idx="12"/>
          </p:nvPr>
        </p:nvSpPr>
        <p:spPr/>
        <p:txBody>
          <a:bodyPr/>
          <a:lstStyle/>
          <a:p>
            <a:fld id="{36183DA2-1F77-4822-94C4-017CE82DBAC2}" type="slidenum">
              <a:rPr lang="en-US" smtClean="0"/>
              <a:t>46</a:t>
            </a:fld>
            <a:endParaRPr lang="en-US"/>
          </a:p>
        </p:txBody>
      </p:sp>
    </p:spTree>
    <p:extLst>
      <p:ext uri="{BB962C8B-B14F-4D97-AF65-F5344CB8AC3E}">
        <p14:creationId xmlns:p14="http://schemas.microsoft.com/office/powerpoint/2010/main" val="401733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6276-48B2-0E21-DE77-18547B4CDE64}"/>
              </a:ext>
            </a:extLst>
          </p:cNvPr>
          <p:cNvSpPr>
            <a:spLocks noGrp="1"/>
          </p:cNvSpPr>
          <p:nvPr>
            <p:ph type="title"/>
          </p:nvPr>
        </p:nvSpPr>
        <p:spPr/>
        <p:txBody>
          <a:bodyPr/>
          <a:lstStyle/>
          <a:p>
            <a:r>
              <a:rPr lang="en-US" altLang="en-US" dirty="0"/>
              <a:t>Reclaiming Pages Example </a:t>
            </a:r>
            <a:endParaRPr lang="en-US" dirty="0"/>
          </a:p>
        </p:txBody>
      </p:sp>
      <p:pic>
        <p:nvPicPr>
          <p:cNvPr id="4" name="Picture 2" descr="B:\os-book\os10-dir\Slides-WORK-area\Figures-dir\ch10\JPG-dir\10_18.jpg">
            <a:extLst>
              <a:ext uri="{FF2B5EF4-FFF2-40B4-BE49-F238E27FC236}">
                <a16:creationId xmlns:a16="http://schemas.microsoft.com/office/drawing/2014/main" id="{E647DE4C-CC29-6B78-D2D2-E797E7B5CB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98679" y="1981747"/>
            <a:ext cx="4180227" cy="437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EF316FA2-8B73-BD3D-F3B7-14E727A8DD78}"/>
              </a:ext>
            </a:extLst>
          </p:cNvPr>
          <p:cNvSpPr>
            <a:spLocks noGrp="1"/>
          </p:cNvSpPr>
          <p:nvPr>
            <p:ph type="dt" sz="half" idx="10"/>
          </p:nvPr>
        </p:nvSpPr>
        <p:spPr/>
        <p:txBody>
          <a:bodyPr/>
          <a:lstStyle/>
          <a:p>
            <a:fld id="{641CAE4D-38DA-4F38-8FD7-F91B4AC05BB9}" type="datetime1">
              <a:rPr lang="en-US" smtClean="0"/>
              <a:t>12/2/24</a:t>
            </a:fld>
            <a:endParaRPr lang="en-US"/>
          </a:p>
        </p:txBody>
      </p:sp>
      <p:sp>
        <p:nvSpPr>
          <p:cNvPr id="5" name="Footer Placeholder 4">
            <a:extLst>
              <a:ext uri="{FF2B5EF4-FFF2-40B4-BE49-F238E27FC236}">
                <a16:creationId xmlns:a16="http://schemas.microsoft.com/office/drawing/2014/main" id="{B80F4E02-7394-2794-9A4D-B26B07B2F9D7}"/>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858F9E5F-9DE4-AB8F-D4EE-8C3F88DA93E0}"/>
              </a:ext>
            </a:extLst>
          </p:cNvPr>
          <p:cNvSpPr>
            <a:spLocks noGrp="1"/>
          </p:cNvSpPr>
          <p:nvPr>
            <p:ph type="sldNum" sz="quarter" idx="12"/>
          </p:nvPr>
        </p:nvSpPr>
        <p:spPr/>
        <p:txBody>
          <a:bodyPr/>
          <a:lstStyle/>
          <a:p>
            <a:fld id="{36183DA2-1F77-4822-94C4-017CE82DBAC2}" type="slidenum">
              <a:rPr lang="en-US" smtClean="0"/>
              <a:t>47</a:t>
            </a:fld>
            <a:endParaRPr lang="en-US"/>
          </a:p>
        </p:txBody>
      </p:sp>
    </p:spTree>
    <p:extLst>
      <p:ext uri="{BB962C8B-B14F-4D97-AF65-F5344CB8AC3E}">
        <p14:creationId xmlns:p14="http://schemas.microsoft.com/office/powerpoint/2010/main" val="685379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6338-591D-FD3D-2145-4E1981A18527}"/>
              </a:ext>
            </a:extLst>
          </p:cNvPr>
          <p:cNvSpPr>
            <a:spLocks noGrp="1"/>
          </p:cNvSpPr>
          <p:nvPr>
            <p:ph type="title"/>
          </p:nvPr>
        </p:nvSpPr>
        <p:spPr/>
        <p:txBody>
          <a:bodyPr/>
          <a:lstStyle/>
          <a:p>
            <a:r>
              <a:rPr lang="en-US" altLang="en-US" dirty="0"/>
              <a:t>Thrashing</a:t>
            </a:r>
            <a:endParaRPr lang="en-US" dirty="0"/>
          </a:p>
        </p:txBody>
      </p:sp>
      <p:sp>
        <p:nvSpPr>
          <p:cNvPr id="3" name="Content Placeholder 2">
            <a:extLst>
              <a:ext uri="{FF2B5EF4-FFF2-40B4-BE49-F238E27FC236}">
                <a16:creationId xmlns:a16="http://schemas.microsoft.com/office/drawing/2014/main" id="{B7204AFA-85E2-A558-A8B5-8ED436272B2F}"/>
              </a:ext>
            </a:extLst>
          </p:cNvPr>
          <p:cNvSpPr>
            <a:spLocks noGrp="1"/>
          </p:cNvSpPr>
          <p:nvPr>
            <p:ph idx="1"/>
          </p:nvPr>
        </p:nvSpPr>
        <p:spPr/>
        <p:txBody>
          <a:bodyPr/>
          <a:lstStyle/>
          <a:p>
            <a:r>
              <a:rPr lang="en-US" altLang="en-US" dirty="0"/>
              <a:t>If a process does not have </a:t>
            </a:r>
            <a:r>
              <a:rPr lang="ja-JP" altLang="en-US" dirty="0"/>
              <a:t>“</a:t>
            </a:r>
            <a:r>
              <a:rPr lang="en-US" altLang="ja-JP" dirty="0"/>
              <a:t>enough</a:t>
            </a:r>
            <a:r>
              <a:rPr lang="ja-JP" altLang="en-US" dirty="0"/>
              <a:t>”</a:t>
            </a:r>
            <a:r>
              <a:rPr lang="en-US" altLang="ja-JP" dirty="0"/>
              <a:t> pages, the page-fault rate is very high</a:t>
            </a:r>
          </a:p>
          <a:p>
            <a:pPr lvl="1"/>
            <a:r>
              <a:rPr lang="en-US" altLang="en-US" dirty="0"/>
              <a:t>Page fault to get page</a:t>
            </a:r>
          </a:p>
          <a:p>
            <a:pPr lvl="1"/>
            <a:r>
              <a:rPr lang="en-US" altLang="en-US" dirty="0"/>
              <a:t>Replace existing frame</a:t>
            </a:r>
          </a:p>
          <a:p>
            <a:pPr lvl="1"/>
            <a:r>
              <a:rPr lang="en-US" altLang="en-US" dirty="0"/>
              <a:t>But quickly need replaced frame back</a:t>
            </a:r>
          </a:p>
          <a:p>
            <a:pPr lvl="1"/>
            <a:r>
              <a:rPr lang="en-US" altLang="en-US" dirty="0"/>
              <a:t>This leads to:</a:t>
            </a:r>
          </a:p>
          <a:p>
            <a:pPr lvl="2"/>
            <a:r>
              <a:rPr lang="en-US" altLang="en-US" dirty="0"/>
              <a:t>Low CPU utilization</a:t>
            </a:r>
          </a:p>
          <a:p>
            <a:pPr lvl="2"/>
            <a:r>
              <a:rPr lang="en-US" altLang="en-US" dirty="0"/>
              <a:t>Operating system thinking that it needs to increase the degree of multiprogramming</a:t>
            </a:r>
          </a:p>
          <a:p>
            <a:pPr lvl="2"/>
            <a:r>
              <a:rPr lang="en-US" altLang="en-US" dirty="0"/>
              <a:t>Another process added to the system</a:t>
            </a:r>
          </a:p>
        </p:txBody>
      </p:sp>
      <p:sp>
        <p:nvSpPr>
          <p:cNvPr id="4" name="Date Placeholder 3">
            <a:extLst>
              <a:ext uri="{FF2B5EF4-FFF2-40B4-BE49-F238E27FC236}">
                <a16:creationId xmlns:a16="http://schemas.microsoft.com/office/drawing/2014/main" id="{897DEE55-6096-5633-6133-56068C05D92F}"/>
              </a:ext>
            </a:extLst>
          </p:cNvPr>
          <p:cNvSpPr>
            <a:spLocks noGrp="1"/>
          </p:cNvSpPr>
          <p:nvPr>
            <p:ph type="dt" sz="half" idx="10"/>
          </p:nvPr>
        </p:nvSpPr>
        <p:spPr/>
        <p:txBody>
          <a:bodyPr/>
          <a:lstStyle/>
          <a:p>
            <a:fld id="{E8FED24A-E134-4EF7-BA93-B67225013B24}" type="datetime1">
              <a:rPr lang="en-US" smtClean="0"/>
              <a:t>12/2/24</a:t>
            </a:fld>
            <a:endParaRPr lang="en-US"/>
          </a:p>
        </p:txBody>
      </p:sp>
      <p:sp>
        <p:nvSpPr>
          <p:cNvPr id="5" name="Footer Placeholder 4">
            <a:extLst>
              <a:ext uri="{FF2B5EF4-FFF2-40B4-BE49-F238E27FC236}">
                <a16:creationId xmlns:a16="http://schemas.microsoft.com/office/drawing/2014/main" id="{313FD0DE-DEF7-001A-FD87-C645E700F7BE}"/>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CA702939-46A2-ABF8-9EB4-AC518F9D0826}"/>
              </a:ext>
            </a:extLst>
          </p:cNvPr>
          <p:cNvSpPr>
            <a:spLocks noGrp="1"/>
          </p:cNvSpPr>
          <p:nvPr>
            <p:ph type="sldNum" sz="quarter" idx="12"/>
          </p:nvPr>
        </p:nvSpPr>
        <p:spPr/>
        <p:txBody>
          <a:bodyPr/>
          <a:lstStyle/>
          <a:p>
            <a:fld id="{36183DA2-1F77-4822-94C4-017CE82DBAC2}" type="slidenum">
              <a:rPr lang="en-US" smtClean="0"/>
              <a:t>48</a:t>
            </a:fld>
            <a:endParaRPr lang="en-US"/>
          </a:p>
        </p:txBody>
      </p:sp>
    </p:spTree>
    <p:extLst>
      <p:ext uri="{BB962C8B-B14F-4D97-AF65-F5344CB8AC3E}">
        <p14:creationId xmlns:p14="http://schemas.microsoft.com/office/powerpoint/2010/main" val="978418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BB16-15B0-4F41-7610-FD37E0D2BF60}"/>
              </a:ext>
            </a:extLst>
          </p:cNvPr>
          <p:cNvSpPr>
            <a:spLocks noGrp="1"/>
          </p:cNvSpPr>
          <p:nvPr>
            <p:ph type="title"/>
          </p:nvPr>
        </p:nvSpPr>
        <p:spPr/>
        <p:txBody>
          <a:bodyPr/>
          <a:lstStyle/>
          <a:p>
            <a:r>
              <a:rPr lang="en-US" altLang="en-US" dirty="0"/>
              <a:t>Thrashing (contd.)</a:t>
            </a:r>
            <a:endParaRPr lang="en-US" dirty="0"/>
          </a:p>
        </p:txBody>
      </p:sp>
      <p:sp>
        <p:nvSpPr>
          <p:cNvPr id="3" name="Content Placeholder 2">
            <a:extLst>
              <a:ext uri="{FF2B5EF4-FFF2-40B4-BE49-F238E27FC236}">
                <a16:creationId xmlns:a16="http://schemas.microsoft.com/office/drawing/2014/main" id="{A5C00D23-1D4A-21D4-355F-FEF9788A9EB1}"/>
              </a:ext>
            </a:extLst>
          </p:cNvPr>
          <p:cNvSpPr>
            <a:spLocks noGrp="1"/>
          </p:cNvSpPr>
          <p:nvPr>
            <p:ph idx="1"/>
          </p:nvPr>
        </p:nvSpPr>
        <p:spPr/>
        <p:txBody>
          <a:bodyPr/>
          <a:lstStyle/>
          <a:p>
            <a:r>
              <a:rPr lang="en-US" altLang="en-US" dirty="0">
                <a:solidFill>
                  <a:schemeClr val="accent6">
                    <a:lumMod val="75000"/>
                  </a:schemeClr>
                </a:solidFill>
              </a:rPr>
              <a:t>Thrashing</a:t>
            </a:r>
            <a:r>
              <a:rPr lang="en-US" altLang="en-US" dirty="0">
                <a:solidFill>
                  <a:srgbClr val="3366FF"/>
                </a:solidFill>
              </a:rPr>
              <a:t>. </a:t>
            </a:r>
            <a:r>
              <a:rPr lang="en-US" altLang="en-US" dirty="0">
                <a:sym typeface="Symbol" panose="05050102010706020507" pitchFamily="18" charset="2"/>
              </a:rPr>
              <a:t> A process is busy swapping pages in and out</a:t>
            </a:r>
            <a:endParaRPr lang="en-US" altLang="en-US" dirty="0"/>
          </a:p>
        </p:txBody>
      </p:sp>
      <p:pic>
        <p:nvPicPr>
          <p:cNvPr id="4" name="Picture 4" descr="B:\os-book\os10-dir\Slides-WORK-area\Figures-dir\ch10\JPG-dir\10_20.jpg">
            <a:extLst>
              <a:ext uri="{FF2B5EF4-FFF2-40B4-BE49-F238E27FC236}">
                <a16:creationId xmlns:a16="http://schemas.microsoft.com/office/drawing/2014/main" id="{23C3E3C1-25FB-9750-2AFD-9AD211DD3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895" y="2606431"/>
            <a:ext cx="6063578" cy="357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F9D08BC2-3FF3-5F81-E48B-223A7411ECFF}"/>
              </a:ext>
            </a:extLst>
          </p:cNvPr>
          <p:cNvSpPr>
            <a:spLocks noGrp="1"/>
          </p:cNvSpPr>
          <p:nvPr>
            <p:ph type="dt" sz="half" idx="10"/>
          </p:nvPr>
        </p:nvSpPr>
        <p:spPr/>
        <p:txBody>
          <a:bodyPr/>
          <a:lstStyle/>
          <a:p>
            <a:fld id="{30B7D192-3C1A-4325-8003-B158ACAEC539}" type="datetime1">
              <a:rPr lang="en-US" smtClean="0"/>
              <a:t>12/2/24</a:t>
            </a:fld>
            <a:endParaRPr lang="en-US"/>
          </a:p>
        </p:txBody>
      </p:sp>
      <p:sp>
        <p:nvSpPr>
          <p:cNvPr id="6" name="Footer Placeholder 5">
            <a:extLst>
              <a:ext uri="{FF2B5EF4-FFF2-40B4-BE49-F238E27FC236}">
                <a16:creationId xmlns:a16="http://schemas.microsoft.com/office/drawing/2014/main" id="{DAB96EAD-3543-8438-1A55-CF733E51DB86}"/>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6F872175-EEC6-F614-BC69-9B5638D4CB08}"/>
              </a:ext>
            </a:extLst>
          </p:cNvPr>
          <p:cNvSpPr>
            <a:spLocks noGrp="1"/>
          </p:cNvSpPr>
          <p:nvPr>
            <p:ph type="sldNum" sz="quarter" idx="12"/>
          </p:nvPr>
        </p:nvSpPr>
        <p:spPr/>
        <p:txBody>
          <a:bodyPr/>
          <a:lstStyle/>
          <a:p>
            <a:fld id="{36183DA2-1F77-4822-94C4-017CE82DBAC2}" type="slidenum">
              <a:rPr lang="en-US" smtClean="0"/>
              <a:t>49</a:t>
            </a:fld>
            <a:endParaRPr lang="en-US"/>
          </a:p>
        </p:txBody>
      </p:sp>
    </p:spTree>
    <p:extLst>
      <p:ext uri="{BB962C8B-B14F-4D97-AF65-F5344CB8AC3E}">
        <p14:creationId xmlns:p14="http://schemas.microsoft.com/office/powerpoint/2010/main" val="311727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A711-2078-4256-E499-EC4C00195564}"/>
              </a:ext>
            </a:extLst>
          </p:cNvPr>
          <p:cNvSpPr>
            <a:spLocks noGrp="1"/>
          </p:cNvSpPr>
          <p:nvPr>
            <p:ph type="title"/>
          </p:nvPr>
        </p:nvSpPr>
        <p:spPr/>
        <p:txBody>
          <a:bodyPr/>
          <a:lstStyle/>
          <a:p>
            <a:r>
              <a:rPr lang="en-US" dirty="0"/>
              <a:t>Virtual Memory vs. Physical Memory</a:t>
            </a:r>
          </a:p>
        </p:txBody>
      </p:sp>
      <p:pic>
        <p:nvPicPr>
          <p:cNvPr id="4" name="Picture 4" descr="B:\os-book\os10-dir\Slides-WORK-area\Figures-dir\ch10\JPG-dir\10_01.jpg">
            <a:extLst>
              <a:ext uri="{FF2B5EF4-FFF2-40B4-BE49-F238E27FC236}">
                <a16:creationId xmlns:a16="http://schemas.microsoft.com/office/drawing/2014/main" id="{86A8D4FD-ED3E-48FD-DA26-4EDB1AAD7F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82485" y="1815356"/>
            <a:ext cx="5498143" cy="435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DFBCC024-9A83-ABB2-22C4-DD10026EBD32}"/>
              </a:ext>
            </a:extLst>
          </p:cNvPr>
          <p:cNvSpPr>
            <a:spLocks noGrp="1"/>
          </p:cNvSpPr>
          <p:nvPr>
            <p:ph type="dt" sz="half" idx="10"/>
          </p:nvPr>
        </p:nvSpPr>
        <p:spPr/>
        <p:txBody>
          <a:bodyPr/>
          <a:lstStyle/>
          <a:p>
            <a:fld id="{006DDF42-9C11-4C56-B90F-2D0DC99B3D63}" type="datetime1">
              <a:rPr lang="en-US" smtClean="0"/>
              <a:t>12/2/24</a:t>
            </a:fld>
            <a:endParaRPr lang="en-US"/>
          </a:p>
        </p:txBody>
      </p:sp>
      <p:sp>
        <p:nvSpPr>
          <p:cNvPr id="5" name="Footer Placeholder 4">
            <a:extLst>
              <a:ext uri="{FF2B5EF4-FFF2-40B4-BE49-F238E27FC236}">
                <a16:creationId xmlns:a16="http://schemas.microsoft.com/office/drawing/2014/main" id="{521E5DB6-AE99-DF09-9C59-02913AB08351}"/>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F621281B-B769-C826-3E8F-C2C5A111F44B}"/>
              </a:ext>
            </a:extLst>
          </p:cNvPr>
          <p:cNvSpPr>
            <a:spLocks noGrp="1"/>
          </p:cNvSpPr>
          <p:nvPr>
            <p:ph type="sldNum" sz="quarter" idx="12"/>
          </p:nvPr>
        </p:nvSpPr>
        <p:spPr/>
        <p:txBody>
          <a:bodyPr/>
          <a:lstStyle/>
          <a:p>
            <a:fld id="{36183DA2-1F77-4822-94C4-017CE82DBAC2}" type="slidenum">
              <a:rPr lang="en-US" smtClean="0"/>
              <a:t>5</a:t>
            </a:fld>
            <a:endParaRPr lang="en-US"/>
          </a:p>
        </p:txBody>
      </p:sp>
    </p:spTree>
    <p:extLst>
      <p:ext uri="{BB962C8B-B14F-4D97-AF65-F5344CB8AC3E}">
        <p14:creationId xmlns:p14="http://schemas.microsoft.com/office/powerpoint/2010/main" val="2914034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ED48-EFDD-D117-1A8C-44503C3EEF60}"/>
              </a:ext>
            </a:extLst>
          </p:cNvPr>
          <p:cNvSpPr>
            <a:spLocks noGrp="1"/>
          </p:cNvSpPr>
          <p:nvPr>
            <p:ph type="title"/>
          </p:nvPr>
        </p:nvSpPr>
        <p:spPr/>
        <p:txBody>
          <a:bodyPr/>
          <a:lstStyle/>
          <a:p>
            <a:r>
              <a:rPr lang="en-US" altLang="en-US" dirty="0"/>
              <a:t>Demand Paging and Thrashing </a:t>
            </a:r>
            <a:endParaRPr lang="en-US" dirty="0"/>
          </a:p>
        </p:txBody>
      </p:sp>
      <p:sp>
        <p:nvSpPr>
          <p:cNvPr id="3" name="Content Placeholder 2">
            <a:extLst>
              <a:ext uri="{FF2B5EF4-FFF2-40B4-BE49-F238E27FC236}">
                <a16:creationId xmlns:a16="http://schemas.microsoft.com/office/drawing/2014/main" id="{516F81B1-9526-D041-9508-E300EBD117F5}"/>
              </a:ext>
            </a:extLst>
          </p:cNvPr>
          <p:cNvSpPr>
            <a:spLocks noGrp="1"/>
          </p:cNvSpPr>
          <p:nvPr>
            <p:ph idx="1"/>
          </p:nvPr>
        </p:nvSpPr>
        <p:spPr/>
        <p:txBody>
          <a:bodyPr>
            <a:normAutofit fontScale="92500" lnSpcReduction="10000"/>
          </a:bodyPr>
          <a:lstStyle/>
          <a:p>
            <a:r>
              <a:rPr lang="en-US" sz="3000" b="0" i="0" u="none" strike="noStrike" baseline="0" dirty="0"/>
              <a:t>To prevent thrashing, we must provide a process with as many frames as it needs.</a:t>
            </a:r>
            <a:endParaRPr lang="en-US" sz="3000" dirty="0"/>
          </a:p>
          <a:p>
            <a:endParaRPr lang="en-US" altLang="en-US" dirty="0"/>
          </a:p>
          <a:p>
            <a:r>
              <a:rPr lang="en-US" altLang="en-US" dirty="0"/>
              <a:t>Why does demand paging work?</a:t>
            </a:r>
          </a:p>
          <a:p>
            <a:pPr marL="0" indent="0">
              <a:buNone/>
            </a:pPr>
            <a:r>
              <a:rPr lang="en-US" altLang="en-US" sz="600" dirty="0">
                <a:solidFill>
                  <a:schemeClr val="accent6">
                    <a:lumMod val="75000"/>
                  </a:schemeClr>
                </a:solidFill>
              </a:rPr>
              <a:t> </a:t>
            </a:r>
            <a:br>
              <a:rPr lang="en-US" altLang="en-US" dirty="0">
                <a:solidFill>
                  <a:schemeClr val="accent6">
                    <a:lumMod val="75000"/>
                  </a:schemeClr>
                </a:solidFill>
              </a:rPr>
            </a:br>
            <a:r>
              <a:rPr lang="en-US" altLang="en-US" dirty="0">
                <a:solidFill>
                  <a:schemeClr val="accent6">
                    <a:lumMod val="75000"/>
                  </a:schemeClr>
                </a:solidFill>
              </a:rPr>
              <a:t>       Locality model</a:t>
            </a:r>
          </a:p>
          <a:p>
            <a:pPr lvl="1"/>
            <a:r>
              <a:rPr lang="en-US" altLang="en-US" dirty="0"/>
              <a:t>Process migrates from one locality to another</a:t>
            </a:r>
          </a:p>
          <a:p>
            <a:pPr lvl="1"/>
            <a:r>
              <a:rPr lang="en-US" altLang="en-US" dirty="0"/>
              <a:t>Localities may overlap</a:t>
            </a:r>
          </a:p>
          <a:p>
            <a:endParaRPr lang="en-US" altLang="en-US" dirty="0"/>
          </a:p>
          <a:p>
            <a:r>
              <a:rPr lang="en-US" altLang="en-US" dirty="0"/>
              <a:t>Why does thrashing occur?</a:t>
            </a:r>
          </a:p>
          <a:p>
            <a:pPr>
              <a:buFont typeface="Monotype Sorts" pitchFamily="-84" charset="2"/>
              <a:buNone/>
            </a:pPr>
            <a:r>
              <a:rPr lang="en-US" altLang="en-US" sz="600" dirty="0"/>
              <a:t> </a:t>
            </a:r>
            <a:br>
              <a:rPr lang="en-US" altLang="en-US" dirty="0"/>
            </a:br>
            <a:r>
              <a:rPr lang="en-US" altLang="en-US" dirty="0"/>
              <a:t>       </a:t>
            </a:r>
            <a:r>
              <a:rPr lang="en-US" altLang="en-US" dirty="0">
                <a:sym typeface="Symbol" panose="05050102010706020507" pitchFamily="18" charset="2"/>
              </a:rPr>
              <a:t> size of locality &gt; total memory size</a:t>
            </a:r>
          </a:p>
          <a:p>
            <a:pPr>
              <a:buFont typeface="Monotype Sorts" pitchFamily="-84" charset="2"/>
              <a:buNone/>
            </a:pPr>
            <a:endParaRPr lang="en-US" altLang="en-US" sz="600" dirty="0">
              <a:sym typeface="Symbol" panose="05050102010706020507" pitchFamily="18" charset="2"/>
            </a:endParaRPr>
          </a:p>
        </p:txBody>
      </p:sp>
      <p:sp>
        <p:nvSpPr>
          <p:cNvPr id="4" name="Date Placeholder 3">
            <a:extLst>
              <a:ext uri="{FF2B5EF4-FFF2-40B4-BE49-F238E27FC236}">
                <a16:creationId xmlns:a16="http://schemas.microsoft.com/office/drawing/2014/main" id="{1377B920-647E-CA29-433F-625DFDF55EA9}"/>
              </a:ext>
            </a:extLst>
          </p:cNvPr>
          <p:cNvSpPr>
            <a:spLocks noGrp="1"/>
          </p:cNvSpPr>
          <p:nvPr>
            <p:ph type="dt" sz="half" idx="10"/>
          </p:nvPr>
        </p:nvSpPr>
        <p:spPr/>
        <p:txBody>
          <a:bodyPr/>
          <a:lstStyle/>
          <a:p>
            <a:fld id="{438DECB8-030D-4D2E-A67F-E149C044A08A}" type="datetime1">
              <a:rPr lang="en-US" smtClean="0"/>
              <a:t>12/2/24</a:t>
            </a:fld>
            <a:endParaRPr lang="en-US"/>
          </a:p>
        </p:txBody>
      </p:sp>
      <p:sp>
        <p:nvSpPr>
          <p:cNvPr id="5" name="Footer Placeholder 4">
            <a:extLst>
              <a:ext uri="{FF2B5EF4-FFF2-40B4-BE49-F238E27FC236}">
                <a16:creationId xmlns:a16="http://schemas.microsoft.com/office/drawing/2014/main" id="{B48FD7C9-9ED0-65E3-AB50-C2013E849ABA}"/>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C640C3B1-80AE-617D-6E9A-27E97035632D}"/>
              </a:ext>
            </a:extLst>
          </p:cNvPr>
          <p:cNvSpPr>
            <a:spLocks noGrp="1"/>
          </p:cNvSpPr>
          <p:nvPr>
            <p:ph type="sldNum" sz="quarter" idx="12"/>
          </p:nvPr>
        </p:nvSpPr>
        <p:spPr/>
        <p:txBody>
          <a:bodyPr/>
          <a:lstStyle/>
          <a:p>
            <a:fld id="{36183DA2-1F77-4822-94C4-017CE82DBAC2}" type="slidenum">
              <a:rPr lang="en-US" smtClean="0"/>
              <a:t>50</a:t>
            </a:fld>
            <a:endParaRPr lang="en-US"/>
          </a:p>
        </p:txBody>
      </p:sp>
    </p:spTree>
    <p:extLst>
      <p:ext uri="{BB962C8B-B14F-4D97-AF65-F5344CB8AC3E}">
        <p14:creationId xmlns:p14="http://schemas.microsoft.com/office/powerpoint/2010/main" val="714504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C920-6FF7-5AE5-EE16-BCADB3544FCC}"/>
              </a:ext>
            </a:extLst>
          </p:cNvPr>
          <p:cNvSpPr>
            <a:spLocks noGrp="1"/>
          </p:cNvSpPr>
          <p:nvPr>
            <p:ph type="title"/>
          </p:nvPr>
        </p:nvSpPr>
        <p:spPr/>
        <p:txBody>
          <a:bodyPr/>
          <a:lstStyle/>
          <a:p>
            <a:r>
              <a:rPr lang="en-US" altLang="en-US" sz="4400" dirty="0"/>
              <a:t>Locality In A Memory-Reference Pattern</a:t>
            </a:r>
            <a:endParaRPr lang="en-US" dirty="0"/>
          </a:p>
        </p:txBody>
      </p:sp>
      <p:pic>
        <p:nvPicPr>
          <p:cNvPr id="7" name="Content Placeholder 6">
            <a:extLst>
              <a:ext uri="{FF2B5EF4-FFF2-40B4-BE49-F238E27FC236}">
                <a16:creationId xmlns:a16="http://schemas.microsoft.com/office/drawing/2014/main" id="{F2BCF308-12EA-0196-5781-2EB44BCE24BF}"/>
              </a:ext>
            </a:extLst>
          </p:cNvPr>
          <p:cNvPicPr>
            <a:picLocks noGrp="1" noChangeAspect="1"/>
          </p:cNvPicPr>
          <p:nvPr>
            <p:ph idx="1"/>
          </p:nvPr>
        </p:nvPicPr>
        <p:blipFill>
          <a:blip r:embed="rId2"/>
          <a:stretch>
            <a:fillRect/>
          </a:stretch>
        </p:blipFill>
        <p:spPr>
          <a:xfrm>
            <a:off x="4182534" y="1786202"/>
            <a:ext cx="3267820" cy="4474633"/>
          </a:xfrm>
        </p:spPr>
      </p:pic>
      <p:sp>
        <p:nvSpPr>
          <p:cNvPr id="3" name="Date Placeholder 2">
            <a:extLst>
              <a:ext uri="{FF2B5EF4-FFF2-40B4-BE49-F238E27FC236}">
                <a16:creationId xmlns:a16="http://schemas.microsoft.com/office/drawing/2014/main" id="{6A6F3567-A5E8-EA12-3FE9-00A3EC4DAB9E}"/>
              </a:ext>
            </a:extLst>
          </p:cNvPr>
          <p:cNvSpPr>
            <a:spLocks noGrp="1"/>
          </p:cNvSpPr>
          <p:nvPr>
            <p:ph type="dt" sz="half" idx="10"/>
          </p:nvPr>
        </p:nvSpPr>
        <p:spPr/>
        <p:txBody>
          <a:bodyPr/>
          <a:lstStyle/>
          <a:p>
            <a:fld id="{0C4F5503-810F-45BE-BB7C-A54B92A811F9}" type="datetime1">
              <a:rPr lang="en-US" smtClean="0"/>
              <a:t>12/2/24</a:t>
            </a:fld>
            <a:endParaRPr lang="en-US"/>
          </a:p>
        </p:txBody>
      </p:sp>
      <p:sp>
        <p:nvSpPr>
          <p:cNvPr id="4" name="Footer Placeholder 3">
            <a:extLst>
              <a:ext uri="{FF2B5EF4-FFF2-40B4-BE49-F238E27FC236}">
                <a16:creationId xmlns:a16="http://schemas.microsoft.com/office/drawing/2014/main" id="{D1AFF0D1-5242-AD9D-A2EA-69FB1BF47CA0}"/>
              </a:ext>
            </a:extLst>
          </p:cNvPr>
          <p:cNvSpPr>
            <a:spLocks noGrp="1"/>
          </p:cNvSpPr>
          <p:nvPr>
            <p:ph type="ftr" sz="quarter" idx="3"/>
          </p:nvPr>
        </p:nvSpPr>
        <p:spPr>
          <a:xfrm>
            <a:off x="3789575" y="6356350"/>
            <a:ext cx="4703976" cy="365125"/>
          </a:xfrm>
        </p:spPr>
        <p:txBody>
          <a:bodyPr/>
          <a:lstStyle/>
          <a:p>
            <a:r>
              <a:rPr lang="en-US" dirty="0"/>
              <a:t>CSCE 5640: Virtual Memory                </a:t>
            </a:r>
            <a:r>
              <a:rPr lang="en-US" dirty="0" err="1"/>
              <a:t>Solberschatz</a:t>
            </a:r>
            <a:r>
              <a:rPr lang="en-US" dirty="0"/>
              <a:t>, Galvin and Gagne © 2018</a:t>
            </a:r>
          </a:p>
        </p:txBody>
      </p:sp>
      <p:sp>
        <p:nvSpPr>
          <p:cNvPr id="5" name="Slide Number Placeholder 4">
            <a:extLst>
              <a:ext uri="{FF2B5EF4-FFF2-40B4-BE49-F238E27FC236}">
                <a16:creationId xmlns:a16="http://schemas.microsoft.com/office/drawing/2014/main" id="{C9DCB431-EC12-AC9D-383E-054706A6B339}"/>
              </a:ext>
            </a:extLst>
          </p:cNvPr>
          <p:cNvSpPr>
            <a:spLocks noGrp="1"/>
          </p:cNvSpPr>
          <p:nvPr>
            <p:ph type="sldNum" sz="quarter" idx="12"/>
          </p:nvPr>
        </p:nvSpPr>
        <p:spPr/>
        <p:txBody>
          <a:bodyPr/>
          <a:lstStyle/>
          <a:p>
            <a:fld id="{36183DA2-1F77-4822-94C4-017CE82DBAC2}" type="slidenum">
              <a:rPr lang="en-US" smtClean="0"/>
              <a:t>51</a:t>
            </a:fld>
            <a:endParaRPr lang="en-US"/>
          </a:p>
        </p:txBody>
      </p:sp>
    </p:spTree>
    <p:extLst>
      <p:ext uri="{BB962C8B-B14F-4D97-AF65-F5344CB8AC3E}">
        <p14:creationId xmlns:p14="http://schemas.microsoft.com/office/powerpoint/2010/main" val="3845170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C920-6FF7-5AE5-EE16-BCADB3544FCC}"/>
              </a:ext>
            </a:extLst>
          </p:cNvPr>
          <p:cNvSpPr>
            <a:spLocks noGrp="1"/>
          </p:cNvSpPr>
          <p:nvPr>
            <p:ph type="title"/>
          </p:nvPr>
        </p:nvSpPr>
        <p:spPr/>
        <p:txBody>
          <a:bodyPr>
            <a:noAutofit/>
          </a:bodyPr>
          <a:lstStyle/>
          <a:p>
            <a:r>
              <a:rPr lang="en-US" altLang="en-US" sz="3200" dirty="0"/>
              <a:t>Locality In A </a:t>
            </a:r>
            <a:br>
              <a:rPr lang="en-US" altLang="en-US" sz="3200" dirty="0"/>
            </a:br>
            <a:r>
              <a:rPr lang="en-US" altLang="en-US" sz="3200" dirty="0"/>
              <a:t>Memory-Reference </a:t>
            </a:r>
            <a:br>
              <a:rPr lang="en-US" altLang="en-US" sz="3200" dirty="0"/>
            </a:br>
            <a:r>
              <a:rPr lang="en-US" altLang="en-US" sz="3200" dirty="0"/>
              <a:t>Pattern</a:t>
            </a:r>
            <a:endParaRPr lang="en-US" sz="3200" dirty="0"/>
          </a:p>
        </p:txBody>
      </p:sp>
      <p:pic>
        <p:nvPicPr>
          <p:cNvPr id="7" name="Content Placeholder 6">
            <a:extLst>
              <a:ext uri="{FF2B5EF4-FFF2-40B4-BE49-F238E27FC236}">
                <a16:creationId xmlns:a16="http://schemas.microsoft.com/office/drawing/2014/main" id="{F2BCF308-12EA-0196-5781-2EB44BCE24BF}"/>
              </a:ext>
            </a:extLst>
          </p:cNvPr>
          <p:cNvPicPr>
            <a:picLocks noGrp="1" noChangeAspect="1"/>
          </p:cNvPicPr>
          <p:nvPr>
            <p:ph idx="1"/>
          </p:nvPr>
        </p:nvPicPr>
        <p:blipFill>
          <a:blip r:embed="rId2"/>
          <a:stretch>
            <a:fillRect/>
          </a:stretch>
        </p:blipFill>
        <p:spPr>
          <a:xfrm>
            <a:off x="7101327" y="136525"/>
            <a:ext cx="4490281" cy="6148553"/>
          </a:xfrm>
        </p:spPr>
      </p:pic>
      <p:sp>
        <p:nvSpPr>
          <p:cNvPr id="3" name="Date Placeholder 2">
            <a:extLst>
              <a:ext uri="{FF2B5EF4-FFF2-40B4-BE49-F238E27FC236}">
                <a16:creationId xmlns:a16="http://schemas.microsoft.com/office/drawing/2014/main" id="{6A6F3567-A5E8-EA12-3FE9-00A3EC4DAB9E}"/>
              </a:ext>
            </a:extLst>
          </p:cNvPr>
          <p:cNvSpPr>
            <a:spLocks noGrp="1"/>
          </p:cNvSpPr>
          <p:nvPr>
            <p:ph type="dt" sz="half" idx="10"/>
          </p:nvPr>
        </p:nvSpPr>
        <p:spPr/>
        <p:txBody>
          <a:bodyPr/>
          <a:lstStyle/>
          <a:p>
            <a:fld id="{0C4F5503-810F-45BE-BB7C-A54B92A811F9}" type="datetime1">
              <a:rPr lang="en-US" smtClean="0"/>
              <a:t>12/2/24</a:t>
            </a:fld>
            <a:endParaRPr lang="en-US"/>
          </a:p>
        </p:txBody>
      </p:sp>
      <p:sp>
        <p:nvSpPr>
          <p:cNvPr id="4" name="Footer Placeholder 3">
            <a:extLst>
              <a:ext uri="{FF2B5EF4-FFF2-40B4-BE49-F238E27FC236}">
                <a16:creationId xmlns:a16="http://schemas.microsoft.com/office/drawing/2014/main" id="{D1AFF0D1-5242-AD9D-A2EA-69FB1BF47CA0}"/>
              </a:ext>
            </a:extLst>
          </p:cNvPr>
          <p:cNvSpPr>
            <a:spLocks noGrp="1"/>
          </p:cNvSpPr>
          <p:nvPr>
            <p:ph type="ftr" sz="quarter" idx="3"/>
          </p:nvPr>
        </p:nvSpPr>
        <p:spPr>
          <a:xfrm>
            <a:off x="3789575" y="6356350"/>
            <a:ext cx="4703976" cy="365125"/>
          </a:xfrm>
        </p:spPr>
        <p:txBody>
          <a:bodyPr/>
          <a:lstStyle/>
          <a:p>
            <a:r>
              <a:rPr lang="en-US" dirty="0"/>
              <a:t>CSCE 5640: Virtual Memory                </a:t>
            </a:r>
            <a:r>
              <a:rPr lang="en-US" dirty="0" err="1"/>
              <a:t>Solberschatz</a:t>
            </a:r>
            <a:r>
              <a:rPr lang="en-US" dirty="0"/>
              <a:t>, Galvin and Gagne © 2018</a:t>
            </a:r>
          </a:p>
        </p:txBody>
      </p:sp>
      <p:sp>
        <p:nvSpPr>
          <p:cNvPr id="5" name="Slide Number Placeholder 4">
            <a:extLst>
              <a:ext uri="{FF2B5EF4-FFF2-40B4-BE49-F238E27FC236}">
                <a16:creationId xmlns:a16="http://schemas.microsoft.com/office/drawing/2014/main" id="{C9DCB431-EC12-AC9D-383E-054706A6B339}"/>
              </a:ext>
            </a:extLst>
          </p:cNvPr>
          <p:cNvSpPr>
            <a:spLocks noGrp="1"/>
          </p:cNvSpPr>
          <p:nvPr>
            <p:ph type="sldNum" sz="quarter" idx="12"/>
          </p:nvPr>
        </p:nvSpPr>
        <p:spPr/>
        <p:txBody>
          <a:bodyPr/>
          <a:lstStyle/>
          <a:p>
            <a:fld id="{36183DA2-1F77-4822-94C4-017CE82DBAC2}" type="slidenum">
              <a:rPr lang="en-US" smtClean="0"/>
              <a:t>52</a:t>
            </a:fld>
            <a:endParaRPr lang="en-US"/>
          </a:p>
        </p:txBody>
      </p:sp>
      <p:sp>
        <p:nvSpPr>
          <p:cNvPr id="8" name="TextBox 7">
            <a:extLst>
              <a:ext uri="{FF2B5EF4-FFF2-40B4-BE49-F238E27FC236}">
                <a16:creationId xmlns:a16="http://schemas.microsoft.com/office/drawing/2014/main" id="{A8D4C0DC-CF97-08D3-C292-F384049EDCFB}"/>
              </a:ext>
            </a:extLst>
          </p:cNvPr>
          <p:cNvSpPr txBox="1"/>
          <p:nvPr/>
        </p:nvSpPr>
        <p:spPr>
          <a:xfrm>
            <a:off x="740273" y="2465969"/>
            <a:ext cx="6147359" cy="2308324"/>
          </a:xfrm>
          <a:prstGeom prst="rect">
            <a:avLst/>
          </a:prstGeom>
          <a:solidFill>
            <a:schemeClr val="accent3">
              <a:lumMod val="20000"/>
              <a:lumOff val="80000"/>
            </a:schemeClr>
          </a:solidFill>
          <a:ln>
            <a:solidFill>
              <a:schemeClr val="tx1"/>
            </a:solidFill>
          </a:ln>
        </p:spPr>
        <p:txBody>
          <a:bodyPr wrap="square">
            <a:spAutoFit/>
          </a:bodyPr>
          <a:lstStyle/>
          <a:p>
            <a:pPr marL="285750" indent="-285750">
              <a:buFont typeface="Arial" panose="020B0604020202020204" pitchFamily="34" charset="0"/>
              <a:buChar char="•"/>
            </a:pPr>
            <a:r>
              <a:rPr lang="en-US" dirty="0"/>
              <a:t>At time (a), the locality is the set of pages: </a:t>
            </a:r>
          </a:p>
          <a:p>
            <a:r>
              <a:rPr lang="en-US" b="1" dirty="0"/>
              <a:t>     {18, 19, 20, 21, 22, 23, 24, 29, 30, 33}.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time (b), the locality changes to:</a:t>
            </a:r>
          </a:p>
          <a:p>
            <a:r>
              <a:rPr lang="en-US" b="1" dirty="0"/>
              <a:t>     {18, 19, 20, 24, 25, 26, 27, 28, 29, 31, 32, 33}.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Notice the overlap, as some pages (for example, </a:t>
            </a:r>
            <a:r>
              <a:rPr lang="en-US" b="1" dirty="0"/>
              <a:t>18, 19</a:t>
            </a:r>
            <a:r>
              <a:rPr lang="en-US" dirty="0"/>
              <a:t>, and </a:t>
            </a:r>
            <a:r>
              <a:rPr lang="en-US" b="1" dirty="0"/>
              <a:t>20</a:t>
            </a:r>
            <a:r>
              <a:rPr lang="en-US" dirty="0"/>
              <a:t>) are part of both localities.</a:t>
            </a:r>
          </a:p>
        </p:txBody>
      </p:sp>
    </p:spTree>
    <p:extLst>
      <p:ext uri="{BB962C8B-B14F-4D97-AF65-F5344CB8AC3E}">
        <p14:creationId xmlns:p14="http://schemas.microsoft.com/office/powerpoint/2010/main" val="4472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158D-C16C-2328-8B19-412D9798C122}"/>
              </a:ext>
            </a:extLst>
          </p:cNvPr>
          <p:cNvSpPr>
            <a:spLocks noGrp="1"/>
          </p:cNvSpPr>
          <p:nvPr>
            <p:ph type="title"/>
          </p:nvPr>
        </p:nvSpPr>
        <p:spPr/>
        <p:txBody>
          <a:bodyPr/>
          <a:lstStyle/>
          <a:p>
            <a:r>
              <a:rPr lang="en-US" altLang="en-US" dirty="0"/>
              <a:t>Working-Set Model</a:t>
            </a:r>
            <a:endParaRPr lang="en-US" dirty="0"/>
          </a:p>
        </p:txBody>
      </p:sp>
      <p:sp>
        <p:nvSpPr>
          <p:cNvPr id="3" name="Content Placeholder 2">
            <a:extLst>
              <a:ext uri="{FF2B5EF4-FFF2-40B4-BE49-F238E27FC236}">
                <a16:creationId xmlns:a16="http://schemas.microsoft.com/office/drawing/2014/main" id="{B7BCA6B8-4156-0131-7936-F4A4DD4043F2}"/>
              </a:ext>
            </a:extLst>
          </p:cNvPr>
          <p:cNvSpPr>
            <a:spLocks noGrp="1"/>
          </p:cNvSpPr>
          <p:nvPr>
            <p:ph idx="1"/>
          </p:nvPr>
        </p:nvSpPr>
        <p:spPr>
          <a:xfrm>
            <a:off x="838200" y="1825624"/>
            <a:ext cx="10515600" cy="4530725"/>
          </a:xfrm>
        </p:spPr>
        <p:txBody>
          <a:bodyPr>
            <a:normAutofit fontScale="92500" lnSpcReduction="20000"/>
          </a:bodyPr>
          <a:lstStyle/>
          <a:p>
            <a:r>
              <a:rPr lang="en-US" altLang="en-US" sz="2000" dirty="0">
                <a:sym typeface="Symbol" panose="05050102010706020507" pitchFamily="18" charset="2"/>
              </a:rPr>
              <a:t>The working-set model is based on the assumption of locality. </a:t>
            </a:r>
          </a:p>
          <a:p>
            <a:pPr lvl="1"/>
            <a:r>
              <a:rPr lang="en-US" altLang="en-US" sz="1600" dirty="0">
                <a:sym typeface="Symbol" panose="05050102010706020507" pitchFamily="18" charset="2"/>
              </a:rPr>
              <a:t>This model uses a parameter, Δ, to define the working-set window. The idea is to examine the most recent Δ page references.</a:t>
            </a:r>
          </a:p>
          <a:p>
            <a:endParaRPr lang="en-US" altLang="en-US" sz="2000" dirty="0">
              <a:sym typeface="Symbol" panose="05050102010706020507" pitchFamily="18" charset="2"/>
            </a:endParaRPr>
          </a:p>
          <a:p>
            <a:r>
              <a:rPr lang="en-US" altLang="en-US" sz="2000" dirty="0">
                <a:sym typeface="Symbol" panose="05050102010706020507" pitchFamily="18" charset="2"/>
              </a:rPr>
              <a:t>  working-set window  a fixed number of page references </a:t>
            </a:r>
            <a:br>
              <a:rPr lang="en-US" altLang="en-US" sz="2000" dirty="0">
                <a:sym typeface="Symbol" panose="05050102010706020507" pitchFamily="18" charset="2"/>
              </a:rPr>
            </a:br>
            <a:r>
              <a:rPr lang="en-US" altLang="en-US" sz="2000" dirty="0">
                <a:sym typeface="Symbol" panose="05050102010706020507" pitchFamily="18" charset="2"/>
              </a:rPr>
              <a:t>Example:  10,000 instructions</a:t>
            </a:r>
          </a:p>
          <a:p>
            <a:endParaRPr lang="en-US" altLang="en-US" sz="2000" i="1" dirty="0">
              <a:sym typeface="Symbol" panose="05050102010706020507" pitchFamily="18" charset="2"/>
            </a:endParaRPr>
          </a:p>
          <a:p>
            <a:r>
              <a:rPr lang="en-US" altLang="en-US" sz="2000" i="1" dirty="0" err="1">
                <a:sym typeface="Symbol" panose="05050102010706020507" pitchFamily="18" charset="2"/>
              </a:rPr>
              <a:t>WSS</a:t>
            </a:r>
            <a:r>
              <a:rPr lang="en-US" altLang="en-US" sz="2000" i="1" baseline="-25000" dirty="0" err="1">
                <a:sym typeface="Symbol" panose="05050102010706020507" pitchFamily="18" charset="2"/>
              </a:rPr>
              <a:t>i</a:t>
            </a:r>
            <a:r>
              <a:rPr lang="en-US" altLang="en-US" sz="2000" dirty="0">
                <a:sym typeface="Symbol" panose="05050102010706020507" pitchFamily="18" charset="2"/>
              </a:rPr>
              <a:t> (working set size of Process </a:t>
            </a:r>
            <a:r>
              <a:rPr lang="en-US" altLang="en-US" sz="2000" i="1" dirty="0">
                <a:sym typeface="Symbol" panose="05050102010706020507" pitchFamily="18" charset="2"/>
              </a:rPr>
              <a:t>P</a:t>
            </a:r>
            <a:r>
              <a:rPr lang="en-US" altLang="en-US" sz="2000" i="1" baseline="-25000" dirty="0">
                <a:sym typeface="Symbol" panose="05050102010706020507" pitchFamily="18" charset="2"/>
              </a:rPr>
              <a:t>i</a:t>
            </a:r>
            <a:r>
              <a:rPr lang="en-US" altLang="en-US" sz="2000" dirty="0">
                <a:sym typeface="Symbol" panose="05050102010706020507" pitchFamily="18" charset="2"/>
              </a:rPr>
              <a:t>) =  total number of pages referenced in the most recent  (varies in time)</a:t>
            </a:r>
          </a:p>
          <a:p>
            <a:pPr lvl="1"/>
            <a:r>
              <a:rPr lang="en-US" altLang="en-US" sz="1600" dirty="0">
                <a:sym typeface="Symbol" panose="05050102010706020507" pitchFamily="18" charset="2"/>
              </a:rPr>
              <a:t>if  too small will not encompass entire locality</a:t>
            </a:r>
          </a:p>
          <a:p>
            <a:pPr lvl="1"/>
            <a:r>
              <a:rPr lang="en-US" altLang="en-US" sz="1600" dirty="0">
                <a:sym typeface="Symbol" panose="05050102010706020507" pitchFamily="18" charset="2"/>
              </a:rPr>
              <a:t>if  too large will encompass several localities</a:t>
            </a:r>
          </a:p>
          <a:p>
            <a:pPr lvl="1"/>
            <a:r>
              <a:rPr lang="en-US" altLang="en-US" sz="1600" dirty="0">
                <a:sym typeface="Symbol" panose="05050102010706020507" pitchFamily="18" charset="2"/>
              </a:rPr>
              <a:t>if  =   will encompass entire program</a:t>
            </a:r>
          </a:p>
          <a:p>
            <a:endParaRPr lang="en-US" altLang="en-US" sz="2000" i="1" dirty="0">
              <a:sym typeface="Symbol" panose="05050102010706020507" pitchFamily="18" charset="2"/>
            </a:endParaRPr>
          </a:p>
          <a:p>
            <a:r>
              <a:rPr lang="en-US" altLang="en-US" sz="2000" i="1" dirty="0">
                <a:sym typeface="Symbol" panose="05050102010706020507" pitchFamily="18" charset="2"/>
              </a:rPr>
              <a:t>D</a:t>
            </a:r>
            <a:r>
              <a:rPr lang="en-US" altLang="en-US" sz="2000" dirty="0">
                <a:sym typeface="Symbol" panose="05050102010706020507" pitchFamily="18" charset="2"/>
              </a:rPr>
              <a:t> =  </a:t>
            </a:r>
            <a:r>
              <a:rPr lang="en-US" altLang="en-US" sz="2000" i="1" dirty="0" err="1">
                <a:sym typeface="Symbol" panose="05050102010706020507" pitchFamily="18" charset="2"/>
              </a:rPr>
              <a:t>WSS</a:t>
            </a:r>
            <a:r>
              <a:rPr lang="en-US" altLang="en-US" sz="2000" i="1" baseline="-25000" dirty="0" err="1">
                <a:sym typeface="Symbol" panose="05050102010706020507" pitchFamily="18" charset="2"/>
              </a:rPr>
              <a:t>i</a:t>
            </a:r>
            <a:r>
              <a:rPr lang="en-US" altLang="en-US" sz="2000" dirty="0">
                <a:sym typeface="Symbol" panose="05050102010706020507" pitchFamily="18" charset="2"/>
              </a:rPr>
              <a:t>  total demand frames </a:t>
            </a:r>
          </a:p>
          <a:p>
            <a:pPr lvl="1"/>
            <a:r>
              <a:rPr lang="en-US" sz="1600" dirty="0"/>
              <a:t>If the total demand is greater than the total number of available frames (D &gt; m), thrashing will occur, because some processes will not have enough frames.</a:t>
            </a:r>
            <a:endParaRPr lang="en-US" altLang="en-US" sz="1600" dirty="0">
              <a:sym typeface="Symbol" panose="05050102010706020507" pitchFamily="18" charset="2"/>
            </a:endParaRPr>
          </a:p>
        </p:txBody>
      </p:sp>
      <p:sp>
        <p:nvSpPr>
          <p:cNvPr id="4" name="Date Placeholder 3">
            <a:extLst>
              <a:ext uri="{FF2B5EF4-FFF2-40B4-BE49-F238E27FC236}">
                <a16:creationId xmlns:a16="http://schemas.microsoft.com/office/drawing/2014/main" id="{8AAF35A3-F314-8D70-5981-0EB0C92FE2DC}"/>
              </a:ext>
            </a:extLst>
          </p:cNvPr>
          <p:cNvSpPr>
            <a:spLocks noGrp="1"/>
          </p:cNvSpPr>
          <p:nvPr>
            <p:ph type="dt" sz="half" idx="10"/>
          </p:nvPr>
        </p:nvSpPr>
        <p:spPr/>
        <p:txBody>
          <a:bodyPr/>
          <a:lstStyle/>
          <a:p>
            <a:fld id="{44F0840E-881B-4535-91F0-12C0BAD36CEB}" type="datetime1">
              <a:rPr lang="en-US" smtClean="0"/>
              <a:t>12/2/24</a:t>
            </a:fld>
            <a:endParaRPr lang="en-US"/>
          </a:p>
        </p:txBody>
      </p:sp>
      <p:sp>
        <p:nvSpPr>
          <p:cNvPr id="5" name="Footer Placeholder 4">
            <a:extLst>
              <a:ext uri="{FF2B5EF4-FFF2-40B4-BE49-F238E27FC236}">
                <a16:creationId xmlns:a16="http://schemas.microsoft.com/office/drawing/2014/main" id="{1D392487-2DFD-0900-313C-03429434B7C0}"/>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F09AF178-2419-6AB4-7151-BA0FA2FFED3D}"/>
              </a:ext>
            </a:extLst>
          </p:cNvPr>
          <p:cNvSpPr>
            <a:spLocks noGrp="1"/>
          </p:cNvSpPr>
          <p:nvPr>
            <p:ph type="sldNum" sz="quarter" idx="12"/>
          </p:nvPr>
        </p:nvSpPr>
        <p:spPr/>
        <p:txBody>
          <a:bodyPr/>
          <a:lstStyle/>
          <a:p>
            <a:fld id="{36183DA2-1F77-4822-94C4-017CE82DBAC2}" type="slidenum">
              <a:rPr lang="en-US" smtClean="0"/>
              <a:t>53</a:t>
            </a:fld>
            <a:endParaRPr lang="en-US"/>
          </a:p>
        </p:txBody>
      </p:sp>
    </p:spTree>
    <p:extLst>
      <p:ext uri="{BB962C8B-B14F-4D97-AF65-F5344CB8AC3E}">
        <p14:creationId xmlns:p14="http://schemas.microsoft.com/office/powerpoint/2010/main" val="3983925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5BA2-6C7E-F728-9FFF-7B73C5F23BA0}"/>
              </a:ext>
            </a:extLst>
          </p:cNvPr>
          <p:cNvSpPr>
            <a:spLocks noGrp="1"/>
          </p:cNvSpPr>
          <p:nvPr>
            <p:ph type="title"/>
          </p:nvPr>
        </p:nvSpPr>
        <p:spPr/>
        <p:txBody>
          <a:bodyPr/>
          <a:lstStyle/>
          <a:p>
            <a:r>
              <a:rPr lang="en-US" altLang="en-US" dirty="0"/>
              <a:t>Working-Set Model (Cont.)</a:t>
            </a:r>
            <a:endParaRPr lang="en-US" dirty="0"/>
          </a:p>
        </p:txBody>
      </p:sp>
      <p:sp>
        <p:nvSpPr>
          <p:cNvPr id="3" name="Content Placeholder 2">
            <a:extLst>
              <a:ext uri="{FF2B5EF4-FFF2-40B4-BE49-F238E27FC236}">
                <a16:creationId xmlns:a16="http://schemas.microsoft.com/office/drawing/2014/main" id="{F5B0A449-C66B-B89A-4376-A976B3ABC2B0}"/>
              </a:ext>
            </a:extLst>
          </p:cNvPr>
          <p:cNvSpPr>
            <a:spLocks noGrp="1"/>
          </p:cNvSpPr>
          <p:nvPr>
            <p:ph idx="1"/>
          </p:nvPr>
        </p:nvSpPr>
        <p:spPr/>
        <p:txBody>
          <a:bodyPr/>
          <a:lstStyle/>
          <a:p>
            <a:r>
              <a:rPr lang="en-US" altLang="en-US" dirty="0">
                <a:sym typeface="Symbol" panose="05050102010706020507" pitchFamily="18" charset="2"/>
              </a:rPr>
              <a:t>if </a:t>
            </a:r>
            <a:r>
              <a:rPr lang="en-US" altLang="en-US" i="1" dirty="0">
                <a:sym typeface="Symbol" panose="05050102010706020507" pitchFamily="18" charset="2"/>
              </a:rPr>
              <a:t>D</a:t>
            </a:r>
            <a:r>
              <a:rPr lang="en-US" altLang="en-US" dirty="0">
                <a:sym typeface="Symbol" panose="05050102010706020507" pitchFamily="18" charset="2"/>
              </a:rPr>
              <a:t> &gt; </a:t>
            </a:r>
            <a:r>
              <a:rPr lang="en-US" altLang="en-US" i="1" dirty="0">
                <a:sym typeface="Symbol" panose="05050102010706020507" pitchFamily="18" charset="2"/>
              </a:rPr>
              <a:t>m</a:t>
            </a:r>
            <a:r>
              <a:rPr lang="en-US" altLang="en-US" dirty="0">
                <a:sym typeface="Symbol" panose="05050102010706020507" pitchFamily="18" charset="2"/>
              </a:rPr>
              <a:t>  Thrashing</a:t>
            </a:r>
          </a:p>
          <a:p>
            <a:r>
              <a:rPr lang="en-US" altLang="en-US" dirty="0">
                <a:sym typeface="Symbol" panose="05050102010706020507" pitchFamily="18" charset="2"/>
              </a:rPr>
              <a:t>Policy if </a:t>
            </a:r>
            <a:r>
              <a:rPr lang="en-US" altLang="en-US" i="1" dirty="0">
                <a:sym typeface="Symbol" panose="05050102010706020507" pitchFamily="18" charset="2"/>
              </a:rPr>
              <a:t>D</a:t>
            </a:r>
            <a:r>
              <a:rPr lang="en-US" altLang="en-US" dirty="0">
                <a:sym typeface="Symbol" panose="05050102010706020507" pitchFamily="18" charset="2"/>
              </a:rPr>
              <a:t> &gt; m, then suspend or swap out one of the processes </a:t>
            </a:r>
          </a:p>
          <a:p>
            <a:endParaRPr lang="en-US" dirty="0"/>
          </a:p>
        </p:txBody>
      </p:sp>
      <p:pic>
        <p:nvPicPr>
          <p:cNvPr id="4" name="Picture 5">
            <a:extLst>
              <a:ext uri="{FF2B5EF4-FFF2-40B4-BE49-F238E27FC236}">
                <a16:creationId xmlns:a16="http://schemas.microsoft.com/office/drawing/2014/main" id="{EEE3D35C-4DFB-6D11-4115-A9155F0DB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534" y="3262014"/>
            <a:ext cx="7944378" cy="211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9965BE5F-DEB3-568A-5AEA-40BA0B8546AB}"/>
              </a:ext>
            </a:extLst>
          </p:cNvPr>
          <p:cNvSpPr>
            <a:spLocks noGrp="1"/>
          </p:cNvSpPr>
          <p:nvPr>
            <p:ph type="dt" sz="half" idx="10"/>
          </p:nvPr>
        </p:nvSpPr>
        <p:spPr/>
        <p:txBody>
          <a:bodyPr/>
          <a:lstStyle/>
          <a:p>
            <a:fld id="{F69B58D3-E717-426B-B5EC-F18613739137}" type="datetime1">
              <a:rPr lang="en-US" smtClean="0"/>
              <a:t>12/2/24</a:t>
            </a:fld>
            <a:endParaRPr lang="en-US"/>
          </a:p>
        </p:txBody>
      </p:sp>
      <p:sp>
        <p:nvSpPr>
          <p:cNvPr id="6" name="Footer Placeholder 5">
            <a:extLst>
              <a:ext uri="{FF2B5EF4-FFF2-40B4-BE49-F238E27FC236}">
                <a16:creationId xmlns:a16="http://schemas.microsoft.com/office/drawing/2014/main" id="{7A2C0C52-F652-0FBA-35D3-B7E266DBB3A9}"/>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14B59A52-BA23-9D35-37B4-7C49F97B205C}"/>
              </a:ext>
            </a:extLst>
          </p:cNvPr>
          <p:cNvSpPr>
            <a:spLocks noGrp="1"/>
          </p:cNvSpPr>
          <p:nvPr>
            <p:ph type="sldNum" sz="quarter" idx="12"/>
          </p:nvPr>
        </p:nvSpPr>
        <p:spPr/>
        <p:txBody>
          <a:bodyPr/>
          <a:lstStyle/>
          <a:p>
            <a:fld id="{36183DA2-1F77-4822-94C4-017CE82DBAC2}" type="slidenum">
              <a:rPr lang="en-US" smtClean="0"/>
              <a:t>54</a:t>
            </a:fld>
            <a:endParaRPr lang="en-US"/>
          </a:p>
        </p:txBody>
      </p:sp>
    </p:spTree>
    <p:extLst>
      <p:ext uri="{BB962C8B-B14F-4D97-AF65-F5344CB8AC3E}">
        <p14:creationId xmlns:p14="http://schemas.microsoft.com/office/powerpoint/2010/main" val="1459711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5D76-9463-1761-A472-95A14D20DA08}"/>
              </a:ext>
            </a:extLst>
          </p:cNvPr>
          <p:cNvSpPr>
            <a:spLocks noGrp="1"/>
          </p:cNvSpPr>
          <p:nvPr>
            <p:ph type="title"/>
          </p:nvPr>
        </p:nvSpPr>
        <p:spPr/>
        <p:txBody>
          <a:bodyPr/>
          <a:lstStyle/>
          <a:p>
            <a:r>
              <a:rPr lang="en-US" altLang="en-US" dirty="0"/>
              <a:t>Working Sets and Page Fault Rates</a:t>
            </a:r>
            <a:endParaRPr lang="en-US" dirty="0"/>
          </a:p>
        </p:txBody>
      </p:sp>
      <p:sp>
        <p:nvSpPr>
          <p:cNvPr id="3" name="Content Placeholder 2">
            <a:extLst>
              <a:ext uri="{FF2B5EF4-FFF2-40B4-BE49-F238E27FC236}">
                <a16:creationId xmlns:a16="http://schemas.microsoft.com/office/drawing/2014/main" id="{2627EC70-07B6-278B-3E4D-C5717C88EF3B}"/>
              </a:ext>
            </a:extLst>
          </p:cNvPr>
          <p:cNvSpPr>
            <a:spLocks noGrp="1"/>
          </p:cNvSpPr>
          <p:nvPr>
            <p:ph idx="1"/>
          </p:nvPr>
        </p:nvSpPr>
        <p:spPr/>
        <p:txBody>
          <a:bodyPr>
            <a:normAutofit/>
          </a:bodyPr>
          <a:lstStyle/>
          <a:p>
            <a:pPr>
              <a:buSzPct val="110000"/>
              <a:defRPr/>
            </a:pPr>
            <a:r>
              <a:rPr lang="en-US" sz="2400" dirty="0">
                <a:ea typeface="ＭＳ Ｐゴシック" charset="0"/>
                <a:cs typeface="ＭＳ Ｐゴシック" charset="0"/>
              </a:rPr>
              <a:t>Direct relationship between working set of a process and its page-fault rate</a:t>
            </a:r>
          </a:p>
          <a:p>
            <a:pPr>
              <a:buSzPct val="110000"/>
              <a:defRPr/>
            </a:pPr>
            <a:r>
              <a:rPr lang="en-US" sz="2400" dirty="0">
                <a:ea typeface="ＭＳ Ｐゴシック" charset="0"/>
                <a:cs typeface="ＭＳ Ｐゴシック" charset="0"/>
              </a:rPr>
              <a:t>Working set changes over time</a:t>
            </a:r>
          </a:p>
          <a:p>
            <a:pPr>
              <a:buSzPct val="110000"/>
              <a:defRPr/>
            </a:pPr>
            <a:r>
              <a:rPr lang="en-US" sz="2400" dirty="0">
                <a:ea typeface="ＭＳ Ｐゴシック" charset="0"/>
                <a:cs typeface="ＭＳ Ｐゴシック" charset="0"/>
              </a:rPr>
              <a:t>Peaks and valleys over time</a:t>
            </a:r>
          </a:p>
        </p:txBody>
      </p:sp>
      <p:pic>
        <p:nvPicPr>
          <p:cNvPr id="4" name="Picture 4" descr="9">
            <a:extLst>
              <a:ext uri="{FF2B5EF4-FFF2-40B4-BE49-F238E27FC236}">
                <a16:creationId xmlns:a16="http://schemas.microsoft.com/office/drawing/2014/main" id="{056EF028-21E3-077E-F94D-B5AD11D3D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238" y="3218180"/>
            <a:ext cx="5802313"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AA2EA195-42C4-683C-D19F-23E2BD136A4B}"/>
              </a:ext>
            </a:extLst>
          </p:cNvPr>
          <p:cNvSpPr>
            <a:spLocks noGrp="1"/>
          </p:cNvSpPr>
          <p:nvPr>
            <p:ph type="dt" sz="half" idx="10"/>
          </p:nvPr>
        </p:nvSpPr>
        <p:spPr/>
        <p:txBody>
          <a:bodyPr/>
          <a:lstStyle/>
          <a:p>
            <a:fld id="{495F3A51-DA43-4CDA-81D6-856200BCE929}" type="datetime1">
              <a:rPr lang="en-US" smtClean="0"/>
              <a:t>12/2/24</a:t>
            </a:fld>
            <a:endParaRPr lang="en-US"/>
          </a:p>
        </p:txBody>
      </p:sp>
      <p:sp>
        <p:nvSpPr>
          <p:cNvPr id="6" name="Footer Placeholder 5">
            <a:extLst>
              <a:ext uri="{FF2B5EF4-FFF2-40B4-BE49-F238E27FC236}">
                <a16:creationId xmlns:a16="http://schemas.microsoft.com/office/drawing/2014/main" id="{0D401F84-FFAC-6FA9-D367-11141E87BAF3}"/>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3081BF44-C2F7-F977-F38D-B38ED9EAE651}"/>
              </a:ext>
            </a:extLst>
          </p:cNvPr>
          <p:cNvSpPr>
            <a:spLocks noGrp="1"/>
          </p:cNvSpPr>
          <p:nvPr>
            <p:ph type="sldNum" sz="quarter" idx="12"/>
          </p:nvPr>
        </p:nvSpPr>
        <p:spPr/>
        <p:txBody>
          <a:bodyPr/>
          <a:lstStyle/>
          <a:p>
            <a:fld id="{36183DA2-1F77-4822-94C4-017CE82DBAC2}" type="slidenum">
              <a:rPr lang="en-US" smtClean="0"/>
              <a:t>55</a:t>
            </a:fld>
            <a:endParaRPr lang="en-US"/>
          </a:p>
        </p:txBody>
      </p:sp>
    </p:spTree>
    <p:extLst>
      <p:ext uri="{BB962C8B-B14F-4D97-AF65-F5344CB8AC3E}">
        <p14:creationId xmlns:p14="http://schemas.microsoft.com/office/powerpoint/2010/main" val="701210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191B-E0CF-A2D6-666F-6A9691F6D4E4}"/>
              </a:ext>
            </a:extLst>
          </p:cNvPr>
          <p:cNvSpPr>
            <a:spLocks noGrp="1"/>
          </p:cNvSpPr>
          <p:nvPr>
            <p:ph type="title"/>
          </p:nvPr>
        </p:nvSpPr>
        <p:spPr/>
        <p:txBody>
          <a:bodyPr/>
          <a:lstStyle/>
          <a:p>
            <a:r>
              <a:rPr lang="en-US" altLang="en-US" dirty="0"/>
              <a:t>Page-Fault Frequency</a:t>
            </a:r>
            <a:endParaRPr lang="en-US" dirty="0"/>
          </a:p>
        </p:txBody>
      </p:sp>
      <p:sp>
        <p:nvSpPr>
          <p:cNvPr id="3" name="Content Placeholder 2">
            <a:extLst>
              <a:ext uri="{FF2B5EF4-FFF2-40B4-BE49-F238E27FC236}">
                <a16:creationId xmlns:a16="http://schemas.microsoft.com/office/drawing/2014/main" id="{8B03FBB4-F6B4-D19A-2314-BEE8408757C8}"/>
              </a:ext>
            </a:extLst>
          </p:cNvPr>
          <p:cNvSpPr>
            <a:spLocks noGrp="1"/>
          </p:cNvSpPr>
          <p:nvPr>
            <p:ph idx="1"/>
          </p:nvPr>
        </p:nvSpPr>
        <p:spPr/>
        <p:txBody>
          <a:bodyPr>
            <a:normAutofit/>
          </a:bodyPr>
          <a:lstStyle/>
          <a:p>
            <a:r>
              <a:rPr lang="en-US" altLang="en-US" sz="2000" dirty="0"/>
              <a:t>More direct approach than WSS</a:t>
            </a:r>
          </a:p>
          <a:p>
            <a:r>
              <a:rPr lang="en-US" altLang="en-US" sz="2000" dirty="0"/>
              <a:t>Establish </a:t>
            </a:r>
            <a:r>
              <a:rPr lang="ja-JP" altLang="en-US" sz="2000" dirty="0"/>
              <a:t>“</a:t>
            </a:r>
            <a:r>
              <a:rPr lang="en-US" altLang="ja-JP" sz="2000" dirty="0"/>
              <a:t>acceptable</a:t>
            </a:r>
            <a:r>
              <a:rPr lang="ja-JP" altLang="en-US" sz="2000" dirty="0"/>
              <a:t>”</a:t>
            </a:r>
            <a:r>
              <a:rPr lang="en-US" altLang="ja-JP" sz="2000" dirty="0"/>
              <a:t> </a:t>
            </a:r>
            <a:r>
              <a:rPr lang="en-US" altLang="ja-JP" sz="2000" dirty="0">
                <a:solidFill>
                  <a:schemeClr val="accent6">
                    <a:lumMod val="75000"/>
                  </a:schemeClr>
                </a:solidFill>
              </a:rPr>
              <a:t>page-fault frequency (PFF) </a:t>
            </a:r>
            <a:r>
              <a:rPr lang="en-US" altLang="ja-JP" sz="2000" dirty="0"/>
              <a:t>rate and use local replacement policy</a:t>
            </a:r>
          </a:p>
          <a:p>
            <a:pPr lvl="1"/>
            <a:r>
              <a:rPr lang="en-US" altLang="en-US" sz="1800" dirty="0"/>
              <a:t>If actual rate too low, process loses frame</a:t>
            </a:r>
          </a:p>
          <a:p>
            <a:pPr lvl="1"/>
            <a:r>
              <a:rPr lang="en-US" altLang="en-US" sz="1800" dirty="0"/>
              <a:t>If actual rate too high, process gains frame</a:t>
            </a:r>
          </a:p>
          <a:p>
            <a:endParaRPr lang="en-US" sz="2400" dirty="0"/>
          </a:p>
        </p:txBody>
      </p:sp>
      <p:pic>
        <p:nvPicPr>
          <p:cNvPr id="4" name="Picture 1" descr="9_21.pdf">
            <a:extLst>
              <a:ext uri="{FF2B5EF4-FFF2-40B4-BE49-F238E27FC236}">
                <a16:creationId xmlns:a16="http://schemas.microsoft.com/office/drawing/2014/main" id="{1DB6CC89-B0A5-5160-67FE-BFCC71E9B9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4639" y="3361717"/>
            <a:ext cx="4658658" cy="269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004DAF36-18E0-B71A-B0CD-6C20737A1F00}"/>
              </a:ext>
            </a:extLst>
          </p:cNvPr>
          <p:cNvSpPr>
            <a:spLocks noGrp="1"/>
          </p:cNvSpPr>
          <p:nvPr>
            <p:ph type="dt" sz="half" idx="10"/>
          </p:nvPr>
        </p:nvSpPr>
        <p:spPr/>
        <p:txBody>
          <a:bodyPr/>
          <a:lstStyle/>
          <a:p>
            <a:fld id="{9390ABC8-9ACB-4877-A751-1A93FFBBDC8F}" type="datetime1">
              <a:rPr lang="en-US" smtClean="0"/>
              <a:t>12/2/24</a:t>
            </a:fld>
            <a:endParaRPr lang="en-US"/>
          </a:p>
        </p:txBody>
      </p:sp>
      <p:sp>
        <p:nvSpPr>
          <p:cNvPr id="6" name="Footer Placeholder 5">
            <a:extLst>
              <a:ext uri="{FF2B5EF4-FFF2-40B4-BE49-F238E27FC236}">
                <a16:creationId xmlns:a16="http://schemas.microsoft.com/office/drawing/2014/main" id="{74FC1B0C-A426-62B3-412A-3C7550897427}"/>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72B8BEB8-4F66-919B-CDBA-C0192E4ED113}"/>
              </a:ext>
            </a:extLst>
          </p:cNvPr>
          <p:cNvSpPr>
            <a:spLocks noGrp="1"/>
          </p:cNvSpPr>
          <p:nvPr>
            <p:ph type="sldNum" sz="quarter" idx="12"/>
          </p:nvPr>
        </p:nvSpPr>
        <p:spPr/>
        <p:txBody>
          <a:bodyPr/>
          <a:lstStyle/>
          <a:p>
            <a:fld id="{36183DA2-1F77-4822-94C4-017CE82DBAC2}" type="slidenum">
              <a:rPr lang="en-US" smtClean="0"/>
              <a:t>56</a:t>
            </a:fld>
            <a:endParaRPr lang="en-US"/>
          </a:p>
        </p:txBody>
      </p:sp>
    </p:spTree>
    <p:extLst>
      <p:ext uri="{BB962C8B-B14F-4D97-AF65-F5344CB8AC3E}">
        <p14:creationId xmlns:p14="http://schemas.microsoft.com/office/powerpoint/2010/main" val="202142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EC22-C843-36D5-80C3-74E487ACBE08}"/>
              </a:ext>
            </a:extLst>
          </p:cNvPr>
          <p:cNvSpPr>
            <a:spLocks noGrp="1"/>
          </p:cNvSpPr>
          <p:nvPr>
            <p:ph type="title"/>
          </p:nvPr>
        </p:nvSpPr>
        <p:spPr/>
        <p:txBody>
          <a:bodyPr/>
          <a:lstStyle/>
          <a:p>
            <a:r>
              <a:rPr lang="en-US" altLang="en-US" dirty="0"/>
              <a:t>Virtual-address Space</a:t>
            </a:r>
            <a:endParaRPr lang="en-US" dirty="0"/>
          </a:p>
        </p:txBody>
      </p:sp>
      <p:sp>
        <p:nvSpPr>
          <p:cNvPr id="3" name="Content Placeholder 2">
            <a:extLst>
              <a:ext uri="{FF2B5EF4-FFF2-40B4-BE49-F238E27FC236}">
                <a16:creationId xmlns:a16="http://schemas.microsoft.com/office/drawing/2014/main" id="{518FA781-08A8-A52F-F91D-78C78E614070}"/>
              </a:ext>
            </a:extLst>
          </p:cNvPr>
          <p:cNvSpPr>
            <a:spLocks noGrp="1"/>
          </p:cNvSpPr>
          <p:nvPr>
            <p:ph idx="1"/>
          </p:nvPr>
        </p:nvSpPr>
        <p:spPr>
          <a:xfrm>
            <a:off x="838199" y="1825625"/>
            <a:ext cx="8069827" cy="4351338"/>
          </a:xfrm>
        </p:spPr>
        <p:txBody>
          <a:bodyPr>
            <a:normAutofit/>
          </a:bodyPr>
          <a:lstStyle/>
          <a:p>
            <a:pPr>
              <a:spcBef>
                <a:spcPct val="35000"/>
              </a:spcBef>
              <a:buSzPct val="110000"/>
            </a:pPr>
            <a:r>
              <a:rPr kumimoji="1" lang="en-US" altLang="en-US" sz="2000" dirty="0"/>
              <a:t>Usually design logical address space for stack to start at Max logical address and grow “down” while heap grows “up”</a:t>
            </a:r>
          </a:p>
          <a:p>
            <a:pPr lvl="1">
              <a:spcBef>
                <a:spcPct val="35000"/>
              </a:spcBef>
              <a:buSzPct val="110000"/>
            </a:pPr>
            <a:r>
              <a:rPr kumimoji="1" lang="en-US" altLang="en-US" sz="2000" dirty="0"/>
              <a:t>Maximizes address space use</a:t>
            </a:r>
          </a:p>
          <a:p>
            <a:pPr lvl="1">
              <a:spcBef>
                <a:spcPct val="35000"/>
              </a:spcBef>
              <a:buSzPct val="110000"/>
            </a:pPr>
            <a:r>
              <a:rPr kumimoji="1" lang="en-US" altLang="en-US" sz="2000" dirty="0"/>
              <a:t>Unused address space between the two is hole</a:t>
            </a:r>
          </a:p>
          <a:p>
            <a:pPr lvl="2">
              <a:spcBef>
                <a:spcPct val="35000"/>
              </a:spcBef>
              <a:buClr>
                <a:srgbClr val="009900"/>
              </a:buClr>
              <a:buSzPct val="75000"/>
            </a:pPr>
            <a:r>
              <a:rPr kumimoji="1" lang="en-US" altLang="en-US" dirty="0"/>
              <a:t>No physical memory needed until heap or stack grows to a given new page</a:t>
            </a:r>
          </a:p>
          <a:p>
            <a:pPr>
              <a:spcBef>
                <a:spcPct val="35000"/>
              </a:spcBef>
              <a:buSzPct val="110000"/>
            </a:pPr>
            <a:r>
              <a:rPr kumimoji="1" lang="en-US" altLang="en-US" sz="2000" dirty="0"/>
              <a:t>Enables </a:t>
            </a:r>
            <a:r>
              <a:rPr kumimoji="1" lang="en-US" altLang="en-US" sz="2000" dirty="0">
                <a:solidFill>
                  <a:schemeClr val="accent6">
                    <a:lumMod val="75000"/>
                  </a:schemeClr>
                </a:solidFill>
              </a:rPr>
              <a:t>sparse</a:t>
            </a:r>
            <a:r>
              <a:rPr kumimoji="1" lang="en-US" altLang="en-US" sz="2000" b="1" dirty="0">
                <a:solidFill>
                  <a:srgbClr val="3366FF"/>
                </a:solidFill>
              </a:rPr>
              <a:t> </a:t>
            </a:r>
            <a:r>
              <a:rPr kumimoji="1" lang="en-US" altLang="en-US" sz="2000" dirty="0"/>
              <a:t>address spaces with holes left for growth, dynamically linked libraries, etc.</a:t>
            </a:r>
          </a:p>
          <a:p>
            <a:pPr>
              <a:spcBef>
                <a:spcPct val="35000"/>
              </a:spcBef>
              <a:buSzPct val="110000"/>
            </a:pPr>
            <a:r>
              <a:rPr kumimoji="1" lang="en-US" altLang="en-US" sz="2000" dirty="0"/>
              <a:t>System libraries shared via mapping into virtual address space</a:t>
            </a:r>
          </a:p>
          <a:p>
            <a:pPr>
              <a:spcBef>
                <a:spcPct val="35000"/>
              </a:spcBef>
              <a:buSzPct val="110000"/>
            </a:pPr>
            <a:r>
              <a:rPr kumimoji="1" lang="en-US" altLang="en-US" sz="2000" dirty="0"/>
              <a:t>Pages can be shared during </a:t>
            </a:r>
            <a:r>
              <a:rPr kumimoji="1" lang="en-US" altLang="en-US" sz="2000" dirty="0">
                <a:latin typeface="Courier New" panose="02070309020205020404" pitchFamily="49" charset="0"/>
                <a:cs typeface="Courier New" panose="02070309020205020404" pitchFamily="49" charset="0"/>
              </a:rPr>
              <a:t>fork()</a:t>
            </a:r>
            <a:r>
              <a:rPr kumimoji="1" lang="en-US" altLang="en-US" sz="2000" dirty="0">
                <a:cs typeface="Courier New" panose="02070309020205020404" pitchFamily="49" charset="0"/>
              </a:rPr>
              <a:t>, speeding process creation</a:t>
            </a:r>
            <a:endParaRPr lang="en-US" sz="3600" dirty="0"/>
          </a:p>
        </p:txBody>
      </p:sp>
      <p:pic>
        <p:nvPicPr>
          <p:cNvPr id="4" name="Picture 5">
            <a:extLst>
              <a:ext uri="{FF2B5EF4-FFF2-40B4-BE49-F238E27FC236}">
                <a16:creationId xmlns:a16="http://schemas.microsoft.com/office/drawing/2014/main" id="{9A296C21-C94F-25A1-ADDD-61221C146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9953" y="1870075"/>
            <a:ext cx="1777067" cy="393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9C3503D2-2A41-2E89-5505-CF4E76ECB770}"/>
              </a:ext>
            </a:extLst>
          </p:cNvPr>
          <p:cNvSpPr>
            <a:spLocks noGrp="1"/>
          </p:cNvSpPr>
          <p:nvPr>
            <p:ph type="dt" sz="half" idx="10"/>
          </p:nvPr>
        </p:nvSpPr>
        <p:spPr/>
        <p:txBody>
          <a:bodyPr/>
          <a:lstStyle/>
          <a:p>
            <a:fld id="{F6FCCDD5-7D9C-4130-98F4-B8ECDA493D7F}" type="datetime1">
              <a:rPr lang="en-US" smtClean="0"/>
              <a:t>12/2/24</a:t>
            </a:fld>
            <a:endParaRPr lang="en-US"/>
          </a:p>
        </p:txBody>
      </p:sp>
      <p:sp>
        <p:nvSpPr>
          <p:cNvPr id="6" name="Footer Placeholder 5">
            <a:extLst>
              <a:ext uri="{FF2B5EF4-FFF2-40B4-BE49-F238E27FC236}">
                <a16:creationId xmlns:a16="http://schemas.microsoft.com/office/drawing/2014/main" id="{68B9DC30-55F5-8AF5-D80B-357323A7D332}"/>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13F763E2-1DEF-896F-2CB3-307485A63A10}"/>
              </a:ext>
            </a:extLst>
          </p:cNvPr>
          <p:cNvSpPr>
            <a:spLocks noGrp="1"/>
          </p:cNvSpPr>
          <p:nvPr>
            <p:ph type="sldNum" sz="quarter" idx="12"/>
          </p:nvPr>
        </p:nvSpPr>
        <p:spPr/>
        <p:txBody>
          <a:bodyPr/>
          <a:lstStyle/>
          <a:p>
            <a:fld id="{36183DA2-1F77-4822-94C4-017CE82DBAC2}" type="slidenum">
              <a:rPr lang="en-US" smtClean="0"/>
              <a:t>6</a:t>
            </a:fld>
            <a:endParaRPr lang="en-US"/>
          </a:p>
        </p:txBody>
      </p:sp>
    </p:spTree>
    <p:extLst>
      <p:ext uri="{BB962C8B-B14F-4D97-AF65-F5344CB8AC3E}">
        <p14:creationId xmlns:p14="http://schemas.microsoft.com/office/powerpoint/2010/main" val="290656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6525-64B0-24DF-3C6A-4A58BED3A514}"/>
              </a:ext>
            </a:extLst>
          </p:cNvPr>
          <p:cNvSpPr>
            <a:spLocks noGrp="1"/>
          </p:cNvSpPr>
          <p:nvPr>
            <p:ph type="title"/>
          </p:nvPr>
        </p:nvSpPr>
        <p:spPr/>
        <p:txBody>
          <a:bodyPr/>
          <a:lstStyle/>
          <a:p>
            <a:r>
              <a:rPr lang="en-US" altLang="en-US" dirty="0"/>
              <a:t>Shared Library Using Virtual Memory</a:t>
            </a:r>
            <a:endParaRPr lang="en-US" dirty="0"/>
          </a:p>
        </p:txBody>
      </p:sp>
      <p:pic>
        <p:nvPicPr>
          <p:cNvPr id="4" name="Picture 6">
            <a:extLst>
              <a:ext uri="{FF2B5EF4-FFF2-40B4-BE49-F238E27FC236}">
                <a16:creationId xmlns:a16="http://schemas.microsoft.com/office/drawing/2014/main" id="{11EBF772-2C70-3A95-09BA-5754A081641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39241" y="1960095"/>
            <a:ext cx="659078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494D4BB6-FC8A-0A73-822E-1148171BF456}"/>
              </a:ext>
            </a:extLst>
          </p:cNvPr>
          <p:cNvSpPr>
            <a:spLocks noGrp="1"/>
          </p:cNvSpPr>
          <p:nvPr>
            <p:ph type="dt" sz="half" idx="10"/>
          </p:nvPr>
        </p:nvSpPr>
        <p:spPr/>
        <p:txBody>
          <a:bodyPr/>
          <a:lstStyle/>
          <a:p>
            <a:fld id="{8E909920-2320-4CF3-9201-5E6A591E0B5F}" type="datetime1">
              <a:rPr lang="en-US" smtClean="0"/>
              <a:t>12/2/24</a:t>
            </a:fld>
            <a:endParaRPr lang="en-US"/>
          </a:p>
        </p:txBody>
      </p:sp>
      <p:sp>
        <p:nvSpPr>
          <p:cNvPr id="5" name="Footer Placeholder 4">
            <a:extLst>
              <a:ext uri="{FF2B5EF4-FFF2-40B4-BE49-F238E27FC236}">
                <a16:creationId xmlns:a16="http://schemas.microsoft.com/office/drawing/2014/main" id="{54BE9051-FDA9-99D4-231C-686FAC11FBF6}"/>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6" name="Slide Number Placeholder 5">
            <a:extLst>
              <a:ext uri="{FF2B5EF4-FFF2-40B4-BE49-F238E27FC236}">
                <a16:creationId xmlns:a16="http://schemas.microsoft.com/office/drawing/2014/main" id="{DD5C1FEC-1D1A-D30F-1B3F-49E671A3612C}"/>
              </a:ext>
            </a:extLst>
          </p:cNvPr>
          <p:cNvSpPr>
            <a:spLocks noGrp="1"/>
          </p:cNvSpPr>
          <p:nvPr>
            <p:ph type="sldNum" sz="quarter" idx="12"/>
          </p:nvPr>
        </p:nvSpPr>
        <p:spPr/>
        <p:txBody>
          <a:bodyPr/>
          <a:lstStyle/>
          <a:p>
            <a:fld id="{36183DA2-1F77-4822-94C4-017CE82DBAC2}" type="slidenum">
              <a:rPr lang="en-US" smtClean="0"/>
              <a:t>7</a:t>
            </a:fld>
            <a:endParaRPr lang="en-US"/>
          </a:p>
        </p:txBody>
      </p:sp>
    </p:spTree>
    <p:extLst>
      <p:ext uri="{BB962C8B-B14F-4D97-AF65-F5344CB8AC3E}">
        <p14:creationId xmlns:p14="http://schemas.microsoft.com/office/powerpoint/2010/main" val="280850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6B7D-E014-EFBC-9150-CC60E3DF8415}"/>
              </a:ext>
            </a:extLst>
          </p:cNvPr>
          <p:cNvSpPr>
            <a:spLocks noGrp="1"/>
          </p:cNvSpPr>
          <p:nvPr>
            <p:ph type="title"/>
          </p:nvPr>
        </p:nvSpPr>
        <p:spPr/>
        <p:txBody>
          <a:bodyPr/>
          <a:lstStyle/>
          <a:p>
            <a:r>
              <a:rPr lang="en-US" altLang="en-US" dirty="0"/>
              <a:t>Demand Paging</a:t>
            </a:r>
            <a:endParaRPr lang="en-US" dirty="0"/>
          </a:p>
        </p:txBody>
      </p:sp>
      <p:sp>
        <p:nvSpPr>
          <p:cNvPr id="3" name="Content Placeholder 2">
            <a:extLst>
              <a:ext uri="{FF2B5EF4-FFF2-40B4-BE49-F238E27FC236}">
                <a16:creationId xmlns:a16="http://schemas.microsoft.com/office/drawing/2014/main" id="{11728176-996A-02F4-C6C0-7372AC48C252}"/>
              </a:ext>
            </a:extLst>
          </p:cNvPr>
          <p:cNvSpPr>
            <a:spLocks noGrp="1"/>
          </p:cNvSpPr>
          <p:nvPr>
            <p:ph idx="1"/>
          </p:nvPr>
        </p:nvSpPr>
        <p:spPr>
          <a:xfrm>
            <a:off x="838201" y="1825625"/>
            <a:ext cx="6367818" cy="4351338"/>
          </a:xfrm>
        </p:spPr>
        <p:txBody>
          <a:bodyPr>
            <a:normAutofit fontScale="92500" lnSpcReduction="20000"/>
          </a:bodyPr>
          <a:lstStyle/>
          <a:p>
            <a:pPr>
              <a:lnSpc>
                <a:spcPct val="90000"/>
              </a:lnSpc>
            </a:pPr>
            <a:r>
              <a:rPr lang="en-US" altLang="en-US" dirty="0"/>
              <a:t>Could bring entire process into memory at load time</a:t>
            </a:r>
          </a:p>
          <a:p>
            <a:pPr>
              <a:lnSpc>
                <a:spcPct val="90000"/>
              </a:lnSpc>
            </a:pPr>
            <a:endParaRPr lang="en-US" altLang="en-US" dirty="0"/>
          </a:p>
          <a:p>
            <a:pPr>
              <a:lnSpc>
                <a:spcPct val="90000"/>
              </a:lnSpc>
            </a:pPr>
            <a:r>
              <a:rPr lang="en-US" altLang="en-US" dirty="0"/>
              <a:t>Or bring a page into memory only when it is needed</a:t>
            </a:r>
          </a:p>
          <a:p>
            <a:pPr lvl="1">
              <a:lnSpc>
                <a:spcPct val="90000"/>
              </a:lnSpc>
            </a:pPr>
            <a:r>
              <a:rPr lang="en-US" altLang="en-US" dirty="0"/>
              <a:t>Less I/O needed, no unnecessary I/O</a:t>
            </a:r>
          </a:p>
          <a:p>
            <a:pPr lvl="1">
              <a:lnSpc>
                <a:spcPct val="90000"/>
              </a:lnSpc>
            </a:pPr>
            <a:r>
              <a:rPr lang="en-US" altLang="en-US" dirty="0"/>
              <a:t>Less memory needed </a:t>
            </a:r>
          </a:p>
          <a:p>
            <a:pPr lvl="1">
              <a:lnSpc>
                <a:spcPct val="90000"/>
              </a:lnSpc>
            </a:pPr>
            <a:r>
              <a:rPr lang="en-US" altLang="en-US" dirty="0"/>
              <a:t>Faster response</a:t>
            </a:r>
          </a:p>
          <a:p>
            <a:pPr lvl="1">
              <a:lnSpc>
                <a:spcPct val="90000"/>
              </a:lnSpc>
            </a:pPr>
            <a:r>
              <a:rPr lang="en-US" altLang="en-US" dirty="0"/>
              <a:t>More users</a:t>
            </a:r>
          </a:p>
          <a:p>
            <a:pPr>
              <a:lnSpc>
                <a:spcPct val="90000"/>
              </a:lnSpc>
            </a:pPr>
            <a:endParaRPr lang="en-US" altLang="en-US" dirty="0"/>
          </a:p>
          <a:p>
            <a:pPr>
              <a:lnSpc>
                <a:spcPct val="90000"/>
              </a:lnSpc>
            </a:pPr>
            <a:r>
              <a:rPr lang="en-US" altLang="en-US" dirty="0"/>
              <a:t>Similar to paging system with swapping (diagram on right)</a:t>
            </a:r>
          </a:p>
          <a:p>
            <a:pPr>
              <a:lnSpc>
                <a:spcPct val="90000"/>
              </a:lnSpc>
              <a:buFont typeface="Monotype Sorts" pitchFamily="-84" charset="2"/>
              <a:buNone/>
            </a:pPr>
            <a:endParaRPr lang="en-US" altLang="en-US" dirty="0">
              <a:sym typeface="Symbol" panose="05050102010706020507" pitchFamily="18" charset="2"/>
            </a:endParaRPr>
          </a:p>
          <a:p>
            <a:endParaRPr lang="en-US" dirty="0"/>
          </a:p>
        </p:txBody>
      </p:sp>
      <p:pic>
        <p:nvPicPr>
          <p:cNvPr id="4" name="Picture 4" descr="9">
            <a:extLst>
              <a:ext uri="{FF2B5EF4-FFF2-40B4-BE49-F238E27FC236}">
                <a16:creationId xmlns:a16="http://schemas.microsoft.com/office/drawing/2014/main" id="{A8E4756B-2D1D-311A-C58F-870B4A01C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165" y="2315949"/>
            <a:ext cx="3878263"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5E3B9172-1445-808D-12D2-E96298974624}"/>
              </a:ext>
            </a:extLst>
          </p:cNvPr>
          <p:cNvSpPr>
            <a:spLocks noGrp="1"/>
          </p:cNvSpPr>
          <p:nvPr>
            <p:ph type="dt" sz="half" idx="10"/>
          </p:nvPr>
        </p:nvSpPr>
        <p:spPr/>
        <p:txBody>
          <a:bodyPr/>
          <a:lstStyle/>
          <a:p>
            <a:fld id="{B90FC921-F527-4B9C-AB62-52230679F0EC}" type="datetime1">
              <a:rPr lang="en-US" smtClean="0"/>
              <a:t>12/2/24</a:t>
            </a:fld>
            <a:endParaRPr lang="en-US"/>
          </a:p>
        </p:txBody>
      </p:sp>
      <p:sp>
        <p:nvSpPr>
          <p:cNvPr id="6" name="Footer Placeholder 5">
            <a:extLst>
              <a:ext uri="{FF2B5EF4-FFF2-40B4-BE49-F238E27FC236}">
                <a16:creationId xmlns:a16="http://schemas.microsoft.com/office/drawing/2014/main" id="{B93CC39E-9AE1-7DF8-4622-363B070DA1E7}"/>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9A7E30A7-3679-1CBC-6592-FC8B25876669}"/>
              </a:ext>
            </a:extLst>
          </p:cNvPr>
          <p:cNvSpPr>
            <a:spLocks noGrp="1"/>
          </p:cNvSpPr>
          <p:nvPr>
            <p:ph type="sldNum" sz="quarter" idx="12"/>
          </p:nvPr>
        </p:nvSpPr>
        <p:spPr/>
        <p:txBody>
          <a:bodyPr/>
          <a:lstStyle/>
          <a:p>
            <a:fld id="{36183DA2-1F77-4822-94C4-017CE82DBAC2}" type="slidenum">
              <a:rPr lang="en-US" smtClean="0"/>
              <a:t>8</a:t>
            </a:fld>
            <a:endParaRPr lang="en-US"/>
          </a:p>
        </p:txBody>
      </p:sp>
    </p:spTree>
    <p:extLst>
      <p:ext uri="{BB962C8B-B14F-4D97-AF65-F5344CB8AC3E}">
        <p14:creationId xmlns:p14="http://schemas.microsoft.com/office/powerpoint/2010/main" val="257885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43D7-3095-8946-23EE-186EEB843792}"/>
              </a:ext>
            </a:extLst>
          </p:cNvPr>
          <p:cNvSpPr>
            <a:spLocks noGrp="1"/>
          </p:cNvSpPr>
          <p:nvPr>
            <p:ph type="title"/>
          </p:nvPr>
        </p:nvSpPr>
        <p:spPr/>
        <p:txBody>
          <a:bodyPr/>
          <a:lstStyle/>
          <a:p>
            <a:r>
              <a:rPr lang="en-US" altLang="en-US" dirty="0"/>
              <a:t>Valid-Invalid Bit</a:t>
            </a:r>
            <a:endParaRPr lang="en-US" dirty="0"/>
          </a:p>
        </p:txBody>
      </p:sp>
      <p:sp>
        <p:nvSpPr>
          <p:cNvPr id="3" name="Content Placeholder 2">
            <a:extLst>
              <a:ext uri="{FF2B5EF4-FFF2-40B4-BE49-F238E27FC236}">
                <a16:creationId xmlns:a16="http://schemas.microsoft.com/office/drawing/2014/main" id="{55AB741D-51E0-3F81-94FF-2458CD596A4A}"/>
              </a:ext>
            </a:extLst>
          </p:cNvPr>
          <p:cNvSpPr>
            <a:spLocks noGrp="1"/>
          </p:cNvSpPr>
          <p:nvPr>
            <p:ph idx="1"/>
          </p:nvPr>
        </p:nvSpPr>
        <p:spPr>
          <a:xfrm>
            <a:off x="838200" y="1825625"/>
            <a:ext cx="7459639" cy="4351338"/>
          </a:xfrm>
        </p:spPr>
        <p:txBody>
          <a:bodyPr>
            <a:normAutofit fontScale="92500" lnSpcReduction="10000"/>
          </a:bodyPr>
          <a:lstStyle/>
          <a:p>
            <a:r>
              <a:rPr lang="en-US" altLang="en-US" dirty="0"/>
              <a:t>With each page table entry, a valid–invalid bit is associated</a:t>
            </a:r>
            <a:br>
              <a:rPr lang="en-US" altLang="en-US" dirty="0"/>
            </a:br>
            <a:r>
              <a:rPr lang="en-US" altLang="en-US" dirty="0"/>
              <a:t>(</a:t>
            </a:r>
            <a:r>
              <a:rPr lang="en-US" altLang="en-US" b="1" dirty="0">
                <a:solidFill>
                  <a:srgbClr val="FF0000"/>
                </a:solidFill>
              </a:rPr>
              <a:t>v</a:t>
            </a:r>
            <a:r>
              <a:rPr lang="en-US" altLang="en-US" dirty="0"/>
              <a:t> </a:t>
            </a:r>
            <a:r>
              <a:rPr lang="en-US" altLang="en-US" dirty="0">
                <a:sym typeface="Symbol" panose="05050102010706020507" pitchFamily="18" charset="2"/>
              </a:rPr>
              <a:t> in-memory – </a:t>
            </a:r>
            <a:r>
              <a:rPr lang="en-US" altLang="en-US" dirty="0">
                <a:solidFill>
                  <a:schemeClr val="accent6">
                    <a:lumMod val="75000"/>
                  </a:schemeClr>
                </a:solidFill>
                <a:sym typeface="Symbol" panose="05050102010706020507" pitchFamily="18" charset="2"/>
              </a:rPr>
              <a:t>memory resident</a:t>
            </a:r>
            <a:r>
              <a:rPr lang="en-US" altLang="en-US" dirty="0">
                <a:sym typeface="Symbol" panose="05050102010706020507" pitchFamily="18" charset="2"/>
              </a:rPr>
              <a:t>,</a:t>
            </a:r>
            <a:r>
              <a:rPr lang="en-US" altLang="en-US" dirty="0">
                <a:solidFill>
                  <a:srgbClr val="FF0000"/>
                </a:solidFill>
                <a:sym typeface="Symbol" panose="05050102010706020507" pitchFamily="18" charset="2"/>
              </a:rPr>
              <a:t> </a:t>
            </a:r>
            <a:r>
              <a:rPr lang="en-US" altLang="en-US" b="1" dirty="0">
                <a:solidFill>
                  <a:srgbClr val="FF0000"/>
                </a:solidFill>
                <a:sym typeface="Symbol" panose="05050102010706020507" pitchFamily="18" charset="2"/>
              </a:rPr>
              <a:t>i</a:t>
            </a:r>
            <a:r>
              <a:rPr lang="en-US" altLang="en-US" dirty="0">
                <a:sym typeface="Symbol" panose="05050102010706020507" pitchFamily="18" charset="2"/>
              </a:rPr>
              <a:t>  not-in-memory)</a:t>
            </a:r>
          </a:p>
          <a:p>
            <a:endParaRPr lang="en-US" altLang="en-US" dirty="0">
              <a:sym typeface="Symbol" panose="05050102010706020507" pitchFamily="18" charset="2"/>
            </a:endParaRPr>
          </a:p>
          <a:p>
            <a:r>
              <a:rPr lang="en-US" altLang="en-US" dirty="0">
                <a:sym typeface="Symbol" panose="05050102010706020507" pitchFamily="18" charset="2"/>
              </a:rPr>
              <a:t>Initially valid–invalid bit is set to</a:t>
            </a:r>
            <a:r>
              <a:rPr lang="en-US" altLang="en-US" b="1" dirty="0">
                <a:solidFill>
                  <a:srgbClr val="FF0000"/>
                </a:solidFill>
                <a:sym typeface="Symbol" panose="05050102010706020507" pitchFamily="18" charset="2"/>
              </a:rPr>
              <a:t> i </a:t>
            </a:r>
            <a:r>
              <a:rPr lang="en-US" altLang="en-US" dirty="0">
                <a:sym typeface="Symbol" panose="05050102010706020507" pitchFamily="18" charset="2"/>
              </a:rPr>
              <a:t>on all entries</a:t>
            </a:r>
          </a:p>
          <a:p>
            <a:endParaRPr lang="en-US" altLang="en-US" dirty="0">
              <a:sym typeface="Symbol" panose="05050102010706020507" pitchFamily="18" charset="2"/>
            </a:endParaRPr>
          </a:p>
          <a:p>
            <a:r>
              <a:rPr lang="en-US" altLang="en-US" dirty="0">
                <a:sym typeface="Symbol" panose="05050102010706020507" pitchFamily="18" charset="2"/>
              </a:rPr>
              <a:t>Example of a page table snapshot:</a:t>
            </a:r>
            <a:br>
              <a:rPr lang="en-US" altLang="en-US" dirty="0">
                <a:sym typeface="Symbol" panose="05050102010706020507" pitchFamily="18" charset="2"/>
              </a:rPr>
            </a:br>
            <a:br>
              <a:rPr lang="en-US" altLang="en-US" sz="2400" dirty="0">
                <a:sym typeface="Symbol" panose="05050102010706020507" pitchFamily="18" charset="2"/>
              </a:rPr>
            </a:br>
            <a:endParaRPr lang="en-US" altLang="en-US" sz="1050" dirty="0">
              <a:sym typeface="Symbol" panose="05050102010706020507" pitchFamily="18" charset="2"/>
            </a:endParaRPr>
          </a:p>
          <a:p>
            <a:r>
              <a:rPr lang="en-US" altLang="en-US" dirty="0">
                <a:sym typeface="Symbol" panose="05050102010706020507" pitchFamily="18" charset="2"/>
              </a:rPr>
              <a:t>During MMU address translation, if valid–invalid bit in page table entry is</a:t>
            </a:r>
            <a:r>
              <a:rPr lang="en-US" altLang="en-US" b="1" dirty="0">
                <a:solidFill>
                  <a:srgbClr val="FF0000"/>
                </a:solidFill>
                <a:sym typeface="Symbol" panose="05050102010706020507" pitchFamily="18" charset="2"/>
              </a:rPr>
              <a:t> i</a:t>
            </a:r>
            <a:r>
              <a:rPr lang="en-US" altLang="en-US" dirty="0">
                <a:sym typeface="Symbol" panose="05050102010706020507" pitchFamily="18" charset="2"/>
              </a:rPr>
              <a:t>  page fault</a:t>
            </a:r>
          </a:p>
          <a:p>
            <a:endParaRPr lang="en-US" dirty="0"/>
          </a:p>
        </p:txBody>
      </p:sp>
      <p:pic>
        <p:nvPicPr>
          <p:cNvPr id="4" name="Picture 1">
            <a:extLst>
              <a:ext uri="{FF2B5EF4-FFF2-40B4-BE49-F238E27FC236}">
                <a16:creationId xmlns:a16="http://schemas.microsoft.com/office/drawing/2014/main" id="{1DDC0578-C1E8-3ACE-6E92-177BA27403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57966" y="2445727"/>
            <a:ext cx="2695834" cy="31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9B20BB93-A01C-C4FB-1FD1-5FA095638FF7}"/>
              </a:ext>
            </a:extLst>
          </p:cNvPr>
          <p:cNvSpPr>
            <a:spLocks noGrp="1"/>
          </p:cNvSpPr>
          <p:nvPr>
            <p:ph type="dt" sz="half" idx="10"/>
          </p:nvPr>
        </p:nvSpPr>
        <p:spPr/>
        <p:txBody>
          <a:bodyPr/>
          <a:lstStyle/>
          <a:p>
            <a:fld id="{876DE84B-1D3A-4463-AF1D-96BD270D9D24}" type="datetime1">
              <a:rPr lang="en-US" smtClean="0"/>
              <a:t>12/2/24</a:t>
            </a:fld>
            <a:endParaRPr lang="en-US"/>
          </a:p>
        </p:txBody>
      </p:sp>
      <p:sp>
        <p:nvSpPr>
          <p:cNvPr id="6" name="Footer Placeholder 5">
            <a:extLst>
              <a:ext uri="{FF2B5EF4-FFF2-40B4-BE49-F238E27FC236}">
                <a16:creationId xmlns:a16="http://schemas.microsoft.com/office/drawing/2014/main" id="{D8290D60-5DE4-7EB9-C8E7-8792569C81EC}"/>
              </a:ext>
            </a:extLst>
          </p:cNvPr>
          <p:cNvSpPr>
            <a:spLocks noGrp="1"/>
          </p:cNvSpPr>
          <p:nvPr>
            <p:ph type="ftr" sz="quarter" idx="3"/>
          </p:nvPr>
        </p:nvSpPr>
        <p:spPr>
          <a:xfrm>
            <a:off x="3789575" y="6356350"/>
            <a:ext cx="4703976" cy="365125"/>
          </a:xfrm>
        </p:spPr>
        <p:txBody>
          <a:bodyPr/>
          <a:lstStyle/>
          <a:p>
            <a:r>
              <a:rPr lang="en-US"/>
              <a:t>CSCE 5640: Virtual Memory                Solberschatz, Galvin and Gagne © 2018</a:t>
            </a:r>
          </a:p>
        </p:txBody>
      </p:sp>
      <p:sp>
        <p:nvSpPr>
          <p:cNvPr id="7" name="Slide Number Placeholder 6">
            <a:extLst>
              <a:ext uri="{FF2B5EF4-FFF2-40B4-BE49-F238E27FC236}">
                <a16:creationId xmlns:a16="http://schemas.microsoft.com/office/drawing/2014/main" id="{8978B4EF-FFB6-4D08-05D6-A325D1236A67}"/>
              </a:ext>
            </a:extLst>
          </p:cNvPr>
          <p:cNvSpPr>
            <a:spLocks noGrp="1"/>
          </p:cNvSpPr>
          <p:nvPr>
            <p:ph type="sldNum" sz="quarter" idx="12"/>
          </p:nvPr>
        </p:nvSpPr>
        <p:spPr/>
        <p:txBody>
          <a:bodyPr/>
          <a:lstStyle/>
          <a:p>
            <a:fld id="{36183DA2-1F77-4822-94C4-017CE82DBAC2}" type="slidenum">
              <a:rPr lang="en-US" smtClean="0"/>
              <a:t>9</a:t>
            </a:fld>
            <a:endParaRPr lang="en-US"/>
          </a:p>
        </p:txBody>
      </p:sp>
    </p:spTree>
    <p:extLst>
      <p:ext uri="{BB962C8B-B14F-4D97-AF65-F5344CB8AC3E}">
        <p14:creationId xmlns:p14="http://schemas.microsoft.com/office/powerpoint/2010/main" val="4214009370"/>
      </p:ext>
    </p:extLst>
  </p:cSld>
  <p:clrMapOvr>
    <a:masterClrMapping/>
  </p:clrMapOvr>
</p:sld>
</file>

<file path=ppt/theme/theme1.xml><?xml version="1.0" encoding="utf-8"?>
<a:theme xmlns:a="http://schemas.openxmlformats.org/drawingml/2006/main" name="cours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urse-theme" id="{A2417636-098A-4AE8-8D10-D49F5140B225}" vid="{9A08585D-B688-4883-9D7C-94AA820D6B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course-theme</Template>
  <TotalTime>2094</TotalTime>
  <Words>5570</Words>
  <Application>Microsoft Macintosh PowerPoint</Application>
  <PresentationFormat>Widescreen</PresentationFormat>
  <Paragraphs>722</Paragraphs>
  <Slides>56</Slides>
  <Notes>44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8" baseType="lpstr">
      <vt:lpstr>ＭＳ Ｐゴシック</vt:lpstr>
      <vt:lpstr>Arial</vt:lpstr>
      <vt:lpstr>Calibri</vt:lpstr>
      <vt:lpstr>Calibri Light</vt:lpstr>
      <vt:lpstr>Courier New</vt:lpstr>
      <vt:lpstr>Monotype Sorts</vt:lpstr>
      <vt:lpstr>PalatinoLTStd-Bold</vt:lpstr>
      <vt:lpstr>PalatinoLTStd-BoldItalic</vt:lpstr>
      <vt:lpstr>PalatinoLTStd-Roman</vt:lpstr>
      <vt:lpstr>Symbol</vt:lpstr>
      <vt:lpstr>course-theme</vt:lpstr>
      <vt:lpstr>Equation</vt:lpstr>
      <vt:lpstr>CSCE 5640 Operating System Design  Virtual Memory</vt:lpstr>
      <vt:lpstr>Outline</vt:lpstr>
      <vt:lpstr>Background</vt:lpstr>
      <vt:lpstr>Virtual memory </vt:lpstr>
      <vt:lpstr>Virtual Memory vs. Physical Memory</vt:lpstr>
      <vt:lpstr>Virtual-address Space</vt:lpstr>
      <vt:lpstr>Shared Library Using Virtual Memory</vt:lpstr>
      <vt:lpstr>Demand Paging</vt:lpstr>
      <vt:lpstr>Valid-Invalid Bit</vt:lpstr>
      <vt:lpstr>Page Table When Some Pages Are Not in Main Memory</vt:lpstr>
      <vt:lpstr>Steps in Handling Page Fault</vt:lpstr>
      <vt:lpstr>Steps in Handling Page Fault (contd.)</vt:lpstr>
      <vt:lpstr>Aspects of Demand Paging</vt:lpstr>
      <vt:lpstr>Free-Frame List</vt:lpstr>
      <vt:lpstr>Stages in Demand Paging – Worse Case</vt:lpstr>
      <vt:lpstr>Stages in Demand Paging – Worse Case (contd.)</vt:lpstr>
      <vt:lpstr>Performance of Demand Paging</vt:lpstr>
      <vt:lpstr>Demand Paging Example</vt:lpstr>
      <vt:lpstr>Demand Paging Optimizations</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Page Replacement</vt:lpstr>
      <vt:lpstr>FIFO Illustrating Belady’s Anomaly</vt:lpstr>
      <vt:lpstr>Optimal Page Replacement</vt:lpstr>
      <vt:lpstr>Least Recently Used (LRU) Page Replacement</vt:lpstr>
      <vt:lpstr>LRU Algorithm (contd.)</vt:lpstr>
      <vt:lpstr>LRU Algorithm (contd.)</vt:lpstr>
      <vt:lpstr>LRU Approximation Algorithms</vt:lpstr>
      <vt:lpstr>LRU Approximation Algorithms (contd.)</vt:lpstr>
      <vt:lpstr> Second-chance Algorithm</vt:lpstr>
      <vt:lpstr>Enhanced Second-Chance Algorithm</vt:lpstr>
      <vt:lpstr>Counting-Based Page Replacement</vt:lpstr>
      <vt:lpstr>Page-Buffering Algorithms</vt:lpstr>
      <vt:lpstr>Applications and Page Replacement</vt:lpstr>
      <vt:lpstr>Allocation of Frames</vt:lpstr>
      <vt:lpstr>Fixed Allocation</vt:lpstr>
      <vt:lpstr>Global vs. Local Allocation</vt:lpstr>
      <vt:lpstr>Reclaiming Pages</vt:lpstr>
      <vt:lpstr>Reclaiming Pages Example </vt:lpstr>
      <vt:lpstr>Thrashing</vt:lpstr>
      <vt:lpstr>Thrashing (contd.)</vt:lpstr>
      <vt:lpstr>Demand Paging and Thrashing </vt:lpstr>
      <vt:lpstr>Locality In A Memory-Reference Pattern</vt:lpstr>
      <vt:lpstr>Locality In A  Memory-Reference  Pattern</vt:lpstr>
      <vt:lpstr>Working-Set Model</vt:lpstr>
      <vt:lpstr>Working-Set Model (Cont.)</vt:lpstr>
      <vt:lpstr>Working Sets and Page Fault Rates</vt:lpstr>
      <vt:lpstr>Page-Fault Frequency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5640 Operating System Design  Virtual Memory</dc:title>
  <dc:creator>Maharjan, Amar</dc:creator>
  <cp:lastModifiedBy>Zalavadia, Kishan Kumar</cp:lastModifiedBy>
  <cp:revision>120</cp:revision>
  <dcterms:created xsi:type="dcterms:W3CDTF">2022-11-18T20:08:29Z</dcterms:created>
  <dcterms:modified xsi:type="dcterms:W3CDTF">2024-12-02T19:08:32Z</dcterms:modified>
</cp:coreProperties>
</file>