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253" r:id="rId2"/>
    <p:sldId id="1049" r:id="rId3"/>
    <p:sldId id="1101" r:id="rId4"/>
    <p:sldId id="1102" r:id="rId5"/>
    <p:sldId id="1103" r:id="rId6"/>
    <p:sldId id="1104" r:id="rId7"/>
    <p:sldId id="1261" r:id="rId8"/>
    <p:sldId id="1108" r:id="rId9"/>
    <p:sldId id="1109" r:id="rId10"/>
    <p:sldId id="1110" r:id="rId11"/>
    <p:sldId id="1051" r:id="rId12"/>
    <p:sldId id="1127" r:id="rId13"/>
    <p:sldId id="1126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58" r:id="rId22"/>
    <p:sldId id="1159" r:id="rId23"/>
    <p:sldId id="1268" r:id="rId24"/>
    <p:sldId id="1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58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>
        <p:guide orient="horz" pos="96"/>
        <p:guide/>
      </p:guideLst>
    </p:cSldViewPr>
  </p:slideViewPr>
  <p:notesTextViewPr>
    <p:cViewPr>
      <p:scale>
        <a:sx n="175" d="100"/>
        <a:sy n="1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Left side list follows the client-server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Client-Server is easy to manage because everything is stored on the server, unlike peer-to-peer we need to manage all peers.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benefits of p2p are that there is no centralized server, all are equal and the data is distributed, so all can access the data. It is more scalable than a client-server.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us: Upload speed to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Bottleneck will be the user's download speed.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one server uploads the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can be multiple uploads not only by the server but also by all peers who can upload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i="1" dirty="0">
                <a:latin typeface="+mn-lt"/>
              </a:rPr>
              <a:t>u</a:t>
            </a:r>
            <a:r>
              <a:rPr lang="en-US" altLang="en-US" sz="1200" i="1" baseline="-25000" dirty="0">
                <a:latin typeface="+mn-lt"/>
              </a:rPr>
              <a:t>s: </a:t>
            </a:r>
            <a:r>
              <a:rPr lang="en-US" altLang="en-US" sz="1200" i="1" dirty="0">
                <a:latin typeface="+mn-lt"/>
              </a:rPr>
              <a:t>: </a:t>
            </a:r>
            <a:r>
              <a:rPr lang="en-US" altLang="en-US" sz="1200" i="0" dirty="0">
                <a:latin typeface="+mn-lt"/>
              </a:rPr>
              <a:t>Server upload speed.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 i="1" dirty="0">
                <a:latin typeface="Symbol" pitchFamily="2" charset="2"/>
              </a:rPr>
              <a:t>S</a:t>
            </a:r>
            <a:r>
              <a:rPr lang="en-US" altLang="en-US" sz="1200" i="1" dirty="0">
                <a:latin typeface="+mn-lt"/>
              </a:rPr>
              <a:t>u</a:t>
            </a:r>
            <a:r>
              <a:rPr lang="en-US" altLang="en-US" sz="1200" i="1" baseline="-25000" dirty="0">
                <a:latin typeface="+mn-lt"/>
              </a:rPr>
              <a:t>i </a:t>
            </a:r>
            <a:r>
              <a:rPr lang="en-US" altLang="en-US" sz="1200" i="1" dirty="0">
                <a:latin typeface="+mn-lt"/>
              </a:rPr>
              <a:t>: </a:t>
            </a:r>
            <a:r>
              <a:rPr lang="en-US" altLang="en-US" sz="1200" i="0" dirty="0">
                <a:latin typeface="+mn-lt"/>
              </a:rPr>
              <a:t>All client's upload speed.</a:t>
            </a:r>
            <a:r>
              <a:rPr lang="en-US" altLang="en-US" sz="1200" i="1" dirty="0">
                <a:latin typeface="+mn-lt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N: Time to download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P2P it will not increase as much as </a:t>
            </a:r>
            <a:r>
              <a:rPr lang="en-US"/>
              <a:t>for client-server.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 sends an email to the email server. Other clients get access to the mail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not talk to the agent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get an account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SMTP does not have any security checks like authentication, we need another protocol on top of that.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719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d) 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transport layer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44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(c)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6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Mail servers generally have 2 storages – outgoing message queue and user mailbox.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4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set up the connection in the transport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Connection will be closed once the communication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15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1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from server to server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1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3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37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use a mail client we use IMAP, if we use a web browser then we use HTTP.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POP 3 is a preference from IMAP.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access email, send email we are using different protocols.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6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nearest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BitTorrent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E714A-0195-6A78-E083-EF1C268F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__Source_Sans_Pro_fea366"/>
              </a:rPr>
              <a:t>Which of the Following is Not the Protocol of the Application Layer?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a) POP3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b)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c) IMAP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d) TCP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D848AC-32C8-EBA3-114B-EAAEB24C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18F1-32F1-90BA-6AA3-73D3FC73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56441-5B58-86E1-F78F-DD981E2F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effectLst/>
                <a:latin typeface="__Source_Sans_Pro_fea366"/>
              </a:rPr>
              <a:t>Below are Some Activities Related to the Transfer of the Mail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a1: Transmission of the mail from the client of the mail to the server of the mail.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a2: Email downloading from the mailbox server to the client of the mail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a3: Checking of the email in a web browser Tell the appropriate application layer protocol used for the above mail transmission activities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a) a1: HTTP a2: SMTP a3: POP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b) a1: SMTP a2: FTP a3: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c) a1: SMTP a2: POP a3: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d) a1: POP a2: SMTP a3: IMAP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41446-8488-1082-A2A0-C2C0BE44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3721-DBF7-2B3D-A068-BB496D94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564366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9383</TotalTime>
  <Words>2208</Words>
  <Application>Microsoft Macintosh PowerPoint</Application>
  <PresentationFormat>Widescreen</PresentationFormat>
  <Paragraphs>444</Paragraphs>
  <Slides>24</Slides>
  <Notes>23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ＭＳ Ｐゴシック</vt:lpstr>
      <vt:lpstr>__Source_Sans_Pro_fea366</vt:lpstr>
      <vt:lpstr>Arial</vt:lpstr>
      <vt:lpstr>Calibri</vt:lpstr>
      <vt:lpstr>Comic Sans MS</vt:lpstr>
      <vt:lpstr>Courier New</vt:lpstr>
      <vt:lpstr>Gill Sans MT</vt:lpstr>
      <vt:lpstr>Symbol</vt:lpstr>
      <vt:lpstr>Times New Roman</vt:lpstr>
      <vt:lpstr>Wingdings</vt:lpstr>
      <vt:lpstr>ZapfDingbats</vt:lpstr>
      <vt:lpstr>Office Theme</vt:lpstr>
      <vt:lpstr>Chart</vt:lpstr>
      <vt:lpstr>CSCE 5580 – Computer Networks  Instructor: Tao Wang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  <vt:lpstr>Chapter 2: Summary</vt:lpstr>
      <vt:lpstr>Chapter 2: Summary</vt:lpstr>
      <vt:lpstr>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Zalavadia, Kishan Kumar</cp:lastModifiedBy>
  <cp:revision>237</cp:revision>
  <dcterms:created xsi:type="dcterms:W3CDTF">2020-01-18T07:24:59Z</dcterms:created>
  <dcterms:modified xsi:type="dcterms:W3CDTF">2024-10-11T01:12:35Z</dcterms:modified>
</cp:coreProperties>
</file>