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Anemia Sense: Leveraging Machine Learning for Precise Anemia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Anemia Sense is a machine learning-based web application designed to predict anemia from basic blood test parameters.</a:t>
            </a:r>
          </a:p>
          <a:p>
            <a:r>
              <a:t>The tool is fast, reliable, and easy to use, aimed at assisting healthcare providers and rural clinics.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Anemia detection often requires manual interpretation of lab results, which can be slow and prone to errors.</a:t>
            </a:r>
          </a:p>
          <a:p>
            <a:r>
              <a:t>Our solution offers quick, automated, and accurate predictions based on standard blood test parameters.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used for prediction:</a:t>
            </a:r>
          </a:p>
          <a:p>
            <a:r>
              <a:t>- Gender (Male/Female)</a:t>
            </a:r>
          </a:p>
          <a:p>
            <a:r>
              <a:t>- Hemoglobin (g/dL)</a:t>
            </a:r>
          </a:p>
          <a:p>
            <a:r>
              <a:t>- MCH (pg)</a:t>
            </a:r>
          </a:p>
          <a:p>
            <a:r>
              <a:t>- MCHC (g/dL)</a:t>
            </a:r>
          </a:p>
          <a:p>
            <a:r>
              <a:t>- MCV (fL)</a:t>
            </a:r>
          </a:p>
          <a:p>
            <a:r>
              <a:t>These are standard outputs of a Complete Blood Count (CBC) test.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Backend: Flask</a:t>
            </a:r>
          </a:p>
          <a:p>
            <a:r>
              <a:t>- Frontend: Tailwind CSS</a:t>
            </a:r>
          </a:p>
          <a:p>
            <a:r>
              <a:t>- Machine Learning: Scikit-learn</a:t>
            </a:r>
          </a:p>
          <a:p>
            <a:r>
              <a:t>- Deployment: Render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the homepage.</a:t>
            </a:r>
          </a:p>
          <a:p>
            <a:r>
              <a:t>2. Enter patient details.</a:t>
            </a:r>
          </a:p>
          <a:p>
            <a:r>
              <a:t>3. Submit form.</a:t>
            </a:r>
          </a:p>
          <a:p>
            <a:r>
              <a:t>4. View prediction with visual indicators (smile/sad face).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 predictions (less than a second)</a:t>
            </a:r>
          </a:p>
          <a:p>
            <a:r>
              <a:t>- Simple and user-friendly UI</a:t>
            </a:r>
          </a:p>
          <a:p>
            <a:r>
              <a:t>- Accessible online</a:t>
            </a:r>
          </a:p>
          <a:p>
            <a:r>
              <a:t>- Scalable for hospitals and mobile apps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Anemia Sense bridges the gap between lab data and quick decision-making.</a:t>
            </a:r>
          </a:p>
          <a:p>
            <a:r>
              <a:t>It enables early detection and treatment support for anemia.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