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17DE9-F1DA-461D-AF6F-99366A08EFE1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A816-89A8-4E07-BA82-56AF10D8B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2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https://www.flaticon.com/authors/flat-icons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A816-89A8-4E07-BA82-56AF10D8B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https://unsplash.com/photos/j2c7yf223Mk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A816-89A8-4E07-BA82-56AF10D8B5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400" b="1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800" b="1" strike="noStrike" spc="-1">
                <a:solidFill>
                  <a:srgbClr val="333333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ans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Noto Sans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2887EB6-4BB3-43A4-A04E-C1E323160FAA}" type="slidenum">
              <a:rPr lang="en-US" sz="1400" b="0" strike="noStrike" spc="-1">
                <a:latin typeface="Noto Sans"/>
              </a:rPr>
              <a:t>‹#›</a:t>
            </a:fld>
            <a:r>
              <a:rPr lang="en-US" sz="1400" b="0" strike="noStrike" spc="-1">
                <a:latin typeface="Noto Sans"/>
              </a:rPr>
              <a:t> / </a:t>
            </a:r>
            <a:fld id="{D244C6F2-1462-44C5-94A7-64BE13E5A1E8}" type="slidecount">
              <a:rPr lang="en-US" sz="1400" b="0" strike="noStrike" spc="-1">
                <a:latin typeface="Noto Sans"/>
              </a:rPr>
              <a:t>11</a:t>
            </a:fld>
            <a:endParaRPr lang="en-US" sz="1400" b="0" strike="noStrike" spc="-1">
              <a:latin typeface="Noto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ans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Noto Sans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EE9AFD-3C2D-4DA8-874A-FFF988B2CC3E}" type="slidenum">
              <a:rPr lang="en-US" sz="1400" b="0" strike="noStrike" spc="-1">
                <a:latin typeface="Noto Sans"/>
              </a:rPr>
              <a:t>‹#›</a:t>
            </a:fld>
            <a:r>
              <a:rPr lang="en-US" sz="1400" b="0" strike="noStrike" spc="-1">
                <a:latin typeface="Noto Sans"/>
              </a:rPr>
              <a:t> / </a:t>
            </a:r>
            <a:fld id="{88F54A86-BA54-40A6-A5DC-26EEC816145A}" type="slidecount">
              <a:rPr lang="en-US" sz="1400" b="0" strike="noStrike" spc="-1">
                <a:latin typeface="Noto Sans"/>
              </a:rPr>
              <a:t>11</a:t>
            </a:fld>
            <a:endParaRPr lang="en-US" sz="1400" b="0" strike="noStrike" spc="-1">
              <a:latin typeface="Noto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800" b="1" strike="noStrike" spc="-1">
                <a:solidFill>
                  <a:srgbClr val="333333"/>
                </a:solidFill>
                <a:latin typeface="Noto Sans"/>
              </a:rPr>
              <a:t>Video Game Analysis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600" b="0" strike="noStrike" spc="-1">
                <a:latin typeface="Noto Sans"/>
              </a:rPr>
              <a:t>Kishan Patel, Ryan Stewart,</a:t>
            </a:r>
          </a:p>
          <a:p>
            <a:pPr algn="ctr"/>
            <a:r>
              <a:rPr lang="en-US" sz="2600" b="0" strike="noStrike" spc="-1">
                <a:latin typeface="Noto Sans"/>
              </a:rPr>
              <a:t>William Johnson, Luis Gonzalez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Data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Outcomes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Objective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720312" y="2110902"/>
            <a:ext cx="8640000" cy="4433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333333"/>
                </a:solidFill>
                <a:latin typeface="Noto Sans"/>
              </a:rPr>
              <a:t>Collect historical data – from a data set of video games from Steam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333333"/>
                </a:solidFill>
                <a:latin typeface="Noto Sans"/>
              </a:rPr>
              <a:t>Use the Steam API to collect game IDs, game names, and monthly play counts.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7D6BB-C011-4AA7-961E-9C86FB47A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46" y="4392910"/>
            <a:ext cx="2565264" cy="256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DB6EC-7041-4CC8-932C-6DB55DB9D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15" y="3849417"/>
            <a:ext cx="3522131" cy="3522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Motivation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4143899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333333"/>
                </a:solidFill>
                <a:latin typeface="Noto Sans"/>
              </a:rPr>
              <a:t>COVID-19 has drastically affected overall human behavior, and has left millions of people quarantined at home.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333333"/>
                </a:solidFill>
                <a:latin typeface="Noto Sans"/>
              </a:rPr>
              <a:t>We want to analyze how COVID-19 has impacted video game trends and how they compare now to before the pandemic started.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400" spc="-1" dirty="0">
              <a:solidFill>
                <a:srgbClr val="333333"/>
              </a:solidFill>
              <a:latin typeface="Noto Sans"/>
            </a:endParaRPr>
          </a:p>
          <a:p>
            <a:pPr marL="889200" lvl="1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333333"/>
              </a:solidFill>
              <a:latin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61840-DDBA-4D92-97C1-BC8A61CA1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28" y="684853"/>
            <a:ext cx="2527138" cy="2527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0E1CE-699A-4BF2-B77F-7665B8F21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r="21161"/>
          <a:stretch/>
        </p:blipFill>
        <p:spPr>
          <a:xfrm>
            <a:off x="6442328" y="4347684"/>
            <a:ext cx="2527138" cy="2522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Tools/Methods: Steam API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Tools/Methods: SteamDB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Used urblib and requests library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Scraped IDs  and name from Steam page that correspond to IDs on SteamDB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Request has limitations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Used Selenium library (Chromedriver)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Able to connect connect to SteamDB, but CloudFlare issue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Used Undetected Chromedriver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latin typeface="Noto Sans"/>
              </a:rPr>
              <a:t>By passes CloudFlare, but SteamDB still blocks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Tools/Methods: SteamDB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Tools/Methods: Kaggle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Collected the following Kaggle data sets: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Twitch Data set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"/>
              </a:rPr>
              <a:t>Steam Data 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Data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1" strike="noStrike" spc="-1">
                <a:solidFill>
                  <a:srgbClr val="333333"/>
                </a:solidFill>
                <a:latin typeface="Noto Sans"/>
              </a:rPr>
              <a:t>Data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333333"/>
              </a:solidFill>
              <a:latin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195</Words>
  <Application>Microsoft Office PowerPoint</Application>
  <PresentationFormat>Custom</PresentationFormat>
  <Paragraphs>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dc:description/>
  <cp:lastModifiedBy>Ryan Stewart</cp:lastModifiedBy>
  <cp:revision>3</cp:revision>
  <dcterms:created xsi:type="dcterms:W3CDTF">2021-11-08T19:25:05Z</dcterms:created>
  <dcterms:modified xsi:type="dcterms:W3CDTF">2021-11-11T07:59:07Z</dcterms:modified>
  <dc:language>en-US</dc:language>
</cp:coreProperties>
</file>