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0" r:id="rId5"/>
    <p:sldMasterId id="214748373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Young Serif"/>
      <p:regular r:id="rId20"/>
    </p:embeddedFont>
    <p:embeddedFont>
      <p:font typeface="Newsreader"/>
      <p:regular r:id="rId21"/>
      <p:bold r:id="rId22"/>
      <p:italic r:id="rId23"/>
      <p:boldItalic r:id="rId24"/>
    </p:embeddedFont>
    <p:embeddedFont>
      <p:font typeface="DM Sans Light"/>
      <p:regular r:id="rId25"/>
      <p:bold r:id="rId26"/>
      <p:italic r:id="rId27"/>
      <p:boldItalic r:id="rId28"/>
    </p:embeddedFont>
    <p:embeddedFont>
      <p:font typeface="DM Sans SemiBold"/>
      <p:regular r:id="rId29"/>
      <p:bold r:id="rId30"/>
      <p:italic r:id="rId31"/>
      <p:boldItalic r:id="rId32"/>
    </p:embeddedFont>
    <p:embeddedFont>
      <p:font typeface="Rubik"/>
      <p:regular r:id="rId33"/>
      <p:bold r:id="rId34"/>
      <p:italic r:id="rId35"/>
      <p:boldItalic r:id="rId36"/>
    </p:embeddedFont>
    <p:embeddedFont>
      <p:font typeface="Rubik SemiBold"/>
      <p:regular r:id="rId37"/>
      <p:bold r:id="rId38"/>
      <p:italic r:id="rId39"/>
      <p:boldItalic r:id="rId40"/>
    </p:embeddedFont>
    <p:embeddedFont>
      <p:font typeface="DM Sans"/>
      <p:regular r:id="rId41"/>
      <p:bold r:id="rId42"/>
      <p:italic r:id="rId43"/>
      <p:boldItalic r:id="rId44"/>
    </p:embeddedFont>
    <p:embeddedFont>
      <p:font typeface="Newsreader SemiBol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FF86D5-31DA-40A0-9F88-10496C700516}">
  <a:tblStyle styleId="{69FF86D5-31DA-40A0-9F88-10496C70051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SemiBold-boldItalic.fntdata"/><Relationship Id="rId42" Type="http://schemas.openxmlformats.org/officeDocument/2006/relationships/font" Target="fonts/DMSans-bold.fntdata"/><Relationship Id="rId41" Type="http://schemas.openxmlformats.org/officeDocument/2006/relationships/font" Target="fonts/DMSans-regular.fntdata"/><Relationship Id="rId44" Type="http://schemas.openxmlformats.org/officeDocument/2006/relationships/font" Target="fonts/DMSans-boldItalic.fntdata"/><Relationship Id="rId43" Type="http://schemas.openxmlformats.org/officeDocument/2006/relationships/font" Target="fonts/DMSans-italic.fntdata"/><Relationship Id="rId46" Type="http://schemas.openxmlformats.org/officeDocument/2006/relationships/font" Target="fonts/NewsreaderSemiBold-bold.fntdata"/><Relationship Id="rId45" Type="http://schemas.openxmlformats.org/officeDocument/2006/relationships/font" Target="fonts/Newsreader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ewsreaderSemiBold-boldItalic.fntdata"/><Relationship Id="rId47" Type="http://schemas.openxmlformats.org/officeDocument/2006/relationships/font" Target="fonts/NewsreaderSemi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DMSansSemiBold-italic.fntdata"/><Relationship Id="rId30" Type="http://schemas.openxmlformats.org/officeDocument/2006/relationships/font" Target="fonts/DMSansSemiBold-bold.fntdata"/><Relationship Id="rId33" Type="http://schemas.openxmlformats.org/officeDocument/2006/relationships/font" Target="fonts/Rubik-regular.fntdata"/><Relationship Id="rId32" Type="http://schemas.openxmlformats.org/officeDocument/2006/relationships/font" Target="fonts/DMSansSemiBold-boldItalic.fntdata"/><Relationship Id="rId35" Type="http://schemas.openxmlformats.org/officeDocument/2006/relationships/font" Target="fonts/Rubik-italic.fntdata"/><Relationship Id="rId34" Type="http://schemas.openxmlformats.org/officeDocument/2006/relationships/font" Target="fonts/Rubik-bold.fntdata"/><Relationship Id="rId37" Type="http://schemas.openxmlformats.org/officeDocument/2006/relationships/font" Target="fonts/RubikSemiBold-regular.fntdata"/><Relationship Id="rId36" Type="http://schemas.openxmlformats.org/officeDocument/2006/relationships/font" Target="fonts/Rubik-boldItalic.fntdata"/><Relationship Id="rId39" Type="http://schemas.openxmlformats.org/officeDocument/2006/relationships/font" Target="fonts/RubikSemiBold-italic.fntdata"/><Relationship Id="rId38" Type="http://schemas.openxmlformats.org/officeDocument/2006/relationships/font" Target="fonts/RubikSemiBold-bold.fntdata"/><Relationship Id="rId20" Type="http://schemas.openxmlformats.org/officeDocument/2006/relationships/font" Target="fonts/YoungSerif-regular.fntdata"/><Relationship Id="rId22" Type="http://schemas.openxmlformats.org/officeDocument/2006/relationships/font" Target="fonts/Newsreader-bold.fntdata"/><Relationship Id="rId21" Type="http://schemas.openxmlformats.org/officeDocument/2006/relationships/font" Target="fonts/Newsreader-regular.fntdata"/><Relationship Id="rId24" Type="http://schemas.openxmlformats.org/officeDocument/2006/relationships/font" Target="fonts/Newsreader-boldItalic.fntdata"/><Relationship Id="rId23" Type="http://schemas.openxmlformats.org/officeDocument/2006/relationships/font" Target="fonts/Newsreader-italic.fntdata"/><Relationship Id="rId26" Type="http://schemas.openxmlformats.org/officeDocument/2006/relationships/font" Target="fonts/DMSansLight-bold.fntdata"/><Relationship Id="rId25" Type="http://schemas.openxmlformats.org/officeDocument/2006/relationships/font" Target="fonts/DMSansLight-regular.fntdata"/><Relationship Id="rId28" Type="http://schemas.openxmlformats.org/officeDocument/2006/relationships/font" Target="fonts/DMSansLight-boldItalic.fntdata"/><Relationship Id="rId27" Type="http://schemas.openxmlformats.org/officeDocument/2006/relationships/font" Target="fonts/DMSansLight-italic.fntdata"/><Relationship Id="rId29" Type="http://schemas.openxmlformats.org/officeDocument/2006/relationships/font" Target="fonts/DMSansSemiBold-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84a56ad00b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84a56ad00b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3833ccc9e5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3833ccc9e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833ccc9e5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833ccc9e5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3833ccc9e5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833ccc9e5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84a56ad00b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84a56ad00b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84a56ad00b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84a56ad00b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84a56ad00b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84a56ad00b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84a56ad00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384a56ad00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84a56ad00b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84a56ad00b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384a56ad00b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384a56ad00b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833ccc9e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833ccc9e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3833ccc9e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3833ccc9e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only">
  <p:cSld name="BLANK_1_1_1_1">
    <p:spTree>
      <p:nvGrpSpPr>
        <p:cNvPr id="9" name="Shape 9"/>
        <p:cNvGrpSpPr/>
        <p:nvPr/>
      </p:nvGrpSpPr>
      <p:grpSpPr>
        <a:xfrm>
          <a:off x="0" y="0"/>
          <a:ext cx="0" cy="0"/>
          <a:chOff x="0" y="0"/>
          <a:chExt cx="0" cy="0"/>
        </a:xfrm>
      </p:grpSpPr>
      <p:sp>
        <p:nvSpPr>
          <p:cNvPr id="10" name="Google Shape;10;p2"/>
          <p:cNvSpPr txBox="1"/>
          <p:nvPr>
            <p:ph type="title"/>
          </p:nvPr>
        </p:nvSpPr>
        <p:spPr>
          <a:xfrm>
            <a:off x="361975" y="957403"/>
            <a:ext cx="56274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11" name="Google Shape;11;p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2" name="Google Shape;12;p2"/>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1">
  <p:cSld name="BLANK_1_1_1_1_1_1_1_1_1_1_1_1_1_1_1_2">
    <p:bg>
      <p:bgPr>
        <a:solidFill>
          <a:schemeClr val="lt1"/>
        </a:solidFill>
      </p:bgPr>
    </p:bg>
    <p:spTree>
      <p:nvGrpSpPr>
        <p:cNvPr id="97" name="Shape 97"/>
        <p:cNvGrpSpPr/>
        <p:nvPr/>
      </p:nvGrpSpPr>
      <p:grpSpPr>
        <a:xfrm>
          <a:off x="0" y="0"/>
          <a:ext cx="0" cy="0"/>
          <a:chOff x="0" y="0"/>
          <a:chExt cx="0" cy="0"/>
        </a:xfrm>
      </p:grpSpPr>
      <p:sp>
        <p:nvSpPr>
          <p:cNvPr id="98" name="Google Shape;98;p1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1"/>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00" name="Google Shape;100;p11"/>
          <p:cNvSpPr txBox="1"/>
          <p:nvPr>
            <p:ph idx="2" type="body"/>
          </p:nvPr>
        </p:nvSpPr>
        <p:spPr>
          <a:xfrm>
            <a:off x="7130875"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01" name="Google Shape;101;p11"/>
          <p:cNvSpPr txBox="1"/>
          <p:nvPr>
            <p:ph idx="3" type="subTitle"/>
          </p:nvPr>
        </p:nvSpPr>
        <p:spPr>
          <a:xfrm>
            <a:off x="7130875"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02" name="Google Shape;102;p11"/>
          <p:cNvSpPr txBox="1"/>
          <p:nvPr>
            <p:ph idx="4" type="subTitle"/>
          </p:nvPr>
        </p:nvSpPr>
        <p:spPr>
          <a:xfrm>
            <a:off x="7130875"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03" name="Google Shape;103;p11"/>
          <p:cNvSpPr txBox="1"/>
          <p:nvPr>
            <p:ph idx="5" type="body"/>
          </p:nvPr>
        </p:nvSpPr>
        <p:spPr>
          <a:xfrm>
            <a:off x="4892138"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04" name="Google Shape;104;p11"/>
          <p:cNvSpPr txBox="1"/>
          <p:nvPr>
            <p:ph idx="6" type="subTitle"/>
          </p:nvPr>
        </p:nvSpPr>
        <p:spPr>
          <a:xfrm>
            <a:off x="4892138"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05" name="Google Shape;105;p11"/>
          <p:cNvSpPr txBox="1"/>
          <p:nvPr>
            <p:ph idx="7" type="subTitle"/>
          </p:nvPr>
        </p:nvSpPr>
        <p:spPr>
          <a:xfrm>
            <a:off x="4892138"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06" name="Google Shape;106;p11"/>
          <p:cNvSpPr txBox="1"/>
          <p:nvPr>
            <p:ph idx="8" type="body"/>
          </p:nvPr>
        </p:nvSpPr>
        <p:spPr>
          <a:xfrm>
            <a:off x="2607050" y="3628800"/>
            <a:ext cx="1645800" cy="6801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nSpc>
                <a:spcPct val="100000"/>
              </a:lnSpc>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07" name="Google Shape;107;p11"/>
          <p:cNvSpPr txBox="1"/>
          <p:nvPr>
            <p:ph idx="9" type="subTitle"/>
          </p:nvPr>
        </p:nvSpPr>
        <p:spPr>
          <a:xfrm>
            <a:off x="2607050"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08" name="Google Shape;108;p11"/>
          <p:cNvSpPr txBox="1"/>
          <p:nvPr>
            <p:ph idx="13" type="subTitle"/>
          </p:nvPr>
        </p:nvSpPr>
        <p:spPr>
          <a:xfrm>
            <a:off x="2607050"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09" name="Google Shape;109;p11"/>
          <p:cNvSpPr txBox="1"/>
          <p:nvPr>
            <p:ph idx="14" type="body"/>
          </p:nvPr>
        </p:nvSpPr>
        <p:spPr>
          <a:xfrm>
            <a:off x="361975"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10" name="Google Shape;110;p11"/>
          <p:cNvSpPr txBox="1"/>
          <p:nvPr>
            <p:ph idx="15" type="subTitle"/>
          </p:nvPr>
        </p:nvSpPr>
        <p:spPr>
          <a:xfrm>
            <a:off x="361975"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11" name="Google Shape;111;p11"/>
          <p:cNvSpPr txBox="1"/>
          <p:nvPr>
            <p:ph idx="16" type="subTitle"/>
          </p:nvPr>
        </p:nvSpPr>
        <p:spPr>
          <a:xfrm>
            <a:off x="361975"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12" name="Google Shape;112;p11"/>
          <p:cNvSpPr txBox="1"/>
          <p:nvPr>
            <p:ph idx="17"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9pPr>
          </a:lstStyle>
          <a:p/>
        </p:txBody>
      </p:sp>
      <p:sp>
        <p:nvSpPr>
          <p:cNvPr id="113" name="Google Shape;113;p11"/>
          <p:cNvSpPr txBox="1"/>
          <p:nvPr>
            <p:ph type="title"/>
          </p:nvPr>
        </p:nvSpPr>
        <p:spPr>
          <a:xfrm>
            <a:off x="1406600" y="988557"/>
            <a:ext cx="6330900" cy="587700"/>
          </a:xfrm>
          <a:prstGeom prst="rect">
            <a:avLst/>
          </a:prstGeom>
        </p:spPr>
        <p:txBody>
          <a:bodyPr anchorCtr="0" anchor="t" bIns="0" lIns="0" spcFirstLastPara="1" rIns="0" wrap="square" tIns="0">
            <a:noAutofit/>
          </a:bodyPr>
          <a:lstStyle>
            <a:lvl1pPr lvl="0" algn="ctr">
              <a:lnSpc>
                <a:spcPct val="90000"/>
              </a:lnSpc>
              <a:spcBef>
                <a:spcPts val="0"/>
              </a:spcBef>
              <a:spcAft>
                <a:spcPts val="0"/>
              </a:spcAft>
              <a:buNone/>
              <a:defRPr sz="2200">
                <a:solidFill>
                  <a:schemeClr val="dk1"/>
                </a:solidFill>
              </a:defRPr>
            </a:lvl1pPr>
            <a:lvl2pPr lvl="1" algn="ctr">
              <a:lnSpc>
                <a:spcPct val="90000"/>
              </a:lnSpc>
              <a:spcBef>
                <a:spcPts val="0"/>
              </a:spcBef>
              <a:spcAft>
                <a:spcPts val="0"/>
              </a:spcAft>
              <a:buNone/>
              <a:defRPr sz="2200">
                <a:solidFill>
                  <a:schemeClr val="dk1"/>
                </a:solidFill>
              </a:defRPr>
            </a:lvl2pPr>
            <a:lvl3pPr lvl="2" algn="ctr">
              <a:lnSpc>
                <a:spcPct val="90000"/>
              </a:lnSpc>
              <a:spcBef>
                <a:spcPts val="0"/>
              </a:spcBef>
              <a:spcAft>
                <a:spcPts val="0"/>
              </a:spcAft>
              <a:buNone/>
              <a:defRPr sz="2200">
                <a:solidFill>
                  <a:schemeClr val="dk1"/>
                </a:solidFill>
              </a:defRPr>
            </a:lvl3pPr>
            <a:lvl4pPr lvl="3" algn="ctr">
              <a:lnSpc>
                <a:spcPct val="90000"/>
              </a:lnSpc>
              <a:spcBef>
                <a:spcPts val="0"/>
              </a:spcBef>
              <a:spcAft>
                <a:spcPts val="0"/>
              </a:spcAft>
              <a:buNone/>
              <a:defRPr sz="2200">
                <a:solidFill>
                  <a:schemeClr val="dk1"/>
                </a:solidFill>
              </a:defRPr>
            </a:lvl4pPr>
            <a:lvl5pPr lvl="4" algn="ctr">
              <a:lnSpc>
                <a:spcPct val="90000"/>
              </a:lnSpc>
              <a:spcBef>
                <a:spcPts val="0"/>
              </a:spcBef>
              <a:spcAft>
                <a:spcPts val="0"/>
              </a:spcAft>
              <a:buNone/>
              <a:defRPr sz="2200">
                <a:solidFill>
                  <a:schemeClr val="dk1"/>
                </a:solidFill>
              </a:defRPr>
            </a:lvl5pPr>
            <a:lvl6pPr lvl="5" algn="ctr">
              <a:lnSpc>
                <a:spcPct val="90000"/>
              </a:lnSpc>
              <a:spcBef>
                <a:spcPts val="0"/>
              </a:spcBef>
              <a:spcAft>
                <a:spcPts val="0"/>
              </a:spcAft>
              <a:buNone/>
              <a:defRPr sz="2200">
                <a:solidFill>
                  <a:schemeClr val="dk1"/>
                </a:solidFill>
              </a:defRPr>
            </a:lvl6pPr>
            <a:lvl7pPr lvl="6" algn="ctr">
              <a:lnSpc>
                <a:spcPct val="90000"/>
              </a:lnSpc>
              <a:spcBef>
                <a:spcPts val="0"/>
              </a:spcBef>
              <a:spcAft>
                <a:spcPts val="0"/>
              </a:spcAft>
              <a:buNone/>
              <a:defRPr sz="2200">
                <a:solidFill>
                  <a:schemeClr val="dk1"/>
                </a:solidFill>
              </a:defRPr>
            </a:lvl7pPr>
            <a:lvl8pPr lvl="7" algn="ctr">
              <a:lnSpc>
                <a:spcPct val="90000"/>
              </a:lnSpc>
              <a:spcBef>
                <a:spcPts val="0"/>
              </a:spcBef>
              <a:spcAft>
                <a:spcPts val="0"/>
              </a:spcAft>
              <a:buNone/>
              <a:defRPr sz="2200">
                <a:solidFill>
                  <a:schemeClr val="dk1"/>
                </a:solidFill>
              </a:defRPr>
            </a:lvl8pPr>
            <a:lvl9pPr lvl="8" algn="ctr">
              <a:lnSpc>
                <a:spcPct val="90000"/>
              </a:lnSpc>
              <a:spcBef>
                <a:spcPts val="0"/>
              </a:spcBef>
              <a:spcAft>
                <a:spcPts val="0"/>
              </a:spcAft>
              <a:buNone/>
              <a:defRPr sz="22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7_1_1_1_1_1_1_1_1_1_1_1_1_1_1_1_1">
    <p:bg>
      <p:bgPr>
        <a:solidFill>
          <a:schemeClr val="lt1"/>
        </a:solidFill>
      </p:bgPr>
    </p:bg>
    <p:spTree>
      <p:nvGrpSpPr>
        <p:cNvPr id="114" name="Shape 114"/>
        <p:cNvGrpSpPr/>
        <p:nvPr/>
      </p:nvGrpSpPr>
      <p:grpSpPr>
        <a:xfrm>
          <a:off x="0" y="0"/>
          <a:ext cx="0" cy="0"/>
          <a:chOff x="0" y="0"/>
          <a:chExt cx="0" cy="0"/>
        </a:xfrm>
      </p:grpSpPr>
      <p:sp>
        <p:nvSpPr>
          <p:cNvPr id="115" name="Google Shape;115;p12"/>
          <p:cNvSpPr/>
          <p:nvPr>
            <p:ph idx="2" type="pic"/>
          </p:nvPr>
        </p:nvSpPr>
        <p:spPr>
          <a:xfrm>
            <a:off x="4587725" y="-8750"/>
            <a:ext cx="4572000" cy="5152200"/>
          </a:xfrm>
          <a:prstGeom prst="rect">
            <a:avLst/>
          </a:prstGeom>
          <a:noFill/>
          <a:ln>
            <a:noFill/>
          </a:ln>
        </p:spPr>
      </p:sp>
      <p:sp>
        <p:nvSpPr>
          <p:cNvPr id="116" name="Google Shape;116;p12"/>
          <p:cNvSpPr txBox="1"/>
          <p:nvPr>
            <p:ph type="title"/>
          </p:nvPr>
        </p:nvSpPr>
        <p:spPr>
          <a:xfrm>
            <a:off x="361975" y="923525"/>
            <a:ext cx="3860100" cy="5877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None/>
              <a:defRPr sz="4200">
                <a:solidFill>
                  <a:schemeClr val="dk1"/>
                </a:solidFill>
              </a:defRPr>
            </a:lvl1pPr>
            <a:lvl2pPr lvl="1" algn="ctr">
              <a:lnSpc>
                <a:spcPct val="115000"/>
              </a:lnSpc>
              <a:spcBef>
                <a:spcPts val="0"/>
              </a:spcBef>
              <a:spcAft>
                <a:spcPts val="0"/>
              </a:spcAft>
              <a:buNone/>
              <a:defRPr>
                <a:solidFill>
                  <a:schemeClr val="dk1"/>
                </a:solidFill>
              </a:defRPr>
            </a:lvl2pPr>
            <a:lvl3pPr lvl="2" algn="ctr">
              <a:lnSpc>
                <a:spcPct val="115000"/>
              </a:lnSpc>
              <a:spcBef>
                <a:spcPts val="0"/>
              </a:spcBef>
              <a:spcAft>
                <a:spcPts val="0"/>
              </a:spcAft>
              <a:buNone/>
              <a:defRPr>
                <a:solidFill>
                  <a:schemeClr val="dk1"/>
                </a:solidFill>
              </a:defRPr>
            </a:lvl3pPr>
            <a:lvl4pPr lvl="3" algn="ctr">
              <a:lnSpc>
                <a:spcPct val="115000"/>
              </a:lnSpc>
              <a:spcBef>
                <a:spcPts val="0"/>
              </a:spcBef>
              <a:spcAft>
                <a:spcPts val="0"/>
              </a:spcAft>
              <a:buNone/>
              <a:defRPr>
                <a:solidFill>
                  <a:schemeClr val="dk1"/>
                </a:solidFill>
              </a:defRPr>
            </a:lvl4pPr>
            <a:lvl5pPr lvl="4" algn="ctr">
              <a:lnSpc>
                <a:spcPct val="115000"/>
              </a:lnSpc>
              <a:spcBef>
                <a:spcPts val="0"/>
              </a:spcBef>
              <a:spcAft>
                <a:spcPts val="0"/>
              </a:spcAft>
              <a:buNone/>
              <a:defRPr>
                <a:solidFill>
                  <a:schemeClr val="dk1"/>
                </a:solidFill>
              </a:defRPr>
            </a:lvl5pPr>
            <a:lvl6pPr lvl="5" algn="ctr">
              <a:lnSpc>
                <a:spcPct val="115000"/>
              </a:lnSpc>
              <a:spcBef>
                <a:spcPts val="0"/>
              </a:spcBef>
              <a:spcAft>
                <a:spcPts val="0"/>
              </a:spcAft>
              <a:buNone/>
              <a:defRPr>
                <a:solidFill>
                  <a:schemeClr val="dk1"/>
                </a:solidFill>
              </a:defRPr>
            </a:lvl6pPr>
            <a:lvl7pPr lvl="6" algn="ctr">
              <a:lnSpc>
                <a:spcPct val="115000"/>
              </a:lnSpc>
              <a:spcBef>
                <a:spcPts val="0"/>
              </a:spcBef>
              <a:spcAft>
                <a:spcPts val="0"/>
              </a:spcAft>
              <a:buNone/>
              <a:defRPr>
                <a:solidFill>
                  <a:schemeClr val="dk1"/>
                </a:solidFill>
              </a:defRPr>
            </a:lvl7pPr>
            <a:lvl8pPr lvl="7" algn="ctr">
              <a:lnSpc>
                <a:spcPct val="115000"/>
              </a:lnSpc>
              <a:spcBef>
                <a:spcPts val="0"/>
              </a:spcBef>
              <a:spcAft>
                <a:spcPts val="0"/>
              </a:spcAft>
              <a:buNone/>
              <a:defRPr>
                <a:solidFill>
                  <a:schemeClr val="dk1"/>
                </a:solidFill>
              </a:defRPr>
            </a:lvl8pPr>
            <a:lvl9pPr lvl="8" algn="ctr">
              <a:lnSpc>
                <a:spcPct val="115000"/>
              </a:lnSpc>
              <a:spcBef>
                <a:spcPts val="0"/>
              </a:spcBef>
              <a:spcAft>
                <a:spcPts val="0"/>
              </a:spcAft>
              <a:buNone/>
              <a:defRPr>
                <a:solidFill>
                  <a:schemeClr val="dk1"/>
                </a:solidFill>
              </a:defRPr>
            </a:lvl9pPr>
          </a:lstStyle>
          <a:p/>
        </p:txBody>
      </p:sp>
      <p:sp>
        <p:nvSpPr>
          <p:cNvPr id="117" name="Google Shape;117;p12"/>
          <p:cNvSpPr txBox="1"/>
          <p:nvPr>
            <p:ph idx="1" type="subTitle"/>
          </p:nvPr>
        </p:nvSpPr>
        <p:spPr>
          <a:xfrm>
            <a:off x="361975" y="255533"/>
            <a:ext cx="3860100" cy="37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Font typeface="Newsreader"/>
              <a:buNone/>
              <a:defRPr>
                <a:solidFill>
                  <a:schemeClr val="dk1"/>
                </a:solidFill>
              </a:defRPr>
            </a:lvl2pPr>
            <a:lvl3pPr lvl="2">
              <a:spcBef>
                <a:spcPts val="0"/>
              </a:spcBef>
              <a:spcAft>
                <a:spcPts val="0"/>
              </a:spcAft>
              <a:buClr>
                <a:schemeClr val="dk1"/>
              </a:buClr>
              <a:buSzPts val="1400"/>
              <a:buFont typeface="Newsreader"/>
              <a:buNone/>
              <a:defRPr>
                <a:solidFill>
                  <a:schemeClr val="dk1"/>
                </a:solidFill>
              </a:defRPr>
            </a:lvl3pPr>
            <a:lvl4pPr lvl="3">
              <a:spcBef>
                <a:spcPts val="0"/>
              </a:spcBef>
              <a:spcAft>
                <a:spcPts val="0"/>
              </a:spcAft>
              <a:buClr>
                <a:schemeClr val="dk1"/>
              </a:buClr>
              <a:buSzPts val="1400"/>
              <a:buFont typeface="Newsreader"/>
              <a:buNone/>
              <a:defRPr>
                <a:solidFill>
                  <a:schemeClr val="dk1"/>
                </a:solidFill>
              </a:defRPr>
            </a:lvl4pPr>
            <a:lvl5pPr lvl="4">
              <a:spcBef>
                <a:spcPts val="0"/>
              </a:spcBef>
              <a:spcAft>
                <a:spcPts val="0"/>
              </a:spcAft>
              <a:buClr>
                <a:schemeClr val="dk1"/>
              </a:buClr>
              <a:buSzPts val="1400"/>
              <a:buFont typeface="Newsreader"/>
              <a:buNone/>
              <a:defRPr>
                <a:solidFill>
                  <a:schemeClr val="dk1"/>
                </a:solidFill>
              </a:defRPr>
            </a:lvl5pPr>
            <a:lvl6pPr lvl="5">
              <a:spcBef>
                <a:spcPts val="0"/>
              </a:spcBef>
              <a:spcAft>
                <a:spcPts val="0"/>
              </a:spcAft>
              <a:buClr>
                <a:schemeClr val="dk1"/>
              </a:buClr>
              <a:buSzPts val="1400"/>
              <a:buFont typeface="Newsreader"/>
              <a:buNone/>
              <a:defRPr>
                <a:solidFill>
                  <a:schemeClr val="dk1"/>
                </a:solidFill>
              </a:defRPr>
            </a:lvl6pPr>
            <a:lvl7pPr lvl="6">
              <a:spcBef>
                <a:spcPts val="0"/>
              </a:spcBef>
              <a:spcAft>
                <a:spcPts val="0"/>
              </a:spcAft>
              <a:buClr>
                <a:schemeClr val="dk1"/>
              </a:buClr>
              <a:buSzPts val="1400"/>
              <a:buFont typeface="Newsreader"/>
              <a:buNone/>
              <a:defRPr>
                <a:solidFill>
                  <a:schemeClr val="dk1"/>
                </a:solidFill>
              </a:defRPr>
            </a:lvl7pPr>
            <a:lvl8pPr lvl="7">
              <a:spcBef>
                <a:spcPts val="0"/>
              </a:spcBef>
              <a:spcAft>
                <a:spcPts val="0"/>
              </a:spcAft>
              <a:buClr>
                <a:schemeClr val="dk1"/>
              </a:buClr>
              <a:buSzPts val="1400"/>
              <a:buFont typeface="Newsreader"/>
              <a:buNone/>
              <a:defRPr>
                <a:solidFill>
                  <a:schemeClr val="dk1"/>
                </a:solidFill>
              </a:defRPr>
            </a:lvl8pPr>
            <a:lvl9pPr lvl="8">
              <a:spcBef>
                <a:spcPts val="0"/>
              </a:spcBef>
              <a:spcAft>
                <a:spcPts val="0"/>
              </a:spcAft>
              <a:buClr>
                <a:schemeClr val="dk1"/>
              </a:buClr>
              <a:buSzPts val="1400"/>
              <a:buFont typeface="Newsreader"/>
              <a:buNone/>
              <a:defRPr>
                <a:solidFill>
                  <a:schemeClr val="dk1"/>
                </a:solidFill>
              </a:defRPr>
            </a:lvl9pPr>
          </a:lstStyle>
          <a:p/>
        </p:txBody>
      </p:sp>
      <p:sp>
        <p:nvSpPr>
          <p:cNvPr id="118" name="Google Shape;118;p12"/>
          <p:cNvSpPr txBox="1"/>
          <p:nvPr>
            <p:ph idx="3" type="body"/>
          </p:nvPr>
        </p:nvSpPr>
        <p:spPr>
          <a:xfrm>
            <a:off x="547575" y="3337797"/>
            <a:ext cx="3492600" cy="1327500"/>
          </a:xfrm>
          <a:prstGeom prst="rect">
            <a:avLst/>
          </a:prstGeom>
        </p:spPr>
        <p:txBody>
          <a:bodyPr anchorCtr="0" anchor="b" bIns="91425" lIns="91425" spcFirstLastPara="1" rIns="91425" wrap="square" tIns="91425">
            <a:noAutofit/>
          </a:bodyPr>
          <a:lstStyle>
            <a:lvl1pPr indent="-292100" lvl="0" marL="457200" algn="ctr">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gn="ctr">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nd Four steps">
  <p:cSld name="CUSTOM_7_1_1_1_1_1_1_1_1_1_1_1_1_1_1_1_1_1_2">
    <p:bg>
      <p:bgPr>
        <a:solidFill>
          <a:schemeClr val="lt1"/>
        </a:solidFill>
      </p:bgPr>
    </p:bg>
    <p:spTree>
      <p:nvGrpSpPr>
        <p:cNvPr id="119" name="Shape 119"/>
        <p:cNvGrpSpPr/>
        <p:nvPr/>
      </p:nvGrpSpPr>
      <p:grpSpPr>
        <a:xfrm>
          <a:off x="0" y="0"/>
          <a:ext cx="0" cy="0"/>
          <a:chOff x="0" y="0"/>
          <a:chExt cx="0" cy="0"/>
        </a:xfrm>
      </p:grpSpPr>
      <p:sp>
        <p:nvSpPr>
          <p:cNvPr id="120" name="Google Shape;120;p1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22" name="Google Shape;122;p13"/>
          <p:cNvSpPr/>
          <p:nvPr/>
        </p:nvSpPr>
        <p:spPr>
          <a:xfrm>
            <a:off x="50" y="2785800"/>
            <a:ext cx="2294400" cy="23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23" name="Google Shape;123;p13"/>
          <p:cNvSpPr/>
          <p:nvPr/>
        </p:nvSpPr>
        <p:spPr>
          <a:xfrm>
            <a:off x="2286125" y="2068875"/>
            <a:ext cx="2294400" cy="307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24" name="Google Shape;124;p13"/>
          <p:cNvSpPr/>
          <p:nvPr/>
        </p:nvSpPr>
        <p:spPr>
          <a:xfrm>
            <a:off x="4565475" y="1495326"/>
            <a:ext cx="2294400" cy="3648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25" name="Google Shape;125;p13"/>
          <p:cNvSpPr/>
          <p:nvPr/>
        </p:nvSpPr>
        <p:spPr>
          <a:xfrm>
            <a:off x="6849550" y="732775"/>
            <a:ext cx="2294400" cy="441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26" name="Google Shape;126;p13"/>
          <p:cNvSpPr txBox="1"/>
          <p:nvPr/>
        </p:nvSpPr>
        <p:spPr>
          <a:xfrm>
            <a:off x="375350"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01</a:t>
            </a:r>
            <a:endParaRPr sz="3000">
              <a:solidFill>
                <a:schemeClr val="lt1"/>
              </a:solidFill>
              <a:latin typeface="Newsreader"/>
              <a:ea typeface="Newsreader"/>
              <a:cs typeface="Newsreader"/>
              <a:sym typeface="Newsreader"/>
            </a:endParaRPr>
          </a:p>
        </p:txBody>
      </p:sp>
      <p:sp>
        <p:nvSpPr>
          <p:cNvPr id="127" name="Google Shape;127;p13"/>
          <p:cNvSpPr txBox="1"/>
          <p:nvPr/>
        </p:nvSpPr>
        <p:spPr>
          <a:xfrm>
            <a:off x="2665113"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dk1"/>
                </a:solidFill>
                <a:latin typeface="Newsreader"/>
                <a:ea typeface="Newsreader"/>
                <a:cs typeface="Newsreader"/>
                <a:sym typeface="Newsreader"/>
              </a:rPr>
              <a:t>02</a:t>
            </a:r>
            <a:endParaRPr sz="3000">
              <a:solidFill>
                <a:schemeClr val="dk1"/>
              </a:solidFill>
              <a:latin typeface="Newsreader"/>
              <a:ea typeface="Newsreader"/>
              <a:cs typeface="Newsreader"/>
              <a:sym typeface="Newsreader"/>
            </a:endParaRPr>
          </a:p>
        </p:txBody>
      </p:sp>
      <p:sp>
        <p:nvSpPr>
          <p:cNvPr id="128" name="Google Shape;128;p13"/>
          <p:cNvSpPr txBox="1"/>
          <p:nvPr/>
        </p:nvSpPr>
        <p:spPr>
          <a:xfrm>
            <a:off x="4937688"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03</a:t>
            </a:r>
            <a:endParaRPr sz="3000">
              <a:solidFill>
                <a:schemeClr val="lt1"/>
              </a:solidFill>
              <a:latin typeface="Newsreader"/>
              <a:ea typeface="Newsreader"/>
              <a:cs typeface="Newsreader"/>
              <a:sym typeface="Newsreader"/>
            </a:endParaRPr>
          </a:p>
        </p:txBody>
      </p:sp>
      <p:sp>
        <p:nvSpPr>
          <p:cNvPr id="129" name="Google Shape;129;p13"/>
          <p:cNvSpPr txBox="1"/>
          <p:nvPr/>
        </p:nvSpPr>
        <p:spPr>
          <a:xfrm>
            <a:off x="7230513"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04</a:t>
            </a:r>
            <a:endParaRPr sz="3000">
              <a:solidFill>
                <a:schemeClr val="lt1"/>
              </a:solidFill>
              <a:latin typeface="Newsreader"/>
              <a:ea typeface="Newsreader"/>
              <a:cs typeface="Newsreader"/>
              <a:sym typeface="Newsreader"/>
            </a:endParaRPr>
          </a:p>
        </p:txBody>
      </p:sp>
      <p:sp>
        <p:nvSpPr>
          <p:cNvPr id="130" name="Google Shape;130;p13"/>
          <p:cNvSpPr txBox="1"/>
          <p:nvPr>
            <p:ph type="title"/>
          </p:nvPr>
        </p:nvSpPr>
        <p:spPr>
          <a:xfrm>
            <a:off x="361975" y="988782"/>
            <a:ext cx="3231600" cy="7605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200"/>
              <a:buFont typeface="Newsreader"/>
              <a:buNone/>
              <a:defRPr sz="2200">
                <a:solidFill>
                  <a:schemeClr val="dk1"/>
                </a:solidFill>
              </a:defRPr>
            </a:lvl1pPr>
            <a:lvl2pPr lvl="1">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2pPr>
            <a:lvl3pPr lvl="2">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3pPr>
            <a:lvl4pPr lvl="3">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4pPr>
            <a:lvl5pPr lvl="4">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5pPr>
            <a:lvl6pPr lvl="5">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6pPr>
            <a:lvl7pPr lvl="6">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7pPr>
            <a:lvl8pPr lvl="7">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8pPr>
            <a:lvl9pPr lvl="8">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9pPr>
          </a:lstStyle>
          <a:p/>
        </p:txBody>
      </p:sp>
      <p:sp>
        <p:nvSpPr>
          <p:cNvPr id="131" name="Google Shape;131;p13"/>
          <p:cNvSpPr txBox="1"/>
          <p:nvPr>
            <p:ph idx="2" type="subTitle"/>
          </p:nvPr>
        </p:nvSpPr>
        <p:spPr>
          <a:xfrm>
            <a:off x="382691" y="3129231"/>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3"/>
          <p:cNvSpPr txBox="1"/>
          <p:nvPr>
            <p:ph idx="3" type="subTitle"/>
          </p:nvPr>
        </p:nvSpPr>
        <p:spPr>
          <a:xfrm>
            <a:off x="377048" y="3344302"/>
            <a:ext cx="1689600" cy="9690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
        <p:nvSpPr>
          <p:cNvPr id="133" name="Google Shape;133;p13"/>
          <p:cNvSpPr txBox="1"/>
          <p:nvPr>
            <p:ph idx="4" type="subTitle"/>
          </p:nvPr>
        </p:nvSpPr>
        <p:spPr>
          <a:xfrm>
            <a:off x="2671462" y="2450249"/>
            <a:ext cx="12573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4" name="Google Shape;134;p13"/>
          <p:cNvSpPr txBox="1"/>
          <p:nvPr>
            <p:ph idx="5" type="subTitle"/>
          </p:nvPr>
        </p:nvSpPr>
        <p:spPr>
          <a:xfrm>
            <a:off x="2665825" y="2665171"/>
            <a:ext cx="1689600" cy="14232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35" name="Google Shape;135;p13"/>
          <p:cNvSpPr txBox="1"/>
          <p:nvPr>
            <p:ph idx="6" type="subTitle"/>
          </p:nvPr>
        </p:nvSpPr>
        <p:spPr>
          <a:xfrm>
            <a:off x="4943337" y="1884672"/>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3"/>
          <p:cNvSpPr txBox="1"/>
          <p:nvPr>
            <p:ph idx="7" type="subTitle"/>
          </p:nvPr>
        </p:nvSpPr>
        <p:spPr>
          <a:xfrm>
            <a:off x="4937700" y="2099593"/>
            <a:ext cx="1689600" cy="16206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
        <p:nvSpPr>
          <p:cNvPr id="137" name="Google Shape;137;p13"/>
          <p:cNvSpPr txBox="1"/>
          <p:nvPr>
            <p:ph idx="8" type="subTitle"/>
          </p:nvPr>
        </p:nvSpPr>
        <p:spPr>
          <a:xfrm>
            <a:off x="7238787" y="1057472"/>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3"/>
          <p:cNvSpPr txBox="1"/>
          <p:nvPr>
            <p:ph idx="9" type="subTitle"/>
          </p:nvPr>
        </p:nvSpPr>
        <p:spPr>
          <a:xfrm>
            <a:off x="7233150" y="1272358"/>
            <a:ext cx="1689600" cy="21960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Light">
  <p:cSld name="CUSTOM_7_1_1_1_1_1_1_1_1_1_1_1_1_1_1_1_1_1_1_1">
    <p:spTree>
      <p:nvGrpSpPr>
        <p:cNvPr id="139" name="Shape 139"/>
        <p:cNvGrpSpPr/>
        <p:nvPr/>
      </p:nvGrpSpPr>
      <p:grpSpPr>
        <a:xfrm>
          <a:off x="0" y="0"/>
          <a:ext cx="0" cy="0"/>
          <a:chOff x="0" y="0"/>
          <a:chExt cx="0" cy="0"/>
        </a:xfrm>
      </p:grpSpPr>
      <p:sp>
        <p:nvSpPr>
          <p:cNvPr id="140" name="Google Shape;140;p1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1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type="title"/>
          </p:nvPr>
        </p:nvSpPr>
        <p:spPr>
          <a:xfrm>
            <a:off x="1453650" y="1325938"/>
            <a:ext cx="6236700" cy="2011800"/>
          </a:xfrm>
          <a:prstGeom prst="rect">
            <a:avLst/>
          </a:prstGeom>
        </p:spPr>
        <p:txBody>
          <a:bodyPr anchorCtr="0" anchor="t" bIns="0" lIns="0" spcFirstLastPara="1" rIns="0" wrap="square" tIns="0">
            <a:noAutofit/>
          </a:bodyPr>
          <a:lstStyle>
            <a:lvl1pPr lvl="0">
              <a:spcBef>
                <a:spcPts val="0"/>
              </a:spcBef>
              <a:spcAft>
                <a:spcPts val="0"/>
              </a:spcAft>
              <a:buNone/>
              <a:defRPr sz="2500"/>
            </a:lvl1pPr>
            <a:lvl2pPr lvl="1">
              <a:spcBef>
                <a:spcPts val="0"/>
              </a:spcBef>
              <a:spcAft>
                <a:spcPts val="0"/>
              </a:spcAft>
              <a:buNone/>
              <a:defRPr sz="2500"/>
            </a:lvl2pPr>
            <a:lvl3pPr lvl="2">
              <a:spcBef>
                <a:spcPts val="0"/>
              </a:spcBef>
              <a:spcAft>
                <a:spcPts val="0"/>
              </a:spcAft>
              <a:buNone/>
              <a:defRPr sz="2500"/>
            </a:lvl3pPr>
            <a:lvl4pPr lvl="3">
              <a:spcBef>
                <a:spcPts val="0"/>
              </a:spcBef>
              <a:spcAft>
                <a:spcPts val="0"/>
              </a:spcAft>
              <a:buNone/>
              <a:defRPr sz="2500"/>
            </a:lvl4pPr>
            <a:lvl5pPr lvl="4">
              <a:spcBef>
                <a:spcPts val="0"/>
              </a:spcBef>
              <a:spcAft>
                <a:spcPts val="0"/>
              </a:spcAft>
              <a:buNone/>
              <a:defRPr sz="2500"/>
            </a:lvl5pPr>
            <a:lvl6pPr lvl="5">
              <a:spcBef>
                <a:spcPts val="0"/>
              </a:spcBef>
              <a:spcAft>
                <a:spcPts val="0"/>
              </a:spcAft>
              <a:buNone/>
              <a:defRPr sz="2500"/>
            </a:lvl6pPr>
            <a:lvl7pPr lvl="6">
              <a:spcBef>
                <a:spcPts val="0"/>
              </a:spcBef>
              <a:spcAft>
                <a:spcPts val="0"/>
              </a:spcAft>
              <a:buNone/>
              <a:defRPr sz="2500"/>
            </a:lvl7pPr>
            <a:lvl8pPr lvl="7">
              <a:spcBef>
                <a:spcPts val="0"/>
              </a:spcBef>
              <a:spcAft>
                <a:spcPts val="0"/>
              </a:spcAft>
              <a:buNone/>
              <a:defRPr sz="2500"/>
            </a:lvl8pPr>
            <a:lvl9pPr lvl="8">
              <a:spcBef>
                <a:spcPts val="0"/>
              </a:spcBef>
              <a:spcAft>
                <a:spcPts val="0"/>
              </a:spcAft>
              <a:buNone/>
              <a:defRPr sz="2500"/>
            </a:lvl9pPr>
          </a:lstStyle>
          <a:p/>
        </p:txBody>
      </p:sp>
      <p:sp>
        <p:nvSpPr>
          <p:cNvPr id="143" name="Google Shape;143;p14"/>
          <p:cNvSpPr/>
          <p:nvPr>
            <p:ph idx="2" type="pic"/>
          </p:nvPr>
        </p:nvSpPr>
        <p:spPr>
          <a:xfrm>
            <a:off x="1442350" y="3492500"/>
            <a:ext cx="408900" cy="408900"/>
          </a:xfrm>
          <a:prstGeom prst="ellipse">
            <a:avLst/>
          </a:prstGeom>
          <a:noFill/>
          <a:ln>
            <a:noFill/>
          </a:ln>
        </p:spPr>
      </p:sp>
      <p:sp>
        <p:nvSpPr>
          <p:cNvPr id="144" name="Google Shape;144;p14"/>
          <p:cNvSpPr txBox="1"/>
          <p:nvPr>
            <p:ph idx="3" type="subTitle"/>
          </p:nvPr>
        </p:nvSpPr>
        <p:spPr>
          <a:xfrm>
            <a:off x="1957375" y="3536000"/>
            <a:ext cx="2661600" cy="187800"/>
          </a:xfrm>
          <a:prstGeom prst="rect">
            <a:avLst/>
          </a:prstGeom>
        </p:spPr>
        <p:txBody>
          <a:bodyPr anchorCtr="0" anchor="ctr"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000"/>
              <a:buFont typeface="DM Sans SemiBold"/>
              <a:buNone/>
              <a:defRPr sz="1000">
                <a:latin typeface="DM Sans SemiBold"/>
                <a:ea typeface="DM Sans SemiBold"/>
                <a:cs typeface="DM Sans SemiBold"/>
                <a:sym typeface="DM Sans SemiBold"/>
              </a:defRPr>
            </a:lvl2pPr>
            <a:lvl3pPr lvl="2">
              <a:spcBef>
                <a:spcPts val="0"/>
              </a:spcBef>
              <a:spcAft>
                <a:spcPts val="0"/>
              </a:spcAft>
              <a:buSzPts val="1000"/>
              <a:buFont typeface="DM Sans SemiBold"/>
              <a:buNone/>
              <a:defRPr sz="1000">
                <a:latin typeface="DM Sans SemiBold"/>
                <a:ea typeface="DM Sans SemiBold"/>
                <a:cs typeface="DM Sans SemiBold"/>
                <a:sym typeface="DM Sans SemiBold"/>
              </a:defRPr>
            </a:lvl3pPr>
            <a:lvl4pPr lvl="3">
              <a:spcBef>
                <a:spcPts val="0"/>
              </a:spcBef>
              <a:spcAft>
                <a:spcPts val="0"/>
              </a:spcAft>
              <a:buSzPts val="1000"/>
              <a:buFont typeface="DM Sans SemiBold"/>
              <a:buNone/>
              <a:defRPr sz="1000">
                <a:latin typeface="DM Sans SemiBold"/>
                <a:ea typeface="DM Sans SemiBold"/>
                <a:cs typeface="DM Sans SemiBold"/>
                <a:sym typeface="DM Sans SemiBold"/>
              </a:defRPr>
            </a:lvl4pPr>
            <a:lvl5pPr lvl="4">
              <a:spcBef>
                <a:spcPts val="0"/>
              </a:spcBef>
              <a:spcAft>
                <a:spcPts val="0"/>
              </a:spcAft>
              <a:buSzPts val="1000"/>
              <a:buFont typeface="DM Sans SemiBold"/>
              <a:buNone/>
              <a:defRPr sz="1000">
                <a:latin typeface="DM Sans SemiBold"/>
                <a:ea typeface="DM Sans SemiBold"/>
                <a:cs typeface="DM Sans SemiBold"/>
                <a:sym typeface="DM Sans SemiBold"/>
              </a:defRPr>
            </a:lvl5pPr>
            <a:lvl6pPr lvl="5">
              <a:spcBef>
                <a:spcPts val="0"/>
              </a:spcBef>
              <a:spcAft>
                <a:spcPts val="0"/>
              </a:spcAft>
              <a:buSzPts val="1000"/>
              <a:buFont typeface="DM Sans SemiBold"/>
              <a:buNone/>
              <a:defRPr sz="1000">
                <a:latin typeface="DM Sans SemiBold"/>
                <a:ea typeface="DM Sans SemiBold"/>
                <a:cs typeface="DM Sans SemiBold"/>
                <a:sym typeface="DM Sans SemiBold"/>
              </a:defRPr>
            </a:lvl6pPr>
            <a:lvl7pPr lvl="6">
              <a:spcBef>
                <a:spcPts val="0"/>
              </a:spcBef>
              <a:spcAft>
                <a:spcPts val="0"/>
              </a:spcAft>
              <a:buSzPts val="1000"/>
              <a:buFont typeface="DM Sans SemiBold"/>
              <a:buNone/>
              <a:defRPr sz="1000">
                <a:latin typeface="DM Sans SemiBold"/>
                <a:ea typeface="DM Sans SemiBold"/>
                <a:cs typeface="DM Sans SemiBold"/>
                <a:sym typeface="DM Sans SemiBold"/>
              </a:defRPr>
            </a:lvl7pPr>
            <a:lvl8pPr lvl="7">
              <a:spcBef>
                <a:spcPts val="0"/>
              </a:spcBef>
              <a:spcAft>
                <a:spcPts val="0"/>
              </a:spcAft>
              <a:buSzPts val="1000"/>
              <a:buFont typeface="DM Sans SemiBold"/>
              <a:buNone/>
              <a:defRPr sz="1000">
                <a:latin typeface="DM Sans SemiBold"/>
                <a:ea typeface="DM Sans SemiBold"/>
                <a:cs typeface="DM Sans SemiBold"/>
                <a:sym typeface="DM Sans SemiBold"/>
              </a:defRPr>
            </a:lvl8pPr>
            <a:lvl9pPr lvl="8">
              <a:spcBef>
                <a:spcPts val="0"/>
              </a:spcBef>
              <a:spcAft>
                <a:spcPts val="0"/>
              </a:spcAft>
              <a:buSzPts val="1000"/>
              <a:buFont typeface="DM Sans SemiBold"/>
              <a:buNone/>
              <a:defRPr sz="1000">
                <a:latin typeface="DM Sans SemiBold"/>
                <a:ea typeface="DM Sans SemiBold"/>
                <a:cs typeface="DM Sans SemiBold"/>
                <a:sym typeface="DM Sans SemiBold"/>
              </a:defRPr>
            </a:lvl9pPr>
          </a:lstStyle>
          <a:p/>
        </p:txBody>
      </p:sp>
      <p:sp>
        <p:nvSpPr>
          <p:cNvPr id="145" name="Google Shape;145;p14"/>
          <p:cNvSpPr txBox="1"/>
          <p:nvPr>
            <p:ph idx="4" type="subTitle"/>
          </p:nvPr>
        </p:nvSpPr>
        <p:spPr>
          <a:xfrm>
            <a:off x="1957375" y="3678443"/>
            <a:ext cx="2661600" cy="187800"/>
          </a:xfrm>
          <a:prstGeom prst="rect">
            <a:avLst/>
          </a:prstGeom>
        </p:spPr>
        <p:txBody>
          <a:bodyPr anchorCtr="0" anchor="ctr"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Dark">
  <p:cSld name="CUSTOM_7_1_1_1_1_1_1_1_1_1_1_1_1_1_1_1_1_1_1_1_1">
    <p:bg>
      <p:bgPr>
        <a:solidFill>
          <a:schemeClr val="lt1"/>
        </a:solidFill>
      </p:bgPr>
    </p:bg>
    <p:spTree>
      <p:nvGrpSpPr>
        <p:cNvPr id="146" name="Shape 146"/>
        <p:cNvGrpSpPr/>
        <p:nvPr/>
      </p:nvGrpSpPr>
      <p:grpSpPr>
        <a:xfrm>
          <a:off x="0" y="0"/>
          <a:ext cx="0" cy="0"/>
          <a:chOff x="0" y="0"/>
          <a:chExt cx="0" cy="0"/>
        </a:xfrm>
      </p:grpSpPr>
      <p:sp>
        <p:nvSpPr>
          <p:cNvPr id="147" name="Google Shape;147;p1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1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49" name="Google Shape;149;p15"/>
          <p:cNvSpPr txBox="1"/>
          <p:nvPr>
            <p:ph type="title"/>
          </p:nvPr>
        </p:nvSpPr>
        <p:spPr>
          <a:xfrm>
            <a:off x="1453650" y="1325938"/>
            <a:ext cx="6236700" cy="2011800"/>
          </a:xfrm>
          <a:prstGeom prst="rect">
            <a:avLst/>
          </a:prstGeom>
        </p:spPr>
        <p:txBody>
          <a:bodyPr anchorCtr="0" anchor="t" bIns="0" lIns="0" spcFirstLastPara="1" rIns="0" wrap="square" tIns="0">
            <a:noAutofit/>
          </a:bodyPr>
          <a:lstStyle>
            <a:lvl1pPr lvl="0">
              <a:spcBef>
                <a:spcPts val="0"/>
              </a:spcBef>
              <a:spcAft>
                <a:spcPts val="0"/>
              </a:spcAft>
              <a:buNone/>
              <a:defRPr sz="2500">
                <a:solidFill>
                  <a:schemeClr val="dk1"/>
                </a:solidFill>
              </a:defRPr>
            </a:lvl1pPr>
            <a:lvl2pPr lvl="1">
              <a:spcBef>
                <a:spcPts val="0"/>
              </a:spcBef>
              <a:spcAft>
                <a:spcPts val="0"/>
              </a:spcAft>
              <a:buNone/>
              <a:defRPr sz="2500">
                <a:solidFill>
                  <a:schemeClr val="dk1"/>
                </a:solidFill>
              </a:defRPr>
            </a:lvl2pPr>
            <a:lvl3pPr lvl="2">
              <a:spcBef>
                <a:spcPts val="0"/>
              </a:spcBef>
              <a:spcAft>
                <a:spcPts val="0"/>
              </a:spcAft>
              <a:buNone/>
              <a:defRPr sz="2500">
                <a:solidFill>
                  <a:schemeClr val="dk1"/>
                </a:solidFill>
              </a:defRPr>
            </a:lvl3pPr>
            <a:lvl4pPr lvl="3">
              <a:spcBef>
                <a:spcPts val="0"/>
              </a:spcBef>
              <a:spcAft>
                <a:spcPts val="0"/>
              </a:spcAft>
              <a:buNone/>
              <a:defRPr sz="2500">
                <a:solidFill>
                  <a:schemeClr val="dk1"/>
                </a:solidFill>
              </a:defRPr>
            </a:lvl4pPr>
            <a:lvl5pPr lvl="4">
              <a:spcBef>
                <a:spcPts val="0"/>
              </a:spcBef>
              <a:spcAft>
                <a:spcPts val="0"/>
              </a:spcAft>
              <a:buNone/>
              <a:defRPr sz="2500">
                <a:solidFill>
                  <a:schemeClr val="dk1"/>
                </a:solidFill>
              </a:defRPr>
            </a:lvl5pPr>
            <a:lvl6pPr lvl="5">
              <a:spcBef>
                <a:spcPts val="0"/>
              </a:spcBef>
              <a:spcAft>
                <a:spcPts val="0"/>
              </a:spcAft>
              <a:buNone/>
              <a:defRPr sz="2500">
                <a:solidFill>
                  <a:schemeClr val="dk1"/>
                </a:solidFill>
              </a:defRPr>
            </a:lvl6pPr>
            <a:lvl7pPr lvl="6">
              <a:spcBef>
                <a:spcPts val="0"/>
              </a:spcBef>
              <a:spcAft>
                <a:spcPts val="0"/>
              </a:spcAft>
              <a:buNone/>
              <a:defRPr sz="2500">
                <a:solidFill>
                  <a:schemeClr val="dk1"/>
                </a:solidFill>
              </a:defRPr>
            </a:lvl7pPr>
            <a:lvl8pPr lvl="7">
              <a:spcBef>
                <a:spcPts val="0"/>
              </a:spcBef>
              <a:spcAft>
                <a:spcPts val="0"/>
              </a:spcAft>
              <a:buNone/>
              <a:defRPr sz="2500">
                <a:solidFill>
                  <a:schemeClr val="dk1"/>
                </a:solidFill>
              </a:defRPr>
            </a:lvl8pPr>
            <a:lvl9pPr lvl="8">
              <a:spcBef>
                <a:spcPts val="0"/>
              </a:spcBef>
              <a:spcAft>
                <a:spcPts val="0"/>
              </a:spcAft>
              <a:buNone/>
              <a:defRPr sz="2500">
                <a:solidFill>
                  <a:schemeClr val="dk1"/>
                </a:solidFill>
              </a:defRPr>
            </a:lvl9pPr>
          </a:lstStyle>
          <a:p/>
        </p:txBody>
      </p:sp>
      <p:sp>
        <p:nvSpPr>
          <p:cNvPr id="150" name="Google Shape;150;p15"/>
          <p:cNvSpPr/>
          <p:nvPr>
            <p:ph idx="2" type="pic"/>
          </p:nvPr>
        </p:nvSpPr>
        <p:spPr>
          <a:xfrm>
            <a:off x="1442350" y="3492500"/>
            <a:ext cx="408900" cy="408900"/>
          </a:xfrm>
          <a:prstGeom prst="ellipse">
            <a:avLst/>
          </a:prstGeom>
          <a:noFill/>
          <a:ln>
            <a:noFill/>
          </a:ln>
        </p:spPr>
      </p:sp>
      <p:sp>
        <p:nvSpPr>
          <p:cNvPr id="151" name="Google Shape;151;p15"/>
          <p:cNvSpPr txBox="1"/>
          <p:nvPr>
            <p:ph idx="3" type="subTitle"/>
          </p:nvPr>
        </p:nvSpPr>
        <p:spPr>
          <a:xfrm>
            <a:off x="1957375" y="3536000"/>
            <a:ext cx="2661600" cy="1878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1pPr>
            <a:lvl2pPr lvl="1">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2pPr>
            <a:lvl3pPr lvl="2">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3pPr>
            <a:lvl4pPr lvl="3">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4pPr>
            <a:lvl5pPr lvl="4">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5pPr>
            <a:lvl6pPr lvl="5">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6pPr>
            <a:lvl7pPr lvl="6">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7pPr>
            <a:lvl8pPr lvl="7">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8pPr>
            <a:lvl9pPr lvl="8">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9pPr>
          </a:lstStyle>
          <a:p/>
        </p:txBody>
      </p:sp>
      <p:sp>
        <p:nvSpPr>
          <p:cNvPr id="152" name="Google Shape;152;p15"/>
          <p:cNvSpPr txBox="1"/>
          <p:nvPr>
            <p:ph idx="4" type="subTitle"/>
          </p:nvPr>
        </p:nvSpPr>
        <p:spPr>
          <a:xfrm>
            <a:off x="1957375" y="3678443"/>
            <a:ext cx="2661600" cy="1878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modules">
  <p:cSld name="CUSTOM">
    <p:bg>
      <p:bgPr>
        <a:solidFill>
          <a:schemeClr val="lt1"/>
        </a:solidFill>
      </p:bgPr>
    </p:bg>
    <p:spTree>
      <p:nvGrpSpPr>
        <p:cNvPr id="153" name="Shape 153"/>
        <p:cNvGrpSpPr/>
        <p:nvPr/>
      </p:nvGrpSpPr>
      <p:grpSpPr>
        <a:xfrm>
          <a:off x="0" y="0"/>
          <a:ext cx="0" cy="0"/>
          <a:chOff x="0" y="0"/>
          <a:chExt cx="0" cy="0"/>
        </a:xfrm>
      </p:grpSpPr>
      <p:sp>
        <p:nvSpPr>
          <p:cNvPr id="154" name="Google Shape;154;p16"/>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5" name="Google Shape;155;p16"/>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56" name="Google Shape;156;p16"/>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7" name="Google Shape;157;p16"/>
          <p:cNvSpPr txBox="1"/>
          <p:nvPr>
            <p:ph idx="3" type="body"/>
          </p:nvPr>
        </p:nvSpPr>
        <p:spPr>
          <a:xfrm>
            <a:off x="361975" y="3256513"/>
            <a:ext cx="3860100" cy="13275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nSpc>
                <a:spcPct val="100000"/>
              </a:lnSpc>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58" name="Google Shape;158;p16"/>
          <p:cNvSpPr txBox="1"/>
          <p:nvPr>
            <p:ph idx="4" type="title"/>
          </p:nvPr>
        </p:nvSpPr>
        <p:spPr>
          <a:xfrm>
            <a:off x="4800825" y="258072"/>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159" name="Google Shape;159;p16"/>
          <p:cNvSpPr txBox="1"/>
          <p:nvPr>
            <p:ph idx="5" type="title"/>
          </p:nvPr>
        </p:nvSpPr>
        <p:spPr>
          <a:xfrm>
            <a:off x="7094925" y="258072"/>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60" name="Google Shape;160;p16"/>
          <p:cNvSpPr txBox="1"/>
          <p:nvPr>
            <p:ph idx="6" type="title"/>
          </p:nvPr>
        </p:nvSpPr>
        <p:spPr>
          <a:xfrm>
            <a:off x="4800825" y="1698225"/>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61" name="Google Shape;161;p16"/>
          <p:cNvSpPr txBox="1"/>
          <p:nvPr>
            <p:ph idx="7" type="body"/>
          </p:nvPr>
        </p:nvSpPr>
        <p:spPr>
          <a:xfrm>
            <a:off x="4800825" y="4122308"/>
            <a:ext cx="39759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62" name="Google Shape;162;p16"/>
          <p:cNvSpPr txBox="1"/>
          <p:nvPr>
            <p:ph idx="8" type="title"/>
          </p:nvPr>
        </p:nvSpPr>
        <p:spPr>
          <a:xfrm>
            <a:off x="4800825" y="3215225"/>
            <a:ext cx="3975900" cy="798900"/>
          </a:xfrm>
          <a:prstGeom prst="rect">
            <a:avLst/>
          </a:prstGeom>
        </p:spPr>
        <p:txBody>
          <a:bodyPr anchorCtr="0" anchor="t" bIns="0" lIns="0" spcFirstLastPara="1" rIns="0" wrap="square" tIns="0">
            <a:noAutofit/>
          </a:bodyPr>
          <a:lstStyle>
            <a:lvl1pPr lvl="0">
              <a:spcBef>
                <a:spcPts val="0"/>
              </a:spcBef>
              <a:spcAft>
                <a:spcPts val="0"/>
              </a:spcAft>
              <a:buNone/>
              <a:defRPr sz="6200"/>
            </a:lvl1pPr>
            <a:lvl2pPr lvl="1">
              <a:spcBef>
                <a:spcPts val="0"/>
              </a:spcBef>
              <a:spcAft>
                <a:spcPts val="0"/>
              </a:spcAft>
              <a:buNone/>
              <a:defRPr sz="2200">
                <a:solidFill>
                  <a:schemeClr val="dk1"/>
                </a:solidFill>
              </a:defRPr>
            </a:lvl2pPr>
            <a:lvl3pPr lvl="2">
              <a:spcBef>
                <a:spcPts val="0"/>
              </a:spcBef>
              <a:spcAft>
                <a:spcPts val="0"/>
              </a:spcAft>
              <a:buNone/>
              <a:defRPr sz="2200">
                <a:solidFill>
                  <a:schemeClr val="dk1"/>
                </a:solidFill>
              </a:defRPr>
            </a:lvl3pPr>
            <a:lvl4pPr lvl="3">
              <a:spcBef>
                <a:spcPts val="0"/>
              </a:spcBef>
              <a:spcAft>
                <a:spcPts val="0"/>
              </a:spcAft>
              <a:buNone/>
              <a:defRPr sz="2200">
                <a:solidFill>
                  <a:schemeClr val="dk1"/>
                </a:solidFill>
              </a:defRPr>
            </a:lvl4pPr>
            <a:lvl5pPr lvl="4">
              <a:spcBef>
                <a:spcPts val="0"/>
              </a:spcBef>
              <a:spcAft>
                <a:spcPts val="0"/>
              </a:spcAft>
              <a:buNone/>
              <a:defRPr sz="2200">
                <a:solidFill>
                  <a:schemeClr val="dk1"/>
                </a:solidFill>
              </a:defRPr>
            </a:lvl5pPr>
            <a:lvl6pPr lvl="5">
              <a:spcBef>
                <a:spcPts val="0"/>
              </a:spcBef>
              <a:spcAft>
                <a:spcPts val="0"/>
              </a:spcAft>
              <a:buNone/>
              <a:defRPr sz="2200">
                <a:solidFill>
                  <a:schemeClr val="dk1"/>
                </a:solidFill>
              </a:defRPr>
            </a:lvl6pPr>
            <a:lvl7pPr lvl="6">
              <a:spcBef>
                <a:spcPts val="0"/>
              </a:spcBef>
              <a:spcAft>
                <a:spcPts val="0"/>
              </a:spcAft>
              <a:buNone/>
              <a:defRPr sz="2200">
                <a:solidFill>
                  <a:schemeClr val="dk1"/>
                </a:solidFill>
              </a:defRPr>
            </a:lvl7pPr>
            <a:lvl8pPr lvl="7">
              <a:spcBef>
                <a:spcPts val="0"/>
              </a:spcBef>
              <a:spcAft>
                <a:spcPts val="0"/>
              </a:spcAft>
              <a:buNone/>
              <a:defRPr sz="2200">
                <a:solidFill>
                  <a:schemeClr val="dk1"/>
                </a:solidFill>
              </a:defRPr>
            </a:lvl8pPr>
            <a:lvl9pPr lvl="8">
              <a:spcBef>
                <a:spcPts val="0"/>
              </a:spcBef>
              <a:spcAft>
                <a:spcPts val="0"/>
              </a:spcAft>
              <a:buNone/>
              <a:defRPr sz="2200">
                <a:solidFill>
                  <a:schemeClr val="dk1"/>
                </a:solidFill>
              </a:defRPr>
            </a:lvl9pPr>
          </a:lstStyle>
          <a:p/>
        </p:txBody>
      </p:sp>
      <p:sp>
        <p:nvSpPr>
          <p:cNvPr id="163" name="Google Shape;163;p16"/>
          <p:cNvSpPr txBox="1"/>
          <p:nvPr>
            <p:ph idx="9" type="body"/>
          </p:nvPr>
        </p:nvSpPr>
        <p:spPr>
          <a:xfrm>
            <a:off x="4800825" y="22687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64" name="Google Shape;164;p16"/>
          <p:cNvSpPr txBox="1"/>
          <p:nvPr>
            <p:ph idx="13" type="body"/>
          </p:nvPr>
        </p:nvSpPr>
        <p:spPr>
          <a:xfrm>
            <a:off x="7115650" y="22687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65" name="Google Shape;165;p16"/>
          <p:cNvSpPr txBox="1"/>
          <p:nvPr>
            <p:ph idx="14" type="body"/>
          </p:nvPr>
        </p:nvSpPr>
        <p:spPr>
          <a:xfrm>
            <a:off x="4800825" y="8601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modules">
  <p:cSld name="CUSTOM_1">
    <p:bg>
      <p:bgPr>
        <a:solidFill>
          <a:schemeClr val="lt1"/>
        </a:solidFill>
      </p:bgPr>
    </p:bg>
    <p:spTree>
      <p:nvGrpSpPr>
        <p:cNvPr id="166" name="Shape 166"/>
        <p:cNvGrpSpPr/>
        <p:nvPr/>
      </p:nvGrpSpPr>
      <p:grpSpPr>
        <a:xfrm>
          <a:off x="0" y="0"/>
          <a:ext cx="0" cy="0"/>
          <a:chOff x="0" y="0"/>
          <a:chExt cx="0" cy="0"/>
        </a:xfrm>
      </p:grpSpPr>
      <p:sp>
        <p:nvSpPr>
          <p:cNvPr id="167" name="Google Shape;167;p17"/>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68" name="Google Shape;168;p17"/>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69" name="Google Shape;169;p17"/>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0" name="Google Shape;170;p17"/>
          <p:cNvSpPr txBox="1"/>
          <p:nvPr>
            <p:ph idx="3" type="body"/>
          </p:nvPr>
        </p:nvSpPr>
        <p:spPr>
          <a:xfrm>
            <a:off x="4800825" y="3665600"/>
            <a:ext cx="3975900" cy="1114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71" name="Google Shape;171;p17"/>
          <p:cNvSpPr txBox="1"/>
          <p:nvPr>
            <p:ph idx="4" type="subTitle"/>
          </p:nvPr>
        </p:nvSpPr>
        <p:spPr>
          <a:xfrm>
            <a:off x="4800825" y="3285232"/>
            <a:ext cx="39759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172" name="Google Shape;172;p17"/>
          <p:cNvSpPr txBox="1"/>
          <p:nvPr>
            <p:ph idx="5" type="body"/>
          </p:nvPr>
        </p:nvSpPr>
        <p:spPr>
          <a:xfrm>
            <a:off x="2611802" y="3665600"/>
            <a:ext cx="1627500" cy="11142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DM Sans"/>
              <a:buChar char="●"/>
              <a:defRPr sz="1000"/>
            </a:lvl1pPr>
            <a:lvl2pPr indent="-292100" lvl="1" marL="914400">
              <a:lnSpc>
                <a:spcPct val="100000"/>
              </a:lnSpc>
              <a:spcBef>
                <a:spcPts val="800"/>
              </a:spcBef>
              <a:spcAft>
                <a:spcPts val="0"/>
              </a:spcAft>
              <a:buSzPts val="1000"/>
              <a:buFont typeface="DM Sans"/>
              <a:buChar char="○"/>
              <a:defRPr sz="1000"/>
            </a:lvl2pPr>
            <a:lvl3pPr indent="-292100" lvl="2" marL="1371600">
              <a:lnSpc>
                <a:spcPct val="100000"/>
              </a:lnSpc>
              <a:spcBef>
                <a:spcPts val="800"/>
              </a:spcBef>
              <a:spcAft>
                <a:spcPts val="0"/>
              </a:spcAft>
              <a:buSzPts val="1000"/>
              <a:buFont typeface="DM Sans"/>
              <a:buChar char="■"/>
              <a:defRPr sz="1000"/>
            </a:lvl3pPr>
            <a:lvl4pPr indent="-292100" lvl="3" marL="1828800">
              <a:lnSpc>
                <a:spcPct val="100000"/>
              </a:lnSpc>
              <a:spcBef>
                <a:spcPts val="800"/>
              </a:spcBef>
              <a:spcAft>
                <a:spcPts val="0"/>
              </a:spcAft>
              <a:buSzPts val="1000"/>
              <a:buFont typeface="DM Sans"/>
              <a:buChar char="●"/>
              <a:defRPr sz="1000"/>
            </a:lvl4pPr>
            <a:lvl5pPr indent="-292100" lvl="4" marL="2286000">
              <a:lnSpc>
                <a:spcPct val="100000"/>
              </a:lnSpc>
              <a:spcBef>
                <a:spcPts val="800"/>
              </a:spcBef>
              <a:spcAft>
                <a:spcPts val="0"/>
              </a:spcAft>
              <a:buSzPts val="1000"/>
              <a:buFont typeface="DM Sans"/>
              <a:buChar char="○"/>
              <a:defRPr sz="1000"/>
            </a:lvl5pPr>
            <a:lvl6pPr indent="-292100" lvl="5" marL="2743200">
              <a:lnSpc>
                <a:spcPct val="100000"/>
              </a:lnSpc>
              <a:spcBef>
                <a:spcPts val="800"/>
              </a:spcBef>
              <a:spcAft>
                <a:spcPts val="0"/>
              </a:spcAft>
              <a:buSzPts val="1000"/>
              <a:buFont typeface="DM Sans"/>
              <a:buChar char="■"/>
              <a:defRPr sz="1000"/>
            </a:lvl6pPr>
            <a:lvl7pPr indent="-292100" lvl="6" marL="3200400">
              <a:lnSpc>
                <a:spcPct val="100000"/>
              </a:lnSpc>
              <a:spcBef>
                <a:spcPts val="800"/>
              </a:spcBef>
              <a:spcAft>
                <a:spcPts val="0"/>
              </a:spcAft>
              <a:buSzPts val="1000"/>
              <a:buFont typeface="DM Sans"/>
              <a:buChar char="●"/>
              <a:defRPr sz="1000"/>
            </a:lvl7pPr>
            <a:lvl8pPr indent="-292100" lvl="7" marL="3657600">
              <a:lnSpc>
                <a:spcPct val="100000"/>
              </a:lnSpc>
              <a:spcBef>
                <a:spcPts val="800"/>
              </a:spcBef>
              <a:spcAft>
                <a:spcPts val="0"/>
              </a:spcAft>
              <a:buSzPts val="1000"/>
              <a:buFont typeface="DM Sans"/>
              <a:buChar char="○"/>
              <a:defRPr sz="1000"/>
            </a:lvl8pPr>
            <a:lvl9pPr indent="-292100" lvl="8" marL="4114800">
              <a:lnSpc>
                <a:spcPct val="100000"/>
              </a:lnSpc>
              <a:spcBef>
                <a:spcPts val="800"/>
              </a:spcBef>
              <a:spcAft>
                <a:spcPts val="800"/>
              </a:spcAft>
              <a:buSzPts val="1000"/>
              <a:buFont typeface="DM Sans"/>
              <a:buChar char="■"/>
              <a:defRPr sz="1000"/>
            </a:lvl9pPr>
          </a:lstStyle>
          <a:p/>
        </p:txBody>
      </p:sp>
      <p:sp>
        <p:nvSpPr>
          <p:cNvPr id="173" name="Google Shape;173;p17"/>
          <p:cNvSpPr txBox="1"/>
          <p:nvPr>
            <p:ph idx="6" type="subTitle"/>
          </p:nvPr>
        </p:nvSpPr>
        <p:spPr>
          <a:xfrm>
            <a:off x="2611802" y="3285232"/>
            <a:ext cx="1627500" cy="187800"/>
          </a:xfrm>
          <a:prstGeom prst="rect">
            <a:avLst/>
          </a:prstGeom>
        </p:spPr>
        <p:txBody>
          <a:bodyPr anchorCtr="0" anchor="t" bIns="0" lIns="0" spcFirstLastPara="1" rIns="0" wrap="square" tIns="0">
            <a:sp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74" name="Google Shape;174;p17"/>
          <p:cNvSpPr txBox="1"/>
          <p:nvPr>
            <p:ph idx="7" type="body"/>
          </p:nvPr>
        </p:nvSpPr>
        <p:spPr>
          <a:xfrm>
            <a:off x="361977" y="3665600"/>
            <a:ext cx="1627500" cy="1114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75" name="Google Shape;175;p17"/>
          <p:cNvSpPr txBox="1"/>
          <p:nvPr>
            <p:ph idx="8" type="subTitle"/>
          </p:nvPr>
        </p:nvSpPr>
        <p:spPr>
          <a:xfrm>
            <a:off x="361977" y="3285232"/>
            <a:ext cx="16275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176" name="Google Shape;176;p17"/>
          <p:cNvSpPr txBox="1"/>
          <p:nvPr>
            <p:ph idx="9" type="body"/>
          </p:nvPr>
        </p:nvSpPr>
        <p:spPr>
          <a:xfrm>
            <a:off x="4900725" y="1196103"/>
            <a:ext cx="1627500" cy="1385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77" name="Google Shape;177;p17"/>
          <p:cNvSpPr txBox="1"/>
          <p:nvPr>
            <p:ph idx="13" type="subTitle"/>
          </p:nvPr>
        </p:nvSpPr>
        <p:spPr>
          <a:xfrm>
            <a:off x="4900725" y="706863"/>
            <a:ext cx="16275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178" name="Google Shape;178;p17"/>
          <p:cNvSpPr txBox="1"/>
          <p:nvPr>
            <p:ph idx="14" type="body"/>
          </p:nvPr>
        </p:nvSpPr>
        <p:spPr>
          <a:xfrm>
            <a:off x="7149175" y="1196103"/>
            <a:ext cx="1627500" cy="1385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79" name="Google Shape;179;p17"/>
          <p:cNvSpPr txBox="1"/>
          <p:nvPr>
            <p:ph idx="15" type="subTitle"/>
          </p:nvPr>
        </p:nvSpPr>
        <p:spPr>
          <a:xfrm>
            <a:off x="7149175" y="706863"/>
            <a:ext cx="1627500" cy="187800"/>
          </a:xfrm>
          <a:prstGeom prst="rect">
            <a:avLst/>
          </a:prstGeom>
        </p:spPr>
        <p:txBody>
          <a:bodyPr anchorCtr="0" anchor="t" bIns="0" lIns="0" spcFirstLastPara="1" rIns="0" wrap="square" tIns="0">
            <a:sp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80" name="Google Shape;180;p1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modules">
  <p:cSld name="CUSTOM_1_1">
    <p:bg>
      <p:bgPr>
        <a:solidFill>
          <a:schemeClr val="lt1"/>
        </a:solidFill>
      </p:bgPr>
    </p:bg>
    <p:spTree>
      <p:nvGrpSpPr>
        <p:cNvPr id="181" name="Shape 181"/>
        <p:cNvGrpSpPr/>
        <p:nvPr/>
      </p:nvGrpSpPr>
      <p:grpSpPr>
        <a:xfrm>
          <a:off x="0" y="0"/>
          <a:ext cx="0" cy="0"/>
          <a:chOff x="0" y="0"/>
          <a:chExt cx="0" cy="0"/>
        </a:xfrm>
      </p:grpSpPr>
      <p:sp>
        <p:nvSpPr>
          <p:cNvPr id="182" name="Google Shape;182;p18"/>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3" name="Google Shape;183;p18"/>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4" name="Google Shape;184;p1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18"/>
          <p:cNvSpPr txBox="1"/>
          <p:nvPr>
            <p:ph type="title"/>
          </p:nvPr>
        </p:nvSpPr>
        <p:spPr>
          <a:xfrm>
            <a:off x="5796575" y="2351325"/>
            <a:ext cx="9895200" cy="710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6200">
                <a:solidFill>
                  <a:schemeClr val="dk1"/>
                </a:solidFill>
              </a:defRPr>
            </a:lvl1pPr>
            <a:lvl2pPr lvl="1">
              <a:lnSpc>
                <a:spcPct val="90000"/>
              </a:lnSpc>
              <a:spcBef>
                <a:spcPts val="0"/>
              </a:spcBef>
              <a:spcAft>
                <a:spcPts val="0"/>
              </a:spcAft>
              <a:buNone/>
              <a:defRPr sz="6200">
                <a:solidFill>
                  <a:schemeClr val="dk1"/>
                </a:solidFill>
              </a:defRPr>
            </a:lvl2pPr>
            <a:lvl3pPr lvl="2">
              <a:lnSpc>
                <a:spcPct val="90000"/>
              </a:lnSpc>
              <a:spcBef>
                <a:spcPts val="0"/>
              </a:spcBef>
              <a:spcAft>
                <a:spcPts val="0"/>
              </a:spcAft>
              <a:buNone/>
              <a:defRPr sz="6200">
                <a:solidFill>
                  <a:schemeClr val="dk1"/>
                </a:solidFill>
              </a:defRPr>
            </a:lvl3pPr>
            <a:lvl4pPr lvl="3">
              <a:lnSpc>
                <a:spcPct val="90000"/>
              </a:lnSpc>
              <a:spcBef>
                <a:spcPts val="0"/>
              </a:spcBef>
              <a:spcAft>
                <a:spcPts val="0"/>
              </a:spcAft>
              <a:buNone/>
              <a:defRPr sz="6200">
                <a:solidFill>
                  <a:schemeClr val="dk1"/>
                </a:solidFill>
              </a:defRPr>
            </a:lvl4pPr>
            <a:lvl5pPr lvl="4">
              <a:lnSpc>
                <a:spcPct val="90000"/>
              </a:lnSpc>
              <a:spcBef>
                <a:spcPts val="0"/>
              </a:spcBef>
              <a:spcAft>
                <a:spcPts val="0"/>
              </a:spcAft>
              <a:buNone/>
              <a:defRPr sz="6200">
                <a:solidFill>
                  <a:schemeClr val="dk1"/>
                </a:solidFill>
              </a:defRPr>
            </a:lvl5pPr>
            <a:lvl6pPr lvl="5">
              <a:lnSpc>
                <a:spcPct val="90000"/>
              </a:lnSpc>
              <a:spcBef>
                <a:spcPts val="0"/>
              </a:spcBef>
              <a:spcAft>
                <a:spcPts val="0"/>
              </a:spcAft>
              <a:buNone/>
              <a:defRPr sz="6200">
                <a:solidFill>
                  <a:schemeClr val="dk1"/>
                </a:solidFill>
              </a:defRPr>
            </a:lvl6pPr>
            <a:lvl7pPr lvl="6">
              <a:lnSpc>
                <a:spcPct val="90000"/>
              </a:lnSpc>
              <a:spcBef>
                <a:spcPts val="0"/>
              </a:spcBef>
              <a:spcAft>
                <a:spcPts val="0"/>
              </a:spcAft>
              <a:buNone/>
              <a:defRPr sz="6200">
                <a:solidFill>
                  <a:schemeClr val="dk1"/>
                </a:solidFill>
              </a:defRPr>
            </a:lvl7pPr>
            <a:lvl8pPr lvl="7">
              <a:lnSpc>
                <a:spcPct val="90000"/>
              </a:lnSpc>
              <a:spcBef>
                <a:spcPts val="0"/>
              </a:spcBef>
              <a:spcAft>
                <a:spcPts val="0"/>
              </a:spcAft>
              <a:buNone/>
              <a:defRPr sz="6200">
                <a:solidFill>
                  <a:schemeClr val="dk1"/>
                </a:solidFill>
              </a:defRPr>
            </a:lvl8pPr>
            <a:lvl9pPr lvl="8">
              <a:lnSpc>
                <a:spcPct val="90000"/>
              </a:lnSpc>
              <a:spcBef>
                <a:spcPts val="0"/>
              </a:spcBef>
              <a:spcAft>
                <a:spcPts val="0"/>
              </a:spcAft>
              <a:buNone/>
              <a:defRPr sz="6200">
                <a:solidFill>
                  <a:schemeClr val="dk1"/>
                </a:solidFill>
              </a:defRPr>
            </a:lvl9pPr>
          </a:lstStyle>
          <a:p/>
        </p:txBody>
      </p:sp>
      <p:sp>
        <p:nvSpPr>
          <p:cNvPr id="186" name="Google Shape;186;p18"/>
          <p:cNvSpPr txBox="1"/>
          <p:nvPr>
            <p:ph idx="3" type="title"/>
          </p:nvPr>
        </p:nvSpPr>
        <p:spPr>
          <a:xfrm>
            <a:off x="5796575" y="507450"/>
            <a:ext cx="9895200" cy="710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6200"/>
            </a:lvl1pPr>
            <a:lvl2pPr lvl="1">
              <a:lnSpc>
                <a:spcPct val="90000"/>
              </a:lnSpc>
              <a:spcBef>
                <a:spcPts val="0"/>
              </a:spcBef>
              <a:spcAft>
                <a:spcPts val="0"/>
              </a:spcAft>
              <a:buNone/>
              <a:defRPr sz="6200"/>
            </a:lvl2pPr>
            <a:lvl3pPr lvl="2">
              <a:lnSpc>
                <a:spcPct val="90000"/>
              </a:lnSpc>
              <a:spcBef>
                <a:spcPts val="0"/>
              </a:spcBef>
              <a:spcAft>
                <a:spcPts val="0"/>
              </a:spcAft>
              <a:buNone/>
              <a:defRPr sz="6200"/>
            </a:lvl3pPr>
            <a:lvl4pPr lvl="3">
              <a:lnSpc>
                <a:spcPct val="90000"/>
              </a:lnSpc>
              <a:spcBef>
                <a:spcPts val="0"/>
              </a:spcBef>
              <a:spcAft>
                <a:spcPts val="0"/>
              </a:spcAft>
              <a:buNone/>
              <a:defRPr sz="6200"/>
            </a:lvl4pPr>
            <a:lvl5pPr lvl="4">
              <a:lnSpc>
                <a:spcPct val="90000"/>
              </a:lnSpc>
              <a:spcBef>
                <a:spcPts val="0"/>
              </a:spcBef>
              <a:spcAft>
                <a:spcPts val="0"/>
              </a:spcAft>
              <a:buNone/>
              <a:defRPr sz="6200"/>
            </a:lvl5pPr>
            <a:lvl6pPr lvl="5">
              <a:lnSpc>
                <a:spcPct val="90000"/>
              </a:lnSpc>
              <a:spcBef>
                <a:spcPts val="0"/>
              </a:spcBef>
              <a:spcAft>
                <a:spcPts val="0"/>
              </a:spcAft>
              <a:buNone/>
              <a:defRPr sz="6200"/>
            </a:lvl6pPr>
            <a:lvl7pPr lvl="6">
              <a:lnSpc>
                <a:spcPct val="90000"/>
              </a:lnSpc>
              <a:spcBef>
                <a:spcPts val="0"/>
              </a:spcBef>
              <a:spcAft>
                <a:spcPts val="0"/>
              </a:spcAft>
              <a:buNone/>
              <a:defRPr sz="6200"/>
            </a:lvl7pPr>
            <a:lvl8pPr lvl="7">
              <a:lnSpc>
                <a:spcPct val="90000"/>
              </a:lnSpc>
              <a:spcBef>
                <a:spcPts val="0"/>
              </a:spcBef>
              <a:spcAft>
                <a:spcPts val="0"/>
              </a:spcAft>
              <a:buNone/>
              <a:defRPr sz="6200"/>
            </a:lvl8pPr>
            <a:lvl9pPr lvl="8">
              <a:lnSpc>
                <a:spcPct val="90000"/>
              </a:lnSpc>
              <a:spcBef>
                <a:spcPts val="0"/>
              </a:spcBef>
              <a:spcAft>
                <a:spcPts val="0"/>
              </a:spcAft>
              <a:buNone/>
              <a:defRPr sz="6200"/>
            </a:lvl9pPr>
          </a:lstStyle>
          <a:p/>
        </p:txBody>
      </p:sp>
      <p:sp>
        <p:nvSpPr>
          <p:cNvPr id="187" name="Google Shape;187;p18"/>
          <p:cNvSpPr txBox="1"/>
          <p:nvPr>
            <p:ph idx="4" type="subTitle"/>
          </p:nvPr>
        </p:nvSpPr>
        <p:spPr>
          <a:xfrm>
            <a:off x="5712600" y="4290612"/>
            <a:ext cx="2613300" cy="543900"/>
          </a:xfrm>
          <a:prstGeom prst="rect">
            <a:avLst/>
          </a:prstGeom>
        </p:spPr>
        <p:txBody>
          <a:bodyPr anchorCtr="0" anchor="b" bIns="0" lIns="0" spcFirstLastPara="1" rIns="0" wrap="square" tIns="0">
            <a:no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188" name="Google Shape;188;p18"/>
          <p:cNvSpPr txBox="1"/>
          <p:nvPr>
            <p:ph idx="5" type="subTitle"/>
          </p:nvPr>
        </p:nvSpPr>
        <p:spPr>
          <a:xfrm>
            <a:off x="5712600" y="3243901"/>
            <a:ext cx="2613300" cy="4323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89" name="Google Shape;189;p18"/>
          <p:cNvSpPr txBox="1"/>
          <p:nvPr>
            <p:ph idx="6" type="subTitle"/>
          </p:nvPr>
        </p:nvSpPr>
        <p:spPr>
          <a:xfrm>
            <a:off x="5712600" y="1318375"/>
            <a:ext cx="2613300" cy="483000"/>
          </a:xfrm>
          <a:prstGeom prst="rect">
            <a:avLst/>
          </a:prstGeom>
        </p:spPr>
        <p:txBody>
          <a:bodyPr anchorCtr="0" anchor="b" bIns="0" lIns="0" spcFirstLastPara="1" rIns="0" wrap="square" tIns="0">
            <a:no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modules">
  <p:cSld name="CUSTOM_1_1_1">
    <p:spTree>
      <p:nvGrpSpPr>
        <p:cNvPr id="190" name="Shape 190"/>
        <p:cNvGrpSpPr/>
        <p:nvPr/>
      </p:nvGrpSpPr>
      <p:grpSpPr>
        <a:xfrm>
          <a:off x="0" y="0"/>
          <a:ext cx="0" cy="0"/>
          <a:chOff x="0" y="0"/>
          <a:chExt cx="0" cy="0"/>
        </a:xfrm>
      </p:grpSpPr>
      <p:sp>
        <p:nvSpPr>
          <p:cNvPr id="191" name="Google Shape;191;p19"/>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9"/>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19"/>
          <p:cNvSpPr txBox="1"/>
          <p:nvPr>
            <p:ph type="title"/>
          </p:nvPr>
        </p:nvSpPr>
        <p:spPr>
          <a:xfrm>
            <a:off x="361975" y="988557"/>
            <a:ext cx="50184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1">
  <p:cSld name="CUSTOM_2">
    <p:spTree>
      <p:nvGrpSpPr>
        <p:cNvPr id="195" name="Shape 195"/>
        <p:cNvGrpSpPr/>
        <p:nvPr/>
      </p:nvGrpSpPr>
      <p:grpSpPr>
        <a:xfrm>
          <a:off x="0" y="0"/>
          <a:ext cx="0" cy="0"/>
          <a:chOff x="0" y="0"/>
          <a:chExt cx="0" cy="0"/>
        </a:xfrm>
      </p:grpSpPr>
      <p:sp>
        <p:nvSpPr>
          <p:cNvPr id="196" name="Google Shape;196;p20"/>
          <p:cNvSpPr/>
          <p:nvPr>
            <p:ph idx="2" type="pic"/>
          </p:nvPr>
        </p:nvSpPr>
        <p:spPr>
          <a:xfrm>
            <a:off x="6289075" y="1793300"/>
            <a:ext cx="2853300" cy="3350400"/>
          </a:xfrm>
          <a:prstGeom prst="rect">
            <a:avLst/>
          </a:prstGeom>
          <a:noFill/>
          <a:ln>
            <a:noFill/>
          </a:ln>
        </p:spPr>
      </p:sp>
      <p:sp>
        <p:nvSpPr>
          <p:cNvPr id="197" name="Google Shape;197;p20"/>
          <p:cNvSpPr/>
          <p:nvPr/>
        </p:nvSpPr>
        <p:spPr>
          <a:xfrm>
            <a:off x="6289085" y="0"/>
            <a:ext cx="2853300" cy="1793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DM Sans"/>
              <a:ea typeface="DM Sans"/>
              <a:cs typeface="DM Sans"/>
              <a:sym typeface="DM Sans"/>
            </a:endParaRPr>
          </a:p>
        </p:txBody>
      </p:sp>
      <p:sp>
        <p:nvSpPr>
          <p:cNvPr id="198" name="Google Shape;198;p20"/>
          <p:cNvSpPr txBox="1"/>
          <p:nvPr>
            <p:ph type="title"/>
          </p:nvPr>
        </p:nvSpPr>
        <p:spPr>
          <a:xfrm>
            <a:off x="361975" y="988550"/>
            <a:ext cx="5356800" cy="2255400"/>
          </a:xfrm>
          <a:prstGeom prst="rect">
            <a:avLst/>
          </a:prstGeom>
        </p:spPr>
        <p:txBody>
          <a:bodyPr anchorCtr="0" anchor="t" bIns="0" lIns="0" spcFirstLastPara="1" rIns="0" wrap="square" tIns="0">
            <a:noAutofit/>
          </a:bodyPr>
          <a:lstStyle>
            <a:lvl1pPr lvl="0">
              <a:spcBef>
                <a:spcPts val="0"/>
              </a:spcBef>
              <a:spcAft>
                <a:spcPts val="0"/>
              </a:spcAft>
              <a:buNone/>
              <a:defRPr sz="2200"/>
            </a:lvl1pPr>
            <a:lvl2pPr lvl="1">
              <a:spcBef>
                <a:spcPts val="0"/>
              </a:spcBef>
              <a:spcAft>
                <a:spcPts val="0"/>
              </a:spcAft>
              <a:buNone/>
              <a:defRPr sz="2200"/>
            </a:lvl2pPr>
            <a:lvl3pPr lvl="2">
              <a:spcBef>
                <a:spcPts val="0"/>
              </a:spcBef>
              <a:spcAft>
                <a:spcPts val="0"/>
              </a:spcAft>
              <a:buNone/>
              <a:defRPr sz="2200"/>
            </a:lvl3pPr>
            <a:lvl4pPr lvl="3">
              <a:spcBef>
                <a:spcPts val="0"/>
              </a:spcBef>
              <a:spcAft>
                <a:spcPts val="0"/>
              </a:spcAft>
              <a:buNone/>
              <a:defRPr sz="2200"/>
            </a:lvl4pPr>
            <a:lvl5pPr lvl="4">
              <a:spcBef>
                <a:spcPts val="0"/>
              </a:spcBef>
              <a:spcAft>
                <a:spcPts val="0"/>
              </a:spcAft>
              <a:buNone/>
              <a:defRPr sz="2200"/>
            </a:lvl5pPr>
            <a:lvl6pPr lvl="5">
              <a:spcBef>
                <a:spcPts val="0"/>
              </a:spcBef>
              <a:spcAft>
                <a:spcPts val="0"/>
              </a:spcAft>
              <a:buNone/>
              <a:defRPr sz="2200"/>
            </a:lvl6pPr>
            <a:lvl7pPr lvl="6">
              <a:spcBef>
                <a:spcPts val="0"/>
              </a:spcBef>
              <a:spcAft>
                <a:spcPts val="0"/>
              </a:spcAft>
              <a:buNone/>
              <a:defRPr sz="2200"/>
            </a:lvl7pPr>
            <a:lvl8pPr lvl="7">
              <a:spcBef>
                <a:spcPts val="0"/>
              </a:spcBef>
              <a:spcAft>
                <a:spcPts val="0"/>
              </a:spcAft>
              <a:buNone/>
              <a:defRPr sz="2200"/>
            </a:lvl8pPr>
            <a:lvl9pPr lvl="8">
              <a:spcBef>
                <a:spcPts val="0"/>
              </a:spcBef>
              <a:spcAft>
                <a:spcPts val="0"/>
              </a:spcAft>
              <a:buNone/>
              <a:defRPr sz="2200"/>
            </a:lvl9pPr>
          </a:lstStyle>
          <a:p/>
        </p:txBody>
      </p:sp>
      <p:sp>
        <p:nvSpPr>
          <p:cNvPr id="199" name="Google Shape;199;p20"/>
          <p:cNvSpPr txBox="1"/>
          <p:nvPr>
            <p:ph idx="1" type="body"/>
          </p:nvPr>
        </p:nvSpPr>
        <p:spPr>
          <a:xfrm>
            <a:off x="361975" y="3541582"/>
            <a:ext cx="3777000" cy="10443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00" name="Google Shape;200;p2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0"/>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BLANK_1_1_1_1_3">
    <p:spTree>
      <p:nvGrpSpPr>
        <p:cNvPr id="13" name="Shape 13"/>
        <p:cNvGrpSpPr/>
        <p:nvPr/>
      </p:nvGrpSpPr>
      <p:grpSpPr>
        <a:xfrm>
          <a:off x="0" y="0"/>
          <a:ext cx="0" cy="0"/>
          <a:chOff x="0" y="0"/>
          <a:chExt cx="0" cy="0"/>
        </a:xfrm>
      </p:grpSpPr>
      <p:sp>
        <p:nvSpPr>
          <p:cNvPr id="14" name="Google Shape;14;p3"/>
          <p:cNvSpPr txBox="1"/>
          <p:nvPr>
            <p:ph type="title"/>
          </p:nvPr>
        </p:nvSpPr>
        <p:spPr>
          <a:xfrm>
            <a:off x="361975" y="957403"/>
            <a:ext cx="56274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15" name="Google Shape;15;p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17" name="Google Shape;17;p3"/>
          <p:cNvSpPr txBox="1"/>
          <p:nvPr>
            <p:ph idx="2" type="subTitle"/>
          </p:nvPr>
        </p:nvSpPr>
        <p:spPr>
          <a:xfrm>
            <a:off x="362125"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3" type="subTitle"/>
          </p:nvPr>
        </p:nvSpPr>
        <p:spPr>
          <a:xfrm>
            <a:off x="3154650"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4" type="subTitle"/>
          </p:nvPr>
        </p:nvSpPr>
        <p:spPr>
          <a:xfrm>
            <a:off x="6216650"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5" type="subTitle"/>
          </p:nvPr>
        </p:nvSpPr>
        <p:spPr>
          <a:xfrm>
            <a:off x="362125" y="2206700"/>
            <a:ext cx="2575800" cy="12483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2">
  <p:cSld name="CUSTOM_2_1">
    <p:spTree>
      <p:nvGrpSpPr>
        <p:cNvPr id="202" name="Shape 202"/>
        <p:cNvGrpSpPr/>
        <p:nvPr/>
      </p:nvGrpSpPr>
      <p:grpSpPr>
        <a:xfrm>
          <a:off x="0" y="0"/>
          <a:ext cx="0" cy="0"/>
          <a:chOff x="0" y="0"/>
          <a:chExt cx="0" cy="0"/>
        </a:xfrm>
      </p:grpSpPr>
      <p:sp>
        <p:nvSpPr>
          <p:cNvPr id="203" name="Google Shape;203;p2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21"/>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21"/>
          <p:cNvSpPr txBox="1"/>
          <p:nvPr>
            <p:ph idx="2" type="body"/>
          </p:nvPr>
        </p:nvSpPr>
        <p:spPr>
          <a:xfrm>
            <a:off x="1957800" y="4195275"/>
            <a:ext cx="5228400" cy="390600"/>
          </a:xfrm>
          <a:prstGeom prst="rect">
            <a:avLst/>
          </a:prstGeom>
        </p:spPr>
        <p:txBody>
          <a:bodyPr anchorCtr="0" anchor="b" bIns="0" lIns="0" spcFirstLastPara="1" rIns="0" wrap="square" tIns="0">
            <a:noAutofit/>
          </a:bodyPr>
          <a:lstStyle>
            <a:lvl1pPr indent="-292100" lvl="0" marL="457200" algn="ctr">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lgn="ctr">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06" name="Google Shape;206;p21"/>
          <p:cNvSpPr txBox="1"/>
          <p:nvPr>
            <p:ph idx="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07" name="Google Shape;207;p21"/>
          <p:cNvSpPr txBox="1"/>
          <p:nvPr>
            <p:ph type="title"/>
          </p:nvPr>
        </p:nvSpPr>
        <p:spPr>
          <a:xfrm>
            <a:off x="719400" y="988550"/>
            <a:ext cx="7705200" cy="587700"/>
          </a:xfrm>
          <a:prstGeom prst="rect">
            <a:avLst/>
          </a:prstGeom>
        </p:spPr>
        <p:txBody>
          <a:bodyPr anchorCtr="0" anchor="t" bIns="0" lIns="0" spcFirstLastPara="1" rIns="0" wrap="square" tIns="0">
            <a:spAutoFit/>
          </a:bodyPr>
          <a:lstStyle>
            <a:lvl1pPr lvl="0" algn="ctr">
              <a:lnSpc>
                <a:spcPct val="90000"/>
              </a:lnSpc>
              <a:spcBef>
                <a:spcPts val="0"/>
              </a:spcBef>
              <a:spcAft>
                <a:spcPts val="0"/>
              </a:spcAft>
              <a:buNone/>
              <a:defRPr sz="2200"/>
            </a:lvl1pPr>
            <a:lvl2pPr lvl="1" algn="ctr">
              <a:lnSpc>
                <a:spcPct val="90000"/>
              </a:lnSpc>
              <a:spcBef>
                <a:spcPts val="0"/>
              </a:spcBef>
              <a:spcAft>
                <a:spcPts val="0"/>
              </a:spcAft>
              <a:buNone/>
              <a:defRPr sz="2200"/>
            </a:lvl2pPr>
            <a:lvl3pPr lvl="2" algn="ctr">
              <a:lnSpc>
                <a:spcPct val="90000"/>
              </a:lnSpc>
              <a:spcBef>
                <a:spcPts val="0"/>
              </a:spcBef>
              <a:spcAft>
                <a:spcPts val="0"/>
              </a:spcAft>
              <a:buNone/>
              <a:defRPr sz="2200"/>
            </a:lvl3pPr>
            <a:lvl4pPr lvl="3" algn="ctr">
              <a:lnSpc>
                <a:spcPct val="90000"/>
              </a:lnSpc>
              <a:spcBef>
                <a:spcPts val="0"/>
              </a:spcBef>
              <a:spcAft>
                <a:spcPts val="0"/>
              </a:spcAft>
              <a:buNone/>
              <a:defRPr sz="2200"/>
            </a:lvl4pPr>
            <a:lvl5pPr lvl="4" algn="ctr">
              <a:lnSpc>
                <a:spcPct val="90000"/>
              </a:lnSpc>
              <a:spcBef>
                <a:spcPts val="0"/>
              </a:spcBef>
              <a:spcAft>
                <a:spcPts val="0"/>
              </a:spcAft>
              <a:buNone/>
              <a:defRPr sz="2200"/>
            </a:lvl5pPr>
            <a:lvl6pPr lvl="5" algn="ctr">
              <a:lnSpc>
                <a:spcPct val="90000"/>
              </a:lnSpc>
              <a:spcBef>
                <a:spcPts val="0"/>
              </a:spcBef>
              <a:spcAft>
                <a:spcPts val="0"/>
              </a:spcAft>
              <a:buNone/>
              <a:defRPr sz="2200"/>
            </a:lvl6pPr>
            <a:lvl7pPr lvl="6" algn="ctr">
              <a:lnSpc>
                <a:spcPct val="90000"/>
              </a:lnSpc>
              <a:spcBef>
                <a:spcPts val="0"/>
              </a:spcBef>
              <a:spcAft>
                <a:spcPts val="0"/>
              </a:spcAft>
              <a:buNone/>
              <a:defRPr sz="2200"/>
            </a:lvl7pPr>
            <a:lvl8pPr lvl="7" algn="ctr">
              <a:lnSpc>
                <a:spcPct val="90000"/>
              </a:lnSpc>
              <a:spcBef>
                <a:spcPts val="0"/>
              </a:spcBef>
              <a:spcAft>
                <a:spcPts val="0"/>
              </a:spcAft>
              <a:buNone/>
              <a:defRPr sz="2200"/>
            </a:lvl8pPr>
            <a:lvl9pPr lvl="8" algn="ctr">
              <a:lnSpc>
                <a:spcPct val="90000"/>
              </a:lnSpc>
              <a:spcBef>
                <a:spcPts val="0"/>
              </a:spcBef>
              <a:spcAft>
                <a:spcPts val="0"/>
              </a:spcAft>
              <a:buNone/>
              <a:defRPr sz="2200"/>
            </a:lvl9pPr>
          </a:lstStyle>
          <a:p/>
        </p:txBody>
      </p:sp>
      <p:sp>
        <p:nvSpPr>
          <p:cNvPr id="208" name="Google Shape;208;p21"/>
          <p:cNvSpPr/>
          <p:nvPr>
            <p:ph idx="4" type="pic"/>
          </p:nvPr>
        </p:nvSpPr>
        <p:spPr>
          <a:xfrm>
            <a:off x="3982589" y="2427948"/>
            <a:ext cx="1179600" cy="14172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3">
  <p:cSld name="CUSTOM_2_1_2">
    <p:bg>
      <p:bgPr>
        <a:solidFill>
          <a:schemeClr val="accent1"/>
        </a:solidFill>
      </p:bgPr>
    </p:bg>
    <p:spTree>
      <p:nvGrpSpPr>
        <p:cNvPr id="209" name="Shape 209"/>
        <p:cNvGrpSpPr/>
        <p:nvPr/>
      </p:nvGrpSpPr>
      <p:grpSpPr>
        <a:xfrm>
          <a:off x="0" y="0"/>
          <a:ext cx="0" cy="0"/>
          <a:chOff x="0" y="0"/>
          <a:chExt cx="0" cy="0"/>
        </a:xfrm>
      </p:grpSpPr>
      <p:sp>
        <p:nvSpPr>
          <p:cNvPr id="210" name="Google Shape;210;p2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22"/>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2"/>
          <p:cNvSpPr txBox="1"/>
          <p:nvPr>
            <p:ph idx="2" type="subTitle"/>
          </p:nvPr>
        </p:nvSpPr>
        <p:spPr>
          <a:xfrm>
            <a:off x="3154650" y="1051772"/>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213" name="Google Shape;213;p22"/>
          <p:cNvSpPr txBox="1"/>
          <p:nvPr>
            <p:ph type="title"/>
          </p:nvPr>
        </p:nvSpPr>
        <p:spPr>
          <a:xfrm>
            <a:off x="3154650" y="1801500"/>
            <a:ext cx="5622000" cy="28320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2800"/>
            </a:lvl1pPr>
            <a:lvl2pPr lvl="1">
              <a:lnSpc>
                <a:spcPct val="90000"/>
              </a:lnSpc>
              <a:spcBef>
                <a:spcPts val="0"/>
              </a:spcBef>
              <a:spcAft>
                <a:spcPts val="0"/>
              </a:spcAft>
              <a:buNone/>
              <a:defRPr sz="2800"/>
            </a:lvl2pPr>
            <a:lvl3pPr lvl="2">
              <a:lnSpc>
                <a:spcPct val="90000"/>
              </a:lnSpc>
              <a:spcBef>
                <a:spcPts val="0"/>
              </a:spcBef>
              <a:spcAft>
                <a:spcPts val="0"/>
              </a:spcAft>
              <a:buNone/>
              <a:defRPr sz="2800"/>
            </a:lvl3pPr>
            <a:lvl4pPr lvl="3">
              <a:lnSpc>
                <a:spcPct val="90000"/>
              </a:lnSpc>
              <a:spcBef>
                <a:spcPts val="0"/>
              </a:spcBef>
              <a:spcAft>
                <a:spcPts val="0"/>
              </a:spcAft>
              <a:buNone/>
              <a:defRPr sz="2800"/>
            </a:lvl4pPr>
            <a:lvl5pPr lvl="4">
              <a:lnSpc>
                <a:spcPct val="90000"/>
              </a:lnSpc>
              <a:spcBef>
                <a:spcPts val="0"/>
              </a:spcBef>
              <a:spcAft>
                <a:spcPts val="0"/>
              </a:spcAft>
              <a:buNone/>
              <a:defRPr sz="2800"/>
            </a:lvl5pPr>
            <a:lvl6pPr lvl="5">
              <a:lnSpc>
                <a:spcPct val="90000"/>
              </a:lnSpc>
              <a:spcBef>
                <a:spcPts val="0"/>
              </a:spcBef>
              <a:spcAft>
                <a:spcPts val="0"/>
              </a:spcAft>
              <a:buNone/>
              <a:defRPr sz="2800"/>
            </a:lvl6pPr>
            <a:lvl7pPr lvl="6">
              <a:lnSpc>
                <a:spcPct val="90000"/>
              </a:lnSpc>
              <a:spcBef>
                <a:spcPts val="0"/>
              </a:spcBef>
              <a:spcAft>
                <a:spcPts val="0"/>
              </a:spcAft>
              <a:buNone/>
              <a:defRPr sz="2800"/>
            </a:lvl7pPr>
            <a:lvl8pPr lvl="7">
              <a:lnSpc>
                <a:spcPct val="90000"/>
              </a:lnSpc>
              <a:spcBef>
                <a:spcPts val="0"/>
              </a:spcBef>
              <a:spcAft>
                <a:spcPts val="0"/>
              </a:spcAft>
              <a:buNone/>
              <a:defRPr sz="2800"/>
            </a:lvl8pPr>
            <a:lvl9pPr lvl="8">
              <a:lnSpc>
                <a:spcPct val="90000"/>
              </a:lnSpc>
              <a:spcBef>
                <a:spcPts val="0"/>
              </a:spcBef>
              <a:spcAft>
                <a:spcPts val="0"/>
              </a:spcAft>
              <a:buNone/>
              <a:defRPr sz="2800"/>
            </a:lvl9pPr>
          </a:lstStyle>
          <a:p/>
        </p:txBody>
      </p:sp>
      <p:sp>
        <p:nvSpPr>
          <p:cNvPr id="214" name="Google Shape;214;p22"/>
          <p:cNvSpPr/>
          <p:nvPr>
            <p:ph idx="3" type="pic"/>
          </p:nvPr>
        </p:nvSpPr>
        <p:spPr>
          <a:xfrm>
            <a:off x="361975" y="1066100"/>
            <a:ext cx="1967700" cy="13116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header">
  <p:cSld name="CUSTOM_2_1_2_1_2">
    <p:bg>
      <p:bgPr>
        <a:solidFill>
          <a:schemeClr val="lt1"/>
        </a:solidFill>
      </p:bgPr>
    </p:bg>
    <p:spTree>
      <p:nvGrpSpPr>
        <p:cNvPr id="215" name="Shape 215"/>
        <p:cNvGrpSpPr/>
        <p:nvPr/>
      </p:nvGrpSpPr>
      <p:grpSpPr>
        <a:xfrm>
          <a:off x="0" y="0"/>
          <a:ext cx="0" cy="0"/>
          <a:chOff x="0" y="0"/>
          <a:chExt cx="0" cy="0"/>
        </a:xfrm>
      </p:grpSpPr>
      <p:sp>
        <p:nvSpPr>
          <p:cNvPr id="216" name="Google Shape;216;p23"/>
          <p:cNvSpPr/>
          <p:nvPr>
            <p:ph idx="2" type="pic"/>
          </p:nvPr>
        </p:nvSpPr>
        <p:spPr>
          <a:xfrm>
            <a:off x="361975" y="781775"/>
            <a:ext cx="2872800" cy="3783300"/>
          </a:xfrm>
          <a:prstGeom prst="rect">
            <a:avLst/>
          </a:prstGeom>
          <a:noFill/>
          <a:ln>
            <a:noFill/>
          </a:ln>
        </p:spPr>
      </p:sp>
      <p:sp>
        <p:nvSpPr>
          <p:cNvPr id="217" name="Google Shape;217;p2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8" name="Google Shape;218;p2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9" name="Google Shape;219;p23"/>
          <p:cNvSpPr txBox="1"/>
          <p:nvPr>
            <p:ph idx="3" type="subTitle"/>
          </p:nvPr>
        </p:nvSpPr>
        <p:spPr>
          <a:xfrm>
            <a:off x="3657600" y="1051772"/>
            <a:ext cx="4163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20" name="Google Shape;220;p23"/>
          <p:cNvSpPr txBox="1"/>
          <p:nvPr>
            <p:ph type="title"/>
          </p:nvPr>
        </p:nvSpPr>
        <p:spPr>
          <a:xfrm>
            <a:off x="3657600" y="1555450"/>
            <a:ext cx="5622000" cy="17505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2800">
                <a:solidFill>
                  <a:schemeClr val="dk1"/>
                </a:solidFill>
              </a:defRPr>
            </a:lvl1pPr>
            <a:lvl2pPr lvl="1">
              <a:lnSpc>
                <a:spcPct val="90000"/>
              </a:lnSpc>
              <a:spcBef>
                <a:spcPts val="0"/>
              </a:spcBef>
              <a:spcAft>
                <a:spcPts val="0"/>
              </a:spcAft>
              <a:buNone/>
              <a:defRPr sz="2800">
                <a:solidFill>
                  <a:schemeClr val="dk1"/>
                </a:solidFill>
              </a:defRPr>
            </a:lvl2pPr>
            <a:lvl3pPr lvl="2">
              <a:lnSpc>
                <a:spcPct val="90000"/>
              </a:lnSpc>
              <a:spcBef>
                <a:spcPts val="0"/>
              </a:spcBef>
              <a:spcAft>
                <a:spcPts val="0"/>
              </a:spcAft>
              <a:buNone/>
              <a:defRPr sz="2800">
                <a:solidFill>
                  <a:schemeClr val="dk1"/>
                </a:solidFill>
              </a:defRPr>
            </a:lvl3pPr>
            <a:lvl4pPr lvl="3">
              <a:lnSpc>
                <a:spcPct val="90000"/>
              </a:lnSpc>
              <a:spcBef>
                <a:spcPts val="0"/>
              </a:spcBef>
              <a:spcAft>
                <a:spcPts val="0"/>
              </a:spcAft>
              <a:buNone/>
              <a:defRPr sz="2800">
                <a:solidFill>
                  <a:schemeClr val="dk1"/>
                </a:solidFill>
              </a:defRPr>
            </a:lvl4pPr>
            <a:lvl5pPr lvl="4">
              <a:lnSpc>
                <a:spcPct val="90000"/>
              </a:lnSpc>
              <a:spcBef>
                <a:spcPts val="0"/>
              </a:spcBef>
              <a:spcAft>
                <a:spcPts val="0"/>
              </a:spcAft>
              <a:buNone/>
              <a:defRPr sz="2800">
                <a:solidFill>
                  <a:schemeClr val="dk1"/>
                </a:solidFill>
              </a:defRPr>
            </a:lvl5pPr>
            <a:lvl6pPr lvl="5">
              <a:lnSpc>
                <a:spcPct val="90000"/>
              </a:lnSpc>
              <a:spcBef>
                <a:spcPts val="0"/>
              </a:spcBef>
              <a:spcAft>
                <a:spcPts val="0"/>
              </a:spcAft>
              <a:buNone/>
              <a:defRPr sz="2800">
                <a:solidFill>
                  <a:schemeClr val="dk1"/>
                </a:solidFill>
              </a:defRPr>
            </a:lvl6pPr>
            <a:lvl7pPr lvl="6">
              <a:lnSpc>
                <a:spcPct val="90000"/>
              </a:lnSpc>
              <a:spcBef>
                <a:spcPts val="0"/>
              </a:spcBef>
              <a:spcAft>
                <a:spcPts val="0"/>
              </a:spcAft>
              <a:buNone/>
              <a:defRPr sz="2800">
                <a:solidFill>
                  <a:schemeClr val="dk1"/>
                </a:solidFill>
              </a:defRPr>
            </a:lvl7pPr>
            <a:lvl8pPr lvl="7">
              <a:lnSpc>
                <a:spcPct val="90000"/>
              </a:lnSpc>
              <a:spcBef>
                <a:spcPts val="0"/>
              </a:spcBef>
              <a:spcAft>
                <a:spcPts val="0"/>
              </a:spcAft>
              <a:buNone/>
              <a:defRPr sz="2800">
                <a:solidFill>
                  <a:schemeClr val="dk1"/>
                </a:solidFill>
              </a:defRPr>
            </a:lvl8pPr>
            <a:lvl9pPr lvl="8">
              <a:lnSpc>
                <a:spcPct val="90000"/>
              </a:lnSpc>
              <a:spcBef>
                <a:spcPts val="0"/>
              </a:spcBef>
              <a:spcAft>
                <a:spcPts val="0"/>
              </a:spcAft>
              <a:buNone/>
              <a:defRPr sz="2800">
                <a:solidFill>
                  <a:schemeClr val="dk1"/>
                </a:solidFill>
              </a:defRPr>
            </a:lvl9pPr>
          </a:lstStyle>
          <a:p/>
        </p:txBody>
      </p:sp>
      <p:sp>
        <p:nvSpPr>
          <p:cNvPr id="221" name="Google Shape;221;p23"/>
          <p:cNvSpPr txBox="1"/>
          <p:nvPr>
            <p:ph idx="4" type="body"/>
          </p:nvPr>
        </p:nvSpPr>
        <p:spPr>
          <a:xfrm>
            <a:off x="3657600" y="3556575"/>
            <a:ext cx="3554400" cy="1029300"/>
          </a:xfrm>
          <a:prstGeom prst="rect">
            <a:avLst/>
          </a:prstGeom>
        </p:spPr>
        <p:txBody>
          <a:bodyPr anchorCtr="0" anchor="b" bIns="0" lIns="0" spcFirstLastPara="1" rIns="0" wrap="square" tIns="0">
            <a:sp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5">
  <p:cSld name="CUSTOM_2_1_2_1_1">
    <p:bg>
      <p:bgPr>
        <a:solidFill>
          <a:schemeClr val="accent2"/>
        </a:solidFill>
      </p:bgPr>
    </p:bg>
    <p:spTree>
      <p:nvGrpSpPr>
        <p:cNvPr id="222" name="Shape 222"/>
        <p:cNvGrpSpPr/>
        <p:nvPr/>
      </p:nvGrpSpPr>
      <p:grpSpPr>
        <a:xfrm>
          <a:off x="0" y="0"/>
          <a:ext cx="0" cy="0"/>
          <a:chOff x="0" y="0"/>
          <a:chExt cx="0" cy="0"/>
        </a:xfrm>
      </p:grpSpPr>
      <p:pic>
        <p:nvPicPr>
          <p:cNvPr descr="The reflective glass facade of a skyscraper. " id="223" name="Google Shape;223;p24"/>
          <p:cNvPicPr preferRelativeResize="0"/>
          <p:nvPr/>
        </p:nvPicPr>
        <p:blipFill rotWithShape="1">
          <a:blip r:embed="rId2">
            <a:alphaModFix amt="14000"/>
          </a:blip>
          <a:srcRect b="15604" l="0" r="0" t="0"/>
          <a:stretch/>
        </p:blipFill>
        <p:spPr>
          <a:xfrm>
            <a:off x="0" y="-8150"/>
            <a:ext cx="9144003" cy="5143501"/>
          </a:xfrm>
          <a:prstGeom prst="rect">
            <a:avLst/>
          </a:prstGeom>
          <a:noFill/>
          <a:ln>
            <a:noFill/>
          </a:ln>
        </p:spPr>
      </p:pic>
      <p:sp>
        <p:nvSpPr>
          <p:cNvPr id="224" name="Google Shape;224;p2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2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4"/>
          <p:cNvSpPr txBox="1"/>
          <p:nvPr>
            <p:ph idx="2" type="body"/>
          </p:nvPr>
        </p:nvSpPr>
        <p:spPr>
          <a:xfrm>
            <a:off x="1957800" y="4195275"/>
            <a:ext cx="5228400" cy="390600"/>
          </a:xfrm>
          <a:prstGeom prst="rect">
            <a:avLst/>
          </a:prstGeom>
        </p:spPr>
        <p:txBody>
          <a:bodyPr anchorCtr="0" anchor="b" bIns="0" lIns="0" spcFirstLastPara="1" rIns="0" wrap="square" tIns="0">
            <a:noAutofit/>
          </a:bodyPr>
          <a:lstStyle>
            <a:lvl1pPr indent="-292100" lvl="0" marL="457200" algn="ctr">
              <a:spcBef>
                <a:spcPts val="0"/>
              </a:spcBef>
              <a:spcAft>
                <a:spcPts val="0"/>
              </a:spcAft>
              <a:buClr>
                <a:schemeClr val="lt1"/>
              </a:buClr>
              <a:buSzPts val="1000"/>
              <a:buFont typeface="DM Sans"/>
              <a:buChar char="●"/>
              <a:defRPr sz="1000"/>
            </a:lvl1pPr>
            <a:lvl2pPr indent="-292100" lvl="1" marL="914400" algn="ctr">
              <a:spcBef>
                <a:spcPts val="800"/>
              </a:spcBef>
              <a:spcAft>
                <a:spcPts val="0"/>
              </a:spcAft>
              <a:buClr>
                <a:schemeClr val="lt1"/>
              </a:buClr>
              <a:buSzPts val="1000"/>
              <a:buFont typeface="DM Sans"/>
              <a:buChar char="○"/>
              <a:defRPr sz="1000"/>
            </a:lvl2pPr>
            <a:lvl3pPr indent="-292100" lvl="2" marL="1371600" algn="ctr">
              <a:spcBef>
                <a:spcPts val="800"/>
              </a:spcBef>
              <a:spcAft>
                <a:spcPts val="0"/>
              </a:spcAft>
              <a:buClr>
                <a:schemeClr val="lt1"/>
              </a:buClr>
              <a:buSzPts val="1000"/>
              <a:buFont typeface="DM Sans"/>
              <a:buChar char="■"/>
              <a:defRPr sz="1000"/>
            </a:lvl3pPr>
            <a:lvl4pPr indent="-292100" lvl="3" marL="1828800" algn="ctr">
              <a:spcBef>
                <a:spcPts val="800"/>
              </a:spcBef>
              <a:spcAft>
                <a:spcPts val="0"/>
              </a:spcAft>
              <a:buClr>
                <a:schemeClr val="lt1"/>
              </a:buClr>
              <a:buSzPts val="1000"/>
              <a:buFont typeface="DM Sans"/>
              <a:buChar char="●"/>
              <a:defRPr sz="1000"/>
            </a:lvl4pPr>
            <a:lvl5pPr indent="-292100" lvl="4" marL="2286000" algn="ctr">
              <a:spcBef>
                <a:spcPts val="800"/>
              </a:spcBef>
              <a:spcAft>
                <a:spcPts val="0"/>
              </a:spcAft>
              <a:buClr>
                <a:schemeClr val="lt1"/>
              </a:buClr>
              <a:buSzPts val="1000"/>
              <a:buFont typeface="DM Sans"/>
              <a:buChar char="○"/>
              <a:defRPr sz="1000"/>
            </a:lvl5pPr>
            <a:lvl6pPr indent="-292100" lvl="5" marL="2743200" algn="ctr">
              <a:spcBef>
                <a:spcPts val="800"/>
              </a:spcBef>
              <a:spcAft>
                <a:spcPts val="0"/>
              </a:spcAft>
              <a:buClr>
                <a:schemeClr val="lt1"/>
              </a:buClr>
              <a:buSzPts val="1000"/>
              <a:buFont typeface="DM Sans"/>
              <a:buChar char="■"/>
              <a:defRPr sz="1000"/>
            </a:lvl6pPr>
            <a:lvl7pPr indent="-292100" lvl="6" marL="3200400" algn="ctr">
              <a:spcBef>
                <a:spcPts val="800"/>
              </a:spcBef>
              <a:spcAft>
                <a:spcPts val="0"/>
              </a:spcAft>
              <a:buClr>
                <a:schemeClr val="lt1"/>
              </a:buClr>
              <a:buSzPts val="1000"/>
              <a:buFont typeface="DM Sans"/>
              <a:buChar char="●"/>
              <a:defRPr sz="1000"/>
            </a:lvl7pPr>
            <a:lvl8pPr indent="-292100" lvl="7" marL="3657600" algn="ctr">
              <a:spcBef>
                <a:spcPts val="800"/>
              </a:spcBef>
              <a:spcAft>
                <a:spcPts val="0"/>
              </a:spcAft>
              <a:buClr>
                <a:schemeClr val="lt1"/>
              </a:buClr>
              <a:buSzPts val="1000"/>
              <a:buFont typeface="DM Sans"/>
              <a:buChar char="○"/>
              <a:defRPr sz="1000"/>
            </a:lvl8pPr>
            <a:lvl9pPr indent="-292100" lvl="8" marL="4114800" algn="ctr">
              <a:spcBef>
                <a:spcPts val="800"/>
              </a:spcBef>
              <a:spcAft>
                <a:spcPts val="800"/>
              </a:spcAft>
              <a:buClr>
                <a:schemeClr val="lt1"/>
              </a:buClr>
              <a:buSzPts val="1000"/>
              <a:buFont typeface="DM Sans"/>
              <a:buChar char="■"/>
              <a:defRPr sz="1000"/>
            </a:lvl9pPr>
          </a:lstStyle>
          <a:p/>
        </p:txBody>
      </p:sp>
      <p:sp>
        <p:nvSpPr>
          <p:cNvPr id="227" name="Google Shape;227;p24"/>
          <p:cNvSpPr txBox="1"/>
          <p:nvPr>
            <p:ph idx="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28" name="Google Shape;228;p24"/>
          <p:cNvSpPr txBox="1"/>
          <p:nvPr>
            <p:ph type="title"/>
          </p:nvPr>
        </p:nvSpPr>
        <p:spPr>
          <a:xfrm>
            <a:off x="719400" y="988550"/>
            <a:ext cx="7705200" cy="587700"/>
          </a:xfrm>
          <a:prstGeom prst="rect">
            <a:avLst/>
          </a:prstGeom>
        </p:spPr>
        <p:txBody>
          <a:bodyPr anchorCtr="0" anchor="t" bIns="0" lIns="0" spcFirstLastPara="1" rIns="0" wrap="square" tIns="0">
            <a:spAutoFit/>
          </a:bodyPr>
          <a:lstStyle>
            <a:lvl1pPr lvl="0" algn="ctr">
              <a:lnSpc>
                <a:spcPct val="90000"/>
              </a:lnSpc>
              <a:spcBef>
                <a:spcPts val="0"/>
              </a:spcBef>
              <a:spcAft>
                <a:spcPts val="0"/>
              </a:spcAft>
              <a:buNone/>
              <a:defRPr/>
            </a:lvl1pPr>
            <a:lvl2pPr lvl="1" algn="ctr">
              <a:lnSpc>
                <a:spcPct val="90000"/>
              </a:lnSpc>
              <a:spcBef>
                <a:spcPts val="0"/>
              </a:spcBef>
              <a:spcAft>
                <a:spcPts val="0"/>
              </a:spcAft>
              <a:buNone/>
              <a:defRPr sz="2200"/>
            </a:lvl2pPr>
            <a:lvl3pPr lvl="2" algn="ctr">
              <a:lnSpc>
                <a:spcPct val="90000"/>
              </a:lnSpc>
              <a:spcBef>
                <a:spcPts val="0"/>
              </a:spcBef>
              <a:spcAft>
                <a:spcPts val="0"/>
              </a:spcAft>
              <a:buNone/>
              <a:defRPr sz="2200"/>
            </a:lvl3pPr>
            <a:lvl4pPr lvl="3" algn="ctr">
              <a:lnSpc>
                <a:spcPct val="90000"/>
              </a:lnSpc>
              <a:spcBef>
                <a:spcPts val="0"/>
              </a:spcBef>
              <a:spcAft>
                <a:spcPts val="0"/>
              </a:spcAft>
              <a:buNone/>
              <a:defRPr sz="2200"/>
            </a:lvl4pPr>
            <a:lvl5pPr lvl="4" algn="ctr">
              <a:lnSpc>
                <a:spcPct val="90000"/>
              </a:lnSpc>
              <a:spcBef>
                <a:spcPts val="0"/>
              </a:spcBef>
              <a:spcAft>
                <a:spcPts val="0"/>
              </a:spcAft>
              <a:buNone/>
              <a:defRPr sz="2200"/>
            </a:lvl5pPr>
            <a:lvl6pPr lvl="5" algn="ctr">
              <a:lnSpc>
                <a:spcPct val="90000"/>
              </a:lnSpc>
              <a:spcBef>
                <a:spcPts val="0"/>
              </a:spcBef>
              <a:spcAft>
                <a:spcPts val="0"/>
              </a:spcAft>
              <a:buNone/>
              <a:defRPr sz="2200"/>
            </a:lvl6pPr>
            <a:lvl7pPr lvl="6" algn="ctr">
              <a:lnSpc>
                <a:spcPct val="90000"/>
              </a:lnSpc>
              <a:spcBef>
                <a:spcPts val="0"/>
              </a:spcBef>
              <a:spcAft>
                <a:spcPts val="0"/>
              </a:spcAft>
              <a:buNone/>
              <a:defRPr sz="2200"/>
            </a:lvl7pPr>
            <a:lvl8pPr lvl="7" algn="ctr">
              <a:lnSpc>
                <a:spcPct val="90000"/>
              </a:lnSpc>
              <a:spcBef>
                <a:spcPts val="0"/>
              </a:spcBef>
              <a:spcAft>
                <a:spcPts val="0"/>
              </a:spcAft>
              <a:buNone/>
              <a:defRPr sz="2200"/>
            </a:lvl8pPr>
            <a:lvl9pPr lvl="8" algn="ctr">
              <a:lnSpc>
                <a:spcPct val="90000"/>
              </a:lnSpc>
              <a:spcBef>
                <a:spcPts val="0"/>
              </a:spcBef>
              <a:spcAft>
                <a:spcPts val="0"/>
              </a:spcAft>
              <a:buNone/>
              <a:defRPr sz="2200"/>
            </a:lvl9pPr>
          </a:lstStyle>
          <a:p/>
        </p:txBody>
      </p:sp>
      <p:sp>
        <p:nvSpPr>
          <p:cNvPr id="229" name="Google Shape;229;p24"/>
          <p:cNvSpPr/>
          <p:nvPr>
            <p:ph idx="4" type="pic"/>
          </p:nvPr>
        </p:nvSpPr>
        <p:spPr>
          <a:xfrm>
            <a:off x="3588150" y="2027104"/>
            <a:ext cx="1967700" cy="13116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2">
  <p:cSld name="CUSTOM_2_1_1_1">
    <p:bg>
      <p:bgPr>
        <a:solidFill>
          <a:schemeClr val="accent1"/>
        </a:solidFill>
      </p:bgPr>
    </p:bg>
    <p:spTree>
      <p:nvGrpSpPr>
        <p:cNvPr id="230" name="Shape 230"/>
        <p:cNvGrpSpPr/>
        <p:nvPr/>
      </p:nvGrpSpPr>
      <p:grpSpPr>
        <a:xfrm>
          <a:off x="0" y="0"/>
          <a:ext cx="0" cy="0"/>
          <a:chOff x="0" y="0"/>
          <a:chExt cx="0" cy="0"/>
        </a:xfrm>
      </p:grpSpPr>
      <p:pic>
        <p:nvPicPr>
          <p:cNvPr descr="A modern glass skyscraper. " id="231" name="Google Shape;231;p25"/>
          <p:cNvPicPr preferRelativeResize="0"/>
          <p:nvPr/>
        </p:nvPicPr>
        <p:blipFill rotWithShape="1">
          <a:blip r:embed="rId2">
            <a:alphaModFix amt="14000"/>
          </a:blip>
          <a:srcRect b="15604" l="0" r="0" t="0"/>
          <a:stretch/>
        </p:blipFill>
        <p:spPr>
          <a:xfrm>
            <a:off x="0" y="-8150"/>
            <a:ext cx="9144003" cy="5143501"/>
          </a:xfrm>
          <a:prstGeom prst="rect">
            <a:avLst/>
          </a:prstGeom>
          <a:noFill/>
          <a:ln>
            <a:noFill/>
          </a:ln>
        </p:spPr>
      </p:pic>
      <p:sp>
        <p:nvSpPr>
          <p:cNvPr id="232" name="Google Shape;232;p2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2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25"/>
          <p:cNvSpPr txBox="1"/>
          <p:nvPr>
            <p:ph idx="2"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35" name="Google Shape;235;p25"/>
          <p:cNvSpPr txBox="1"/>
          <p:nvPr>
            <p:ph type="title"/>
          </p:nvPr>
        </p:nvSpPr>
        <p:spPr>
          <a:xfrm>
            <a:off x="1128900" y="1430400"/>
            <a:ext cx="6886200" cy="2282700"/>
          </a:xfrm>
          <a:prstGeom prst="rect">
            <a:avLst/>
          </a:prstGeom>
        </p:spPr>
        <p:txBody>
          <a:bodyPr anchorCtr="0" anchor="ctr" bIns="0" lIns="0" spcFirstLastPara="1" rIns="0" wrap="square" tIns="0">
            <a:noAutofit/>
          </a:bodyPr>
          <a:lstStyle>
            <a:lvl1pPr lvl="0" algn="ctr">
              <a:spcBef>
                <a:spcPts val="0"/>
              </a:spcBef>
              <a:spcAft>
                <a:spcPts val="0"/>
              </a:spcAft>
              <a:buNone/>
              <a:defRPr sz="2800"/>
            </a:lvl1pPr>
            <a:lvl2pPr lvl="1" algn="ctr">
              <a:lnSpc>
                <a:spcPct val="115000"/>
              </a:lnSpc>
              <a:spcBef>
                <a:spcPts val="0"/>
              </a:spcBef>
              <a:spcAft>
                <a:spcPts val="0"/>
              </a:spcAft>
              <a:buNone/>
              <a:defRPr/>
            </a:lvl2pPr>
            <a:lvl3pPr lvl="2" algn="ctr">
              <a:lnSpc>
                <a:spcPct val="115000"/>
              </a:lnSpc>
              <a:spcBef>
                <a:spcPts val="0"/>
              </a:spcBef>
              <a:spcAft>
                <a:spcPts val="0"/>
              </a:spcAft>
              <a:buNone/>
              <a:defRPr/>
            </a:lvl3pPr>
            <a:lvl4pPr lvl="3" algn="ctr">
              <a:lnSpc>
                <a:spcPct val="115000"/>
              </a:lnSpc>
              <a:spcBef>
                <a:spcPts val="0"/>
              </a:spcBef>
              <a:spcAft>
                <a:spcPts val="0"/>
              </a:spcAft>
              <a:buNone/>
              <a:defRPr/>
            </a:lvl4pPr>
            <a:lvl5pPr lvl="4" algn="ctr">
              <a:lnSpc>
                <a:spcPct val="115000"/>
              </a:lnSpc>
              <a:spcBef>
                <a:spcPts val="0"/>
              </a:spcBef>
              <a:spcAft>
                <a:spcPts val="0"/>
              </a:spcAft>
              <a:buNone/>
              <a:defRPr/>
            </a:lvl5pPr>
            <a:lvl6pPr lvl="5" algn="ctr">
              <a:lnSpc>
                <a:spcPct val="115000"/>
              </a:lnSpc>
              <a:spcBef>
                <a:spcPts val="0"/>
              </a:spcBef>
              <a:spcAft>
                <a:spcPts val="0"/>
              </a:spcAft>
              <a:buNone/>
              <a:defRPr/>
            </a:lvl6pPr>
            <a:lvl7pPr lvl="6" algn="ctr">
              <a:lnSpc>
                <a:spcPct val="115000"/>
              </a:lnSpc>
              <a:spcBef>
                <a:spcPts val="0"/>
              </a:spcBef>
              <a:spcAft>
                <a:spcPts val="0"/>
              </a:spcAft>
              <a:buNone/>
              <a:defRPr/>
            </a:lvl7pPr>
            <a:lvl8pPr lvl="7" algn="ctr">
              <a:lnSpc>
                <a:spcPct val="115000"/>
              </a:lnSpc>
              <a:spcBef>
                <a:spcPts val="0"/>
              </a:spcBef>
              <a:spcAft>
                <a:spcPts val="0"/>
              </a:spcAft>
              <a:buNone/>
              <a:defRPr/>
            </a:lvl8pPr>
            <a:lvl9pPr lvl="8" algn="ctr">
              <a:lnSpc>
                <a:spcPct val="115000"/>
              </a:lnSpc>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verview - Six modules">
  <p:cSld name="CUSTOM_3">
    <p:bg>
      <p:bgPr>
        <a:solidFill>
          <a:schemeClr val="lt1"/>
        </a:solidFill>
      </p:bgPr>
    </p:bg>
    <p:spTree>
      <p:nvGrpSpPr>
        <p:cNvPr id="236" name="Shape 236"/>
        <p:cNvGrpSpPr/>
        <p:nvPr/>
      </p:nvGrpSpPr>
      <p:grpSpPr>
        <a:xfrm>
          <a:off x="0" y="0"/>
          <a:ext cx="0" cy="0"/>
          <a:chOff x="0" y="0"/>
          <a:chExt cx="0" cy="0"/>
        </a:xfrm>
      </p:grpSpPr>
      <p:cxnSp>
        <p:nvCxnSpPr>
          <p:cNvPr id="237" name="Google Shape;237;p26"/>
          <p:cNvCxnSpPr/>
          <p:nvPr/>
        </p:nvCxnSpPr>
        <p:spPr>
          <a:xfrm>
            <a:off x="6096087" y="1794800"/>
            <a:ext cx="0" cy="2755200"/>
          </a:xfrm>
          <a:prstGeom prst="straightConnector1">
            <a:avLst/>
          </a:prstGeom>
          <a:noFill/>
          <a:ln cap="flat" cmpd="sng" w="19050">
            <a:solidFill>
              <a:schemeClr val="lt1"/>
            </a:solidFill>
            <a:prstDash val="solid"/>
            <a:round/>
            <a:headEnd len="med" w="med" type="none"/>
            <a:tailEnd len="med" w="med" type="none"/>
          </a:ln>
        </p:spPr>
      </p:cxnSp>
      <p:cxnSp>
        <p:nvCxnSpPr>
          <p:cNvPr id="238" name="Google Shape;238;p26"/>
          <p:cNvCxnSpPr/>
          <p:nvPr/>
        </p:nvCxnSpPr>
        <p:spPr>
          <a:xfrm>
            <a:off x="3048087" y="1794800"/>
            <a:ext cx="0" cy="2755200"/>
          </a:xfrm>
          <a:prstGeom prst="straightConnector1">
            <a:avLst/>
          </a:prstGeom>
          <a:noFill/>
          <a:ln cap="flat" cmpd="sng" w="19050">
            <a:solidFill>
              <a:schemeClr val="lt1"/>
            </a:solidFill>
            <a:prstDash val="solid"/>
            <a:round/>
            <a:headEnd len="med" w="med" type="none"/>
            <a:tailEnd len="med" w="med" type="none"/>
          </a:ln>
        </p:spPr>
      </p:cxnSp>
      <p:cxnSp>
        <p:nvCxnSpPr>
          <p:cNvPr id="239" name="Google Shape;239;p26"/>
          <p:cNvCxnSpPr/>
          <p:nvPr/>
        </p:nvCxnSpPr>
        <p:spPr>
          <a:xfrm>
            <a:off x="50" y="3174279"/>
            <a:ext cx="9144000" cy="0"/>
          </a:xfrm>
          <a:prstGeom prst="straightConnector1">
            <a:avLst/>
          </a:prstGeom>
          <a:noFill/>
          <a:ln cap="flat" cmpd="sng" w="19050">
            <a:solidFill>
              <a:schemeClr val="lt1"/>
            </a:solidFill>
            <a:prstDash val="solid"/>
            <a:round/>
            <a:headEnd len="med" w="med" type="none"/>
            <a:tailEnd len="med" w="med" type="none"/>
          </a:ln>
        </p:spPr>
      </p:cxnSp>
      <p:sp>
        <p:nvSpPr>
          <p:cNvPr id="240" name="Google Shape;240;p26"/>
          <p:cNvSpPr txBox="1"/>
          <p:nvPr>
            <p:ph idx="1" type="subTitle"/>
          </p:nvPr>
        </p:nvSpPr>
        <p:spPr>
          <a:xfrm>
            <a:off x="363200"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41" name="Google Shape;241;p26"/>
          <p:cNvSpPr txBox="1"/>
          <p:nvPr>
            <p:ph idx="2" type="subTitle"/>
          </p:nvPr>
        </p:nvSpPr>
        <p:spPr>
          <a:xfrm>
            <a:off x="361975"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42" name="Google Shape;242;p2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26"/>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44" name="Google Shape;244;p26"/>
          <p:cNvSpPr txBox="1"/>
          <p:nvPr>
            <p:ph type="title"/>
          </p:nvPr>
        </p:nvSpPr>
        <p:spPr>
          <a:xfrm>
            <a:off x="361975" y="962092"/>
            <a:ext cx="57186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245" name="Google Shape;245;p26"/>
          <p:cNvSpPr txBox="1"/>
          <p:nvPr>
            <p:ph idx="4" type="subTitle"/>
          </p:nvPr>
        </p:nvSpPr>
        <p:spPr>
          <a:xfrm>
            <a:off x="3411825"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46" name="Google Shape;246;p26"/>
          <p:cNvSpPr txBox="1"/>
          <p:nvPr>
            <p:ph idx="5" type="subTitle"/>
          </p:nvPr>
        </p:nvSpPr>
        <p:spPr>
          <a:xfrm>
            <a:off x="3410600"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47" name="Google Shape;247;p26"/>
          <p:cNvSpPr txBox="1"/>
          <p:nvPr>
            <p:ph idx="6" type="subTitle"/>
          </p:nvPr>
        </p:nvSpPr>
        <p:spPr>
          <a:xfrm>
            <a:off x="6460475"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48" name="Google Shape;248;p26"/>
          <p:cNvSpPr txBox="1"/>
          <p:nvPr>
            <p:ph idx="7" type="subTitle"/>
          </p:nvPr>
        </p:nvSpPr>
        <p:spPr>
          <a:xfrm>
            <a:off x="6459250"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49" name="Google Shape;249;p26"/>
          <p:cNvSpPr txBox="1"/>
          <p:nvPr>
            <p:ph idx="8" type="subTitle"/>
          </p:nvPr>
        </p:nvSpPr>
        <p:spPr>
          <a:xfrm>
            <a:off x="363200"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50" name="Google Shape;250;p26"/>
          <p:cNvSpPr txBox="1"/>
          <p:nvPr>
            <p:ph idx="9" type="subTitle"/>
          </p:nvPr>
        </p:nvSpPr>
        <p:spPr>
          <a:xfrm>
            <a:off x="361975"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51" name="Google Shape;251;p26"/>
          <p:cNvSpPr txBox="1"/>
          <p:nvPr>
            <p:ph idx="13" type="subTitle"/>
          </p:nvPr>
        </p:nvSpPr>
        <p:spPr>
          <a:xfrm>
            <a:off x="3411825"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52" name="Google Shape;252;p26"/>
          <p:cNvSpPr txBox="1"/>
          <p:nvPr>
            <p:ph idx="14" type="subTitle"/>
          </p:nvPr>
        </p:nvSpPr>
        <p:spPr>
          <a:xfrm>
            <a:off x="3410600"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53" name="Google Shape;253;p26"/>
          <p:cNvSpPr txBox="1"/>
          <p:nvPr>
            <p:ph idx="15" type="subTitle"/>
          </p:nvPr>
        </p:nvSpPr>
        <p:spPr>
          <a:xfrm>
            <a:off x="6460475"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54" name="Google Shape;254;p26"/>
          <p:cNvSpPr txBox="1"/>
          <p:nvPr>
            <p:ph idx="16" type="subTitle"/>
          </p:nvPr>
        </p:nvSpPr>
        <p:spPr>
          <a:xfrm>
            <a:off x="6459250"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Alt 1">
  <p:cSld name="CUSTOM_4">
    <p:spTree>
      <p:nvGrpSpPr>
        <p:cNvPr id="255" name="Shape 255"/>
        <p:cNvGrpSpPr/>
        <p:nvPr/>
      </p:nvGrpSpPr>
      <p:grpSpPr>
        <a:xfrm>
          <a:off x="0" y="0"/>
          <a:ext cx="0" cy="0"/>
          <a:chOff x="0" y="0"/>
          <a:chExt cx="0" cy="0"/>
        </a:xfrm>
      </p:grpSpPr>
      <p:sp>
        <p:nvSpPr>
          <p:cNvPr id="256" name="Google Shape;256;p27"/>
          <p:cNvSpPr txBox="1"/>
          <p:nvPr>
            <p:ph idx="1" type="subTitle"/>
          </p:nvPr>
        </p:nvSpPr>
        <p:spPr>
          <a:xfrm>
            <a:off x="742900" y="2158550"/>
            <a:ext cx="3213000" cy="1386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257" name="Google Shape;257;p27"/>
          <p:cNvSpPr txBox="1"/>
          <p:nvPr>
            <p:ph idx="2" type="body"/>
          </p:nvPr>
        </p:nvSpPr>
        <p:spPr>
          <a:xfrm>
            <a:off x="742900" y="2381875"/>
            <a:ext cx="3213000" cy="461700"/>
          </a:xfrm>
          <a:prstGeom prst="rect">
            <a:avLst/>
          </a:prstGeom>
          <a:noFill/>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58" name="Google Shape;258;p27"/>
          <p:cNvSpPr/>
          <p:nvPr>
            <p:ph idx="3" type="pic"/>
          </p:nvPr>
        </p:nvSpPr>
        <p:spPr>
          <a:xfrm>
            <a:off x="5402575" y="0"/>
            <a:ext cx="3739800" cy="3129600"/>
          </a:xfrm>
          <a:prstGeom prst="rect">
            <a:avLst/>
          </a:prstGeom>
          <a:noFill/>
          <a:ln cap="flat" cmpd="sng" w="9525">
            <a:solidFill>
              <a:schemeClr val="accent6"/>
            </a:solidFill>
            <a:prstDash val="solid"/>
            <a:round/>
            <a:headEnd len="sm" w="sm" type="none"/>
            <a:tailEnd len="sm" w="sm" type="none"/>
          </a:ln>
        </p:spPr>
      </p:sp>
      <p:sp>
        <p:nvSpPr>
          <p:cNvPr id="259" name="Google Shape;259;p27"/>
          <p:cNvSpPr txBox="1"/>
          <p:nvPr>
            <p:ph type="title"/>
          </p:nvPr>
        </p:nvSpPr>
        <p:spPr>
          <a:xfrm>
            <a:off x="361975" y="988550"/>
            <a:ext cx="4297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260" name="Google Shape;260;p27"/>
          <p:cNvSpPr txBox="1"/>
          <p:nvPr>
            <p:ph idx="4"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2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27"/>
          <p:cNvSpPr txBox="1"/>
          <p:nvPr>
            <p:ph idx="5"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27"/>
          <p:cNvSpPr txBox="1"/>
          <p:nvPr>
            <p:ph idx="6" type="subTitle"/>
          </p:nvPr>
        </p:nvSpPr>
        <p:spPr>
          <a:xfrm>
            <a:off x="5785175" y="3335324"/>
            <a:ext cx="2991600" cy="277200"/>
          </a:xfrm>
          <a:prstGeom prst="rect">
            <a:avLst/>
          </a:prstGeom>
        </p:spPr>
        <p:txBody>
          <a:bodyPr anchorCtr="0" anchor="t" bIns="0" lIns="0" spcFirstLastPara="1" rIns="0" wrap="square" tIns="0">
            <a:sp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4" name="Google Shape;264;p27"/>
          <p:cNvSpPr txBox="1"/>
          <p:nvPr>
            <p:ph idx="7" type="subTitle"/>
          </p:nvPr>
        </p:nvSpPr>
        <p:spPr>
          <a:xfrm>
            <a:off x="742900" y="3910855"/>
            <a:ext cx="3213000" cy="138600"/>
          </a:xfrm>
          <a:prstGeom prst="rect">
            <a:avLst/>
          </a:prstGeom>
          <a:noFill/>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265" name="Google Shape;265;p27"/>
          <p:cNvSpPr txBox="1"/>
          <p:nvPr>
            <p:ph idx="8" type="body"/>
          </p:nvPr>
        </p:nvSpPr>
        <p:spPr>
          <a:xfrm>
            <a:off x="742900" y="4134180"/>
            <a:ext cx="3213000" cy="461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66" name="Google Shape;266;p27"/>
          <p:cNvSpPr txBox="1"/>
          <p:nvPr>
            <p:ph idx="9" type="subTitle"/>
          </p:nvPr>
        </p:nvSpPr>
        <p:spPr>
          <a:xfrm>
            <a:off x="742900" y="3050778"/>
            <a:ext cx="3213000" cy="138600"/>
          </a:xfrm>
          <a:prstGeom prst="rect">
            <a:avLst/>
          </a:prstGeom>
          <a:noFill/>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267" name="Google Shape;267;p27"/>
          <p:cNvSpPr txBox="1"/>
          <p:nvPr>
            <p:ph idx="13" type="body"/>
          </p:nvPr>
        </p:nvSpPr>
        <p:spPr>
          <a:xfrm>
            <a:off x="742900" y="3274103"/>
            <a:ext cx="3213000" cy="461700"/>
          </a:xfrm>
          <a:prstGeom prst="rect">
            <a:avLst/>
          </a:prstGeom>
          <a:noFill/>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68" name="Google Shape;268;p27"/>
          <p:cNvSpPr txBox="1"/>
          <p:nvPr>
            <p:ph idx="14" type="body"/>
          </p:nvPr>
        </p:nvSpPr>
        <p:spPr>
          <a:xfrm>
            <a:off x="5785175" y="4134175"/>
            <a:ext cx="2991600" cy="4617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Alt 2">
  <p:cSld name="CUSTOM_4_1">
    <p:spTree>
      <p:nvGrpSpPr>
        <p:cNvPr id="269" name="Shape 269"/>
        <p:cNvGrpSpPr/>
        <p:nvPr/>
      </p:nvGrpSpPr>
      <p:grpSpPr>
        <a:xfrm>
          <a:off x="0" y="0"/>
          <a:ext cx="0" cy="0"/>
          <a:chOff x="0" y="0"/>
          <a:chExt cx="0" cy="0"/>
        </a:xfrm>
      </p:grpSpPr>
      <p:sp>
        <p:nvSpPr>
          <p:cNvPr id="270" name="Google Shape;270;p28"/>
          <p:cNvSpPr/>
          <p:nvPr>
            <p:ph idx="2" type="pic"/>
          </p:nvPr>
        </p:nvSpPr>
        <p:spPr>
          <a:xfrm>
            <a:off x="75" y="0"/>
            <a:ext cx="2853300" cy="2436600"/>
          </a:xfrm>
          <a:prstGeom prst="rect">
            <a:avLst/>
          </a:prstGeom>
          <a:noFill/>
          <a:ln>
            <a:noFill/>
          </a:ln>
        </p:spPr>
      </p:sp>
      <p:sp>
        <p:nvSpPr>
          <p:cNvPr id="271" name="Google Shape;271;p2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72" name="Google Shape;272;p28"/>
          <p:cNvSpPr txBox="1"/>
          <p:nvPr>
            <p:ph idx="1" type="subTitle"/>
          </p:nvPr>
        </p:nvSpPr>
        <p:spPr>
          <a:xfrm>
            <a:off x="361975" y="2614325"/>
            <a:ext cx="2061600" cy="277200"/>
          </a:xfrm>
          <a:prstGeom prst="rect">
            <a:avLst/>
          </a:prstGeom>
        </p:spPr>
        <p:txBody>
          <a:bodyPr anchorCtr="0" anchor="t" bIns="0" lIns="0" spcFirstLastPara="1" rIns="0" wrap="square" tIns="0">
            <a:sp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Four members">
  <p:cSld name="CUSTOM_5">
    <p:bg>
      <p:bgPr>
        <a:solidFill>
          <a:schemeClr val="lt1"/>
        </a:solidFill>
      </p:bgPr>
    </p:bg>
    <p:spTree>
      <p:nvGrpSpPr>
        <p:cNvPr id="273" name="Shape 273"/>
        <p:cNvGrpSpPr/>
        <p:nvPr/>
      </p:nvGrpSpPr>
      <p:grpSpPr>
        <a:xfrm>
          <a:off x="0" y="0"/>
          <a:ext cx="0" cy="0"/>
          <a:chOff x="0" y="0"/>
          <a:chExt cx="0" cy="0"/>
        </a:xfrm>
      </p:grpSpPr>
      <p:sp>
        <p:nvSpPr>
          <p:cNvPr id="274" name="Google Shape;274;p29"/>
          <p:cNvSpPr txBox="1"/>
          <p:nvPr>
            <p:ph idx="1" type="body"/>
          </p:nvPr>
        </p:nvSpPr>
        <p:spPr>
          <a:xfrm>
            <a:off x="352800"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275" name="Google Shape;275;p29"/>
          <p:cNvSpPr txBox="1"/>
          <p:nvPr>
            <p:ph idx="2" type="body"/>
          </p:nvPr>
        </p:nvSpPr>
        <p:spPr>
          <a:xfrm>
            <a:off x="7187875"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276" name="Google Shape;276;p29"/>
          <p:cNvSpPr txBox="1"/>
          <p:nvPr>
            <p:ph idx="3" type="body"/>
          </p:nvPr>
        </p:nvSpPr>
        <p:spPr>
          <a:xfrm>
            <a:off x="4924400"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277" name="Google Shape;277;p29"/>
          <p:cNvSpPr txBox="1"/>
          <p:nvPr>
            <p:ph idx="4" type="body"/>
          </p:nvPr>
        </p:nvSpPr>
        <p:spPr>
          <a:xfrm>
            <a:off x="2643063"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278" name="Google Shape;278;p29"/>
          <p:cNvSpPr/>
          <p:nvPr>
            <p:ph idx="5" type="pic"/>
          </p:nvPr>
        </p:nvSpPr>
        <p:spPr>
          <a:xfrm>
            <a:off x="2941550" y="1923334"/>
            <a:ext cx="991800" cy="991800"/>
          </a:xfrm>
          <a:prstGeom prst="rect">
            <a:avLst/>
          </a:prstGeom>
          <a:noFill/>
          <a:ln>
            <a:noFill/>
          </a:ln>
        </p:spPr>
      </p:sp>
      <p:sp>
        <p:nvSpPr>
          <p:cNvPr id="279" name="Google Shape;279;p29"/>
          <p:cNvSpPr/>
          <p:nvPr>
            <p:ph idx="6" type="pic"/>
          </p:nvPr>
        </p:nvSpPr>
        <p:spPr>
          <a:xfrm>
            <a:off x="5227063" y="1923334"/>
            <a:ext cx="991800" cy="991800"/>
          </a:xfrm>
          <a:prstGeom prst="rect">
            <a:avLst/>
          </a:prstGeom>
          <a:noFill/>
          <a:ln>
            <a:noFill/>
          </a:ln>
        </p:spPr>
      </p:sp>
      <p:sp>
        <p:nvSpPr>
          <p:cNvPr id="280" name="Google Shape;280;p29"/>
          <p:cNvSpPr/>
          <p:nvPr>
            <p:ph idx="7" type="pic"/>
          </p:nvPr>
        </p:nvSpPr>
        <p:spPr>
          <a:xfrm>
            <a:off x="7495263" y="1923334"/>
            <a:ext cx="991800" cy="991800"/>
          </a:xfrm>
          <a:prstGeom prst="rect">
            <a:avLst/>
          </a:prstGeom>
          <a:noFill/>
          <a:ln>
            <a:noFill/>
          </a:ln>
        </p:spPr>
      </p:sp>
      <p:cxnSp>
        <p:nvCxnSpPr>
          <p:cNvPr id="281" name="Google Shape;281;p29"/>
          <p:cNvCxnSpPr/>
          <p:nvPr/>
        </p:nvCxnSpPr>
        <p:spPr>
          <a:xfrm>
            <a:off x="2286125" y="1801500"/>
            <a:ext cx="0" cy="3342000"/>
          </a:xfrm>
          <a:prstGeom prst="straightConnector1">
            <a:avLst/>
          </a:prstGeom>
          <a:noFill/>
          <a:ln cap="flat" cmpd="sng" w="19050">
            <a:solidFill>
              <a:schemeClr val="lt1"/>
            </a:solidFill>
            <a:prstDash val="solid"/>
            <a:round/>
            <a:headEnd len="med" w="med" type="none"/>
            <a:tailEnd len="med" w="med" type="none"/>
          </a:ln>
        </p:spPr>
      </p:cxnSp>
      <p:cxnSp>
        <p:nvCxnSpPr>
          <p:cNvPr id="282" name="Google Shape;282;p29"/>
          <p:cNvCxnSpPr/>
          <p:nvPr/>
        </p:nvCxnSpPr>
        <p:spPr>
          <a:xfrm>
            <a:off x="4580525" y="1801500"/>
            <a:ext cx="0" cy="3342000"/>
          </a:xfrm>
          <a:prstGeom prst="straightConnector1">
            <a:avLst/>
          </a:prstGeom>
          <a:noFill/>
          <a:ln cap="flat" cmpd="sng" w="19050">
            <a:solidFill>
              <a:schemeClr val="lt1"/>
            </a:solidFill>
            <a:prstDash val="solid"/>
            <a:round/>
            <a:headEnd len="med" w="med" type="none"/>
            <a:tailEnd len="med" w="med" type="none"/>
          </a:ln>
        </p:spPr>
      </p:cxnSp>
      <p:cxnSp>
        <p:nvCxnSpPr>
          <p:cNvPr id="283" name="Google Shape;283;p29"/>
          <p:cNvCxnSpPr/>
          <p:nvPr/>
        </p:nvCxnSpPr>
        <p:spPr>
          <a:xfrm>
            <a:off x="6857075" y="1801500"/>
            <a:ext cx="0" cy="3342000"/>
          </a:xfrm>
          <a:prstGeom prst="straightConnector1">
            <a:avLst/>
          </a:prstGeom>
          <a:noFill/>
          <a:ln cap="flat" cmpd="sng" w="19050">
            <a:solidFill>
              <a:schemeClr val="lt1"/>
            </a:solidFill>
            <a:prstDash val="solid"/>
            <a:round/>
            <a:headEnd len="med" w="med" type="none"/>
            <a:tailEnd len="med" w="med" type="none"/>
          </a:ln>
        </p:spPr>
      </p:cxnSp>
      <p:sp>
        <p:nvSpPr>
          <p:cNvPr id="284" name="Google Shape;284;p29"/>
          <p:cNvSpPr/>
          <p:nvPr>
            <p:ph idx="8" type="pic"/>
          </p:nvPr>
        </p:nvSpPr>
        <p:spPr>
          <a:xfrm>
            <a:off x="651288" y="1923334"/>
            <a:ext cx="991800" cy="991800"/>
          </a:xfrm>
          <a:prstGeom prst="rect">
            <a:avLst/>
          </a:prstGeom>
          <a:noFill/>
          <a:ln>
            <a:noFill/>
          </a:ln>
        </p:spPr>
      </p:sp>
      <p:sp>
        <p:nvSpPr>
          <p:cNvPr id="285" name="Google Shape;285;p29"/>
          <p:cNvSpPr txBox="1"/>
          <p:nvPr>
            <p:ph type="title"/>
          </p:nvPr>
        </p:nvSpPr>
        <p:spPr>
          <a:xfrm>
            <a:off x="361975" y="962092"/>
            <a:ext cx="57186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286" name="Google Shape;286;p2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87" name="Google Shape;287;p29"/>
          <p:cNvSpPr txBox="1"/>
          <p:nvPr>
            <p:ph idx="9"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8" name="Google Shape;288;p29"/>
          <p:cNvSpPr txBox="1"/>
          <p:nvPr>
            <p:ph idx="13" type="subTitle"/>
          </p:nvPr>
        </p:nvSpPr>
        <p:spPr>
          <a:xfrm>
            <a:off x="353250"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289" name="Google Shape;289;p29"/>
          <p:cNvSpPr txBox="1"/>
          <p:nvPr>
            <p:ph idx="14" type="subTitle"/>
          </p:nvPr>
        </p:nvSpPr>
        <p:spPr>
          <a:xfrm>
            <a:off x="353250"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290" name="Google Shape;290;p29"/>
          <p:cNvSpPr txBox="1"/>
          <p:nvPr>
            <p:ph idx="15" type="subTitle"/>
          </p:nvPr>
        </p:nvSpPr>
        <p:spPr>
          <a:xfrm>
            <a:off x="353250"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291" name="Google Shape;291;p29"/>
          <p:cNvSpPr txBox="1"/>
          <p:nvPr>
            <p:ph idx="16" type="subTitle"/>
          </p:nvPr>
        </p:nvSpPr>
        <p:spPr>
          <a:xfrm>
            <a:off x="7188325"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292" name="Google Shape;292;p29"/>
          <p:cNvSpPr txBox="1"/>
          <p:nvPr>
            <p:ph idx="17" type="subTitle"/>
          </p:nvPr>
        </p:nvSpPr>
        <p:spPr>
          <a:xfrm>
            <a:off x="7188325"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293" name="Google Shape;293;p29"/>
          <p:cNvSpPr txBox="1"/>
          <p:nvPr>
            <p:ph idx="18" type="subTitle"/>
          </p:nvPr>
        </p:nvSpPr>
        <p:spPr>
          <a:xfrm>
            <a:off x="7188325"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294" name="Google Shape;294;p29"/>
          <p:cNvSpPr txBox="1"/>
          <p:nvPr>
            <p:ph idx="19" type="subTitle"/>
          </p:nvPr>
        </p:nvSpPr>
        <p:spPr>
          <a:xfrm>
            <a:off x="4924850"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295" name="Google Shape;295;p29"/>
          <p:cNvSpPr txBox="1"/>
          <p:nvPr>
            <p:ph idx="20" type="subTitle"/>
          </p:nvPr>
        </p:nvSpPr>
        <p:spPr>
          <a:xfrm>
            <a:off x="4924850"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296" name="Google Shape;296;p29"/>
          <p:cNvSpPr txBox="1"/>
          <p:nvPr>
            <p:ph idx="21" type="subTitle"/>
          </p:nvPr>
        </p:nvSpPr>
        <p:spPr>
          <a:xfrm>
            <a:off x="4924850"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297" name="Google Shape;297;p29"/>
          <p:cNvSpPr txBox="1"/>
          <p:nvPr>
            <p:ph idx="22" type="subTitle"/>
          </p:nvPr>
        </p:nvSpPr>
        <p:spPr>
          <a:xfrm>
            <a:off x="2643513"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298" name="Google Shape;298;p29"/>
          <p:cNvSpPr txBox="1"/>
          <p:nvPr>
            <p:ph idx="23" type="subTitle"/>
          </p:nvPr>
        </p:nvSpPr>
        <p:spPr>
          <a:xfrm>
            <a:off x="2643513"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299" name="Google Shape;299;p29"/>
          <p:cNvSpPr txBox="1"/>
          <p:nvPr>
            <p:ph idx="24" type="subTitle"/>
          </p:nvPr>
        </p:nvSpPr>
        <p:spPr>
          <a:xfrm>
            <a:off x="2643513"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Eight members">
  <p:cSld name="CUSTOM_6">
    <p:spTree>
      <p:nvGrpSpPr>
        <p:cNvPr id="300" name="Shape 300"/>
        <p:cNvGrpSpPr/>
        <p:nvPr/>
      </p:nvGrpSpPr>
      <p:grpSpPr>
        <a:xfrm>
          <a:off x="0" y="0"/>
          <a:ext cx="0" cy="0"/>
          <a:chOff x="0" y="0"/>
          <a:chExt cx="0" cy="0"/>
        </a:xfrm>
      </p:grpSpPr>
      <p:sp>
        <p:nvSpPr>
          <p:cNvPr id="301" name="Google Shape;301;p30"/>
          <p:cNvSpPr txBox="1"/>
          <p:nvPr>
            <p:ph idx="1" type="subTitle"/>
          </p:nvPr>
        </p:nvSpPr>
        <p:spPr>
          <a:xfrm>
            <a:off x="6750600" y="1283963"/>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02" name="Google Shape;302;p30"/>
          <p:cNvSpPr txBox="1"/>
          <p:nvPr>
            <p:ph idx="2" type="subTitle"/>
          </p:nvPr>
        </p:nvSpPr>
        <p:spPr>
          <a:xfrm>
            <a:off x="6750600" y="1054750"/>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03" name="Google Shape;303;p30"/>
          <p:cNvSpPr txBox="1"/>
          <p:nvPr>
            <p:ph idx="3" type="subTitle"/>
          </p:nvPr>
        </p:nvSpPr>
        <p:spPr>
          <a:xfrm>
            <a:off x="6750600" y="1427900"/>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04" name="Google Shape;304;p30"/>
          <p:cNvSpPr/>
          <p:nvPr>
            <p:ph idx="4" type="pic"/>
          </p:nvPr>
        </p:nvSpPr>
        <p:spPr>
          <a:xfrm>
            <a:off x="6080709" y="1066100"/>
            <a:ext cx="530400" cy="530400"/>
          </a:xfrm>
          <a:prstGeom prst="rect">
            <a:avLst/>
          </a:prstGeom>
          <a:noFill/>
          <a:ln>
            <a:noFill/>
          </a:ln>
        </p:spPr>
      </p:sp>
      <p:sp>
        <p:nvSpPr>
          <p:cNvPr id="305" name="Google Shape;305;p30"/>
          <p:cNvSpPr txBox="1"/>
          <p:nvPr>
            <p:ph idx="5" type="subTitle"/>
          </p:nvPr>
        </p:nvSpPr>
        <p:spPr>
          <a:xfrm>
            <a:off x="3824550" y="1283963"/>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06" name="Google Shape;306;p30"/>
          <p:cNvSpPr txBox="1"/>
          <p:nvPr>
            <p:ph idx="6" type="subTitle"/>
          </p:nvPr>
        </p:nvSpPr>
        <p:spPr>
          <a:xfrm>
            <a:off x="3824550" y="1054750"/>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07" name="Google Shape;307;p30"/>
          <p:cNvSpPr txBox="1"/>
          <p:nvPr>
            <p:ph idx="7" type="subTitle"/>
          </p:nvPr>
        </p:nvSpPr>
        <p:spPr>
          <a:xfrm>
            <a:off x="3824550" y="1427900"/>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08" name="Google Shape;308;p30"/>
          <p:cNvSpPr/>
          <p:nvPr>
            <p:ph idx="8" type="pic"/>
          </p:nvPr>
        </p:nvSpPr>
        <p:spPr>
          <a:xfrm>
            <a:off x="3154659" y="1066100"/>
            <a:ext cx="530400" cy="530400"/>
          </a:xfrm>
          <a:prstGeom prst="rect">
            <a:avLst/>
          </a:prstGeom>
          <a:noFill/>
          <a:ln>
            <a:noFill/>
          </a:ln>
        </p:spPr>
      </p:sp>
      <p:sp>
        <p:nvSpPr>
          <p:cNvPr id="309" name="Google Shape;309;p30"/>
          <p:cNvSpPr txBox="1"/>
          <p:nvPr>
            <p:ph idx="9" type="subTitle"/>
          </p:nvPr>
        </p:nvSpPr>
        <p:spPr>
          <a:xfrm>
            <a:off x="6750600" y="2193728"/>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10" name="Google Shape;310;p30"/>
          <p:cNvSpPr txBox="1"/>
          <p:nvPr>
            <p:ph idx="13" type="subTitle"/>
          </p:nvPr>
        </p:nvSpPr>
        <p:spPr>
          <a:xfrm>
            <a:off x="6750600" y="1964514"/>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1" name="Google Shape;311;p30"/>
          <p:cNvSpPr txBox="1"/>
          <p:nvPr>
            <p:ph idx="14" type="subTitle"/>
          </p:nvPr>
        </p:nvSpPr>
        <p:spPr>
          <a:xfrm>
            <a:off x="6750600" y="2337664"/>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12" name="Google Shape;312;p30"/>
          <p:cNvSpPr/>
          <p:nvPr>
            <p:ph idx="15" type="pic"/>
          </p:nvPr>
        </p:nvSpPr>
        <p:spPr>
          <a:xfrm>
            <a:off x="6080709" y="1975864"/>
            <a:ext cx="530400" cy="530400"/>
          </a:xfrm>
          <a:prstGeom prst="rect">
            <a:avLst/>
          </a:prstGeom>
          <a:noFill/>
          <a:ln>
            <a:noFill/>
          </a:ln>
        </p:spPr>
      </p:sp>
      <p:sp>
        <p:nvSpPr>
          <p:cNvPr id="313" name="Google Shape;313;p30"/>
          <p:cNvSpPr txBox="1"/>
          <p:nvPr>
            <p:ph idx="16" type="subTitle"/>
          </p:nvPr>
        </p:nvSpPr>
        <p:spPr>
          <a:xfrm>
            <a:off x="3824550" y="2193728"/>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14" name="Google Shape;314;p30"/>
          <p:cNvSpPr txBox="1"/>
          <p:nvPr>
            <p:ph idx="17" type="subTitle"/>
          </p:nvPr>
        </p:nvSpPr>
        <p:spPr>
          <a:xfrm>
            <a:off x="3824550" y="1964514"/>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5" name="Google Shape;315;p30"/>
          <p:cNvSpPr txBox="1"/>
          <p:nvPr>
            <p:ph idx="18" type="subTitle"/>
          </p:nvPr>
        </p:nvSpPr>
        <p:spPr>
          <a:xfrm>
            <a:off x="3824550" y="2337664"/>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16" name="Google Shape;316;p30"/>
          <p:cNvSpPr/>
          <p:nvPr>
            <p:ph idx="19" type="pic"/>
          </p:nvPr>
        </p:nvSpPr>
        <p:spPr>
          <a:xfrm>
            <a:off x="3154659" y="1975864"/>
            <a:ext cx="530400" cy="530400"/>
          </a:xfrm>
          <a:prstGeom prst="rect">
            <a:avLst/>
          </a:prstGeom>
          <a:noFill/>
          <a:ln>
            <a:noFill/>
          </a:ln>
        </p:spPr>
      </p:sp>
      <p:sp>
        <p:nvSpPr>
          <p:cNvPr id="317" name="Google Shape;317;p30"/>
          <p:cNvSpPr txBox="1"/>
          <p:nvPr>
            <p:ph idx="20" type="subTitle"/>
          </p:nvPr>
        </p:nvSpPr>
        <p:spPr>
          <a:xfrm>
            <a:off x="6750600" y="3101715"/>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18" name="Google Shape;318;p30"/>
          <p:cNvSpPr txBox="1"/>
          <p:nvPr>
            <p:ph idx="21" type="subTitle"/>
          </p:nvPr>
        </p:nvSpPr>
        <p:spPr>
          <a:xfrm>
            <a:off x="6750600" y="2872502"/>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9" name="Google Shape;319;p30"/>
          <p:cNvSpPr txBox="1"/>
          <p:nvPr>
            <p:ph idx="22" type="subTitle"/>
          </p:nvPr>
        </p:nvSpPr>
        <p:spPr>
          <a:xfrm>
            <a:off x="6750600" y="3245652"/>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20" name="Google Shape;320;p30"/>
          <p:cNvSpPr/>
          <p:nvPr>
            <p:ph idx="23" type="pic"/>
          </p:nvPr>
        </p:nvSpPr>
        <p:spPr>
          <a:xfrm>
            <a:off x="6080709" y="2883852"/>
            <a:ext cx="530400" cy="530400"/>
          </a:xfrm>
          <a:prstGeom prst="rect">
            <a:avLst/>
          </a:prstGeom>
          <a:noFill/>
          <a:ln>
            <a:noFill/>
          </a:ln>
        </p:spPr>
      </p:sp>
      <p:sp>
        <p:nvSpPr>
          <p:cNvPr id="321" name="Google Shape;321;p30"/>
          <p:cNvSpPr txBox="1"/>
          <p:nvPr>
            <p:ph idx="24" type="subTitle"/>
          </p:nvPr>
        </p:nvSpPr>
        <p:spPr>
          <a:xfrm>
            <a:off x="3824550" y="3101715"/>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22" name="Google Shape;322;p30"/>
          <p:cNvSpPr txBox="1"/>
          <p:nvPr>
            <p:ph idx="25" type="subTitle"/>
          </p:nvPr>
        </p:nvSpPr>
        <p:spPr>
          <a:xfrm>
            <a:off x="3824550" y="2872502"/>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23" name="Google Shape;323;p30"/>
          <p:cNvSpPr txBox="1"/>
          <p:nvPr>
            <p:ph idx="26" type="subTitle"/>
          </p:nvPr>
        </p:nvSpPr>
        <p:spPr>
          <a:xfrm>
            <a:off x="3824550" y="3245652"/>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24" name="Google Shape;324;p30"/>
          <p:cNvSpPr/>
          <p:nvPr>
            <p:ph idx="27" type="pic"/>
          </p:nvPr>
        </p:nvSpPr>
        <p:spPr>
          <a:xfrm>
            <a:off x="3154659" y="2883852"/>
            <a:ext cx="530400" cy="530400"/>
          </a:xfrm>
          <a:prstGeom prst="rect">
            <a:avLst/>
          </a:prstGeom>
          <a:noFill/>
          <a:ln>
            <a:noFill/>
          </a:ln>
        </p:spPr>
      </p:sp>
      <p:sp>
        <p:nvSpPr>
          <p:cNvPr id="325" name="Google Shape;325;p30"/>
          <p:cNvSpPr txBox="1"/>
          <p:nvPr>
            <p:ph idx="28" type="subTitle"/>
          </p:nvPr>
        </p:nvSpPr>
        <p:spPr>
          <a:xfrm>
            <a:off x="6750600" y="4022919"/>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26" name="Google Shape;326;p30"/>
          <p:cNvSpPr txBox="1"/>
          <p:nvPr>
            <p:ph idx="29" type="subTitle"/>
          </p:nvPr>
        </p:nvSpPr>
        <p:spPr>
          <a:xfrm>
            <a:off x="6750600" y="3793706"/>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27" name="Google Shape;327;p30"/>
          <p:cNvSpPr txBox="1"/>
          <p:nvPr>
            <p:ph idx="30" type="subTitle"/>
          </p:nvPr>
        </p:nvSpPr>
        <p:spPr>
          <a:xfrm>
            <a:off x="6750600" y="4166856"/>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28" name="Google Shape;328;p30"/>
          <p:cNvSpPr/>
          <p:nvPr>
            <p:ph idx="31" type="pic"/>
          </p:nvPr>
        </p:nvSpPr>
        <p:spPr>
          <a:xfrm>
            <a:off x="6080709" y="3805056"/>
            <a:ext cx="530400" cy="530400"/>
          </a:xfrm>
          <a:prstGeom prst="rect">
            <a:avLst/>
          </a:prstGeom>
          <a:noFill/>
          <a:ln>
            <a:noFill/>
          </a:ln>
        </p:spPr>
      </p:sp>
      <p:sp>
        <p:nvSpPr>
          <p:cNvPr id="329" name="Google Shape;329;p30"/>
          <p:cNvSpPr txBox="1"/>
          <p:nvPr>
            <p:ph idx="32" type="subTitle"/>
          </p:nvPr>
        </p:nvSpPr>
        <p:spPr>
          <a:xfrm>
            <a:off x="3824550" y="4022919"/>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30" name="Google Shape;330;p30"/>
          <p:cNvSpPr txBox="1"/>
          <p:nvPr>
            <p:ph idx="33" type="subTitle"/>
          </p:nvPr>
        </p:nvSpPr>
        <p:spPr>
          <a:xfrm>
            <a:off x="3824550" y="3793706"/>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31" name="Google Shape;331;p30"/>
          <p:cNvSpPr txBox="1"/>
          <p:nvPr>
            <p:ph idx="34" type="subTitle"/>
          </p:nvPr>
        </p:nvSpPr>
        <p:spPr>
          <a:xfrm>
            <a:off x="3824550" y="4166856"/>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32" name="Google Shape;332;p30"/>
          <p:cNvSpPr/>
          <p:nvPr>
            <p:ph idx="35" type="pic"/>
          </p:nvPr>
        </p:nvSpPr>
        <p:spPr>
          <a:xfrm>
            <a:off x="3154659" y="3805056"/>
            <a:ext cx="530400" cy="530400"/>
          </a:xfrm>
          <a:prstGeom prst="rect">
            <a:avLst/>
          </a:prstGeom>
          <a:noFill/>
          <a:ln>
            <a:noFill/>
          </a:ln>
        </p:spPr>
      </p:sp>
      <p:sp>
        <p:nvSpPr>
          <p:cNvPr id="333" name="Google Shape;333;p30"/>
          <p:cNvSpPr txBox="1"/>
          <p:nvPr>
            <p:ph type="title"/>
          </p:nvPr>
        </p:nvSpPr>
        <p:spPr>
          <a:xfrm>
            <a:off x="361975" y="962100"/>
            <a:ext cx="24507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sz="3600"/>
            </a:lvl2pPr>
            <a:lvl3pPr lvl="2">
              <a:lnSpc>
                <a:spcPct val="90000"/>
              </a:lnSpc>
              <a:spcBef>
                <a:spcPts val="0"/>
              </a:spcBef>
              <a:spcAft>
                <a:spcPts val="0"/>
              </a:spcAft>
              <a:buNone/>
              <a:defRPr sz="3600"/>
            </a:lvl3pPr>
            <a:lvl4pPr lvl="3">
              <a:lnSpc>
                <a:spcPct val="90000"/>
              </a:lnSpc>
              <a:spcBef>
                <a:spcPts val="0"/>
              </a:spcBef>
              <a:spcAft>
                <a:spcPts val="0"/>
              </a:spcAft>
              <a:buNone/>
              <a:defRPr sz="3600"/>
            </a:lvl4pPr>
            <a:lvl5pPr lvl="4">
              <a:lnSpc>
                <a:spcPct val="90000"/>
              </a:lnSpc>
              <a:spcBef>
                <a:spcPts val="0"/>
              </a:spcBef>
              <a:spcAft>
                <a:spcPts val="0"/>
              </a:spcAft>
              <a:buNone/>
              <a:defRPr sz="3600"/>
            </a:lvl5pPr>
            <a:lvl6pPr lvl="5">
              <a:lnSpc>
                <a:spcPct val="90000"/>
              </a:lnSpc>
              <a:spcBef>
                <a:spcPts val="0"/>
              </a:spcBef>
              <a:spcAft>
                <a:spcPts val="0"/>
              </a:spcAft>
              <a:buNone/>
              <a:defRPr sz="3600"/>
            </a:lvl6pPr>
            <a:lvl7pPr lvl="6">
              <a:lnSpc>
                <a:spcPct val="90000"/>
              </a:lnSpc>
              <a:spcBef>
                <a:spcPts val="0"/>
              </a:spcBef>
              <a:spcAft>
                <a:spcPts val="0"/>
              </a:spcAft>
              <a:buNone/>
              <a:defRPr sz="3600"/>
            </a:lvl7pPr>
            <a:lvl8pPr lvl="7">
              <a:lnSpc>
                <a:spcPct val="90000"/>
              </a:lnSpc>
              <a:spcBef>
                <a:spcPts val="0"/>
              </a:spcBef>
              <a:spcAft>
                <a:spcPts val="0"/>
              </a:spcAft>
              <a:buNone/>
              <a:defRPr sz="3600"/>
            </a:lvl8pPr>
            <a:lvl9pPr lvl="8">
              <a:lnSpc>
                <a:spcPct val="90000"/>
              </a:lnSpc>
              <a:spcBef>
                <a:spcPts val="0"/>
              </a:spcBef>
              <a:spcAft>
                <a:spcPts val="0"/>
              </a:spcAft>
              <a:buNone/>
              <a:defRPr sz="3600"/>
            </a:lvl9pPr>
          </a:lstStyle>
          <a:p/>
        </p:txBody>
      </p:sp>
      <p:sp>
        <p:nvSpPr>
          <p:cNvPr id="334" name="Google Shape;334;p3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35" name="Google Shape;335;p30"/>
          <p:cNvSpPr txBox="1"/>
          <p:nvPr>
            <p:ph idx="36"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yebrow ">
  <p:cSld name="BLANK_1_1_1_1_2_1">
    <p:spTree>
      <p:nvGrpSpPr>
        <p:cNvPr id="21" name="Shape 21"/>
        <p:cNvGrpSpPr/>
        <p:nvPr/>
      </p:nvGrpSpPr>
      <p:grpSpPr>
        <a:xfrm>
          <a:off x="0" y="0"/>
          <a:ext cx="0" cy="0"/>
          <a:chOff x="0" y="0"/>
          <a:chExt cx="0" cy="0"/>
        </a:xfrm>
      </p:grpSpPr>
      <p:sp>
        <p:nvSpPr>
          <p:cNvPr id="22" name="Google Shape;22;p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txBox="1"/>
          <p:nvPr>
            <p:ph type="title"/>
          </p:nvPr>
        </p:nvSpPr>
        <p:spPr>
          <a:xfrm>
            <a:off x="361975" y="988557"/>
            <a:ext cx="50184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24" name="Google Shape;24;p4"/>
          <p:cNvSpPr txBox="1"/>
          <p:nvPr>
            <p:ph idx="1"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2"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otlight - Alt 2">
  <p:cSld name="CUSTOM_7_1">
    <p:bg>
      <p:bgPr>
        <a:solidFill>
          <a:schemeClr val="accent2"/>
        </a:solidFill>
      </p:bgPr>
    </p:bg>
    <p:spTree>
      <p:nvGrpSpPr>
        <p:cNvPr id="336" name="Shape 336"/>
        <p:cNvGrpSpPr/>
        <p:nvPr/>
      </p:nvGrpSpPr>
      <p:grpSpPr>
        <a:xfrm>
          <a:off x="0" y="0"/>
          <a:ext cx="0" cy="0"/>
          <a:chOff x="0" y="0"/>
          <a:chExt cx="0" cy="0"/>
        </a:xfrm>
      </p:grpSpPr>
      <p:sp>
        <p:nvSpPr>
          <p:cNvPr id="337" name="Google Shape;337;p31"/>
          <p:cNvSpPr/>
          <p:nvPr/>
        </p:nvSpPr>
        <p:spPr>
          <a:xfrm>
            <a:off x="0" y="0"/>
            <a:ext cx="4567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338" name="Google Shape;338;p31"/>
          <p:cNvSpPr txBox="1"/>
          <p:nvPr>
            <p:ph type="title"/>
          </p:nvPr>
        </p:nvSpPr>
        <p:spPr>
          <a:xfrm>
            <a:off x="4975925" y="989088"/>
            <a:ext cx="37836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sz="3600"/>
            </a:lvl2pPr>
            <a:lvl3pPr lvl="2">
              <a:lnSpc>
                <a:spcPct val="90000"/>
              </a:lnSpc>
              <a:spcBef>
                <a:spcPts val="0"/>
              </a:spcBef>
              <a:spcAft>
                <a:spcPts val="0"/>
              </a:spcAft>
              <a:buNone/>
              <a:defRPr sz="3600"/>
            </a:lvl3pPr>
            <a:lvl4pPr lvl="3">
              <a:lnSpc>
                <a:spcPct val="90000"/>
              </a:lnSpc>
              <a:spcBef>
                <a:spcPts val="0"/>
              </a:spcBef>
              <a:spcAft>
                <a:spcPts val="0"/>
              </a:spcAft>
              <a:buNone/>
              <a:defRPr sz="3600"/>
            </a:lvl4pPr>
            <a:lvl5pPr lvl="4">
              <a:lnSpc>
                <a:spcPct val="90000"/>
              </a:lnSpc>
              <a:spcBef>
                <a:spcPts val="0"/>
              </a:spcBef>
              <a:spcAft>
                <a:spcPts val="0"/>
              </a:spcAft>
              <a:buNone/>
              <a:defRPr sz="3600"/>
            </a:lvl5pPr>
            <a:lvl6pPr lvl="5">
              <a:lnSpc>
                <a:spcPct val="90000"/>
              </a:lnSpc>
              <a:spcBef>
                <a:spcPts val="0"/>
              </a:spcBef>
              <a:spcAft>
                <a:spcPts val="0"/>
              </a:spcAft>
              <a:buNone/>
              <a:defRPr sz="3600"/>
            </a:lvl6pPr>
            <a:lvl7pPr lvl="6">
              <a:lnSpc>
                <a:spcPct val="90000"/>
              </a:lnSpc>
              <a:spcBef>
                <a:spcPts val="0"/>
              </a:spcBef>
              <a:spcAft>
                <a:spcPts val="0"/>
              </a:spcAft>
              <a:buNone/>
              <a:defRPr sz="3600"/>
            </a:lvl7pPr>
            <a:lvl8pPr lvl="7">
              <a:lnSpc>
                <a:spcPct val="90000"/>
              </a:lnSpc>
              <a:spcBef>
                <a:spcPts val="0"/>
              </a:spcBef>
              <a:spcAft>
                <a:spcPts val="0"/>
              </a:spcAft>
              <a:buNone/>
              <a:defRPr sz="3600"/>
            </a:lvl8pPr>
            <a:lvl9pPr lvl="8">
              <a:lnSpc>
                <a:spcPct val="90000"/>
              </a:lnSpc>
              <a:spcBef>
                <a:spcPts val="0"/>
              </a:spcBef>
              <a:spcAft>
                <a:spcPts val="0"/>
              </a:spcAft>
              <a:buNone/>
              <a:defRPr sz="3600"/>
            </a:lvl9pPr>
          </a:lstStyle>
          <a:p/>
        </p:txBody>
      </p:sp>
      <p:sp>
        <p:nvSpPr>
          <p:cNvPr id="339" name="Google Shape;339;p31"/>
          <p:cNvSpPr/>
          <p:nvPr>
            <p:ph idx="2" type="pic"/>
          </p:nvPr>
        </p:nvSpPr>
        <p:spPr>
          <a:xfrm flipH="1">
            <a:off x="953803" y="1066100"/>
            <a:ext cx="2664300" cy="3002700"/>
          </a:xfrm>
          <a:prstGeom prst="rect">
            <a:avLst/>
          </a:prstGeom>
          <a:noFill/>
          <a:ln>
            <a:noFill/>
          </a:ln>
        </p:spPr>
      </p:sp>
      <p:sp>
        <p:nvSpPr>
          <p:cNvPr id="340" name="Google Shape;340;p31"/>
          <p:cNvSpPr txBox="1"/>
          <p:nvPr>
            <p:ph idx="1" type="body"/>
          </p:nvPr>
        </p:nvSpPr>
        <p:spPr>
          <a:xfrm>
            <a:off x="4975925" y="4125662"/>
            <a:ext cx="3783600" cy="461700"/>
          </a:xfrm>
          <a:prstGeom prst="rect">
            <a:avLst/>
          </a:prstGeom>
          <a:noFill/>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41" name="Google Shape;341;p3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42" name="Google Shape;342;p31"/>
          <p:cNvSpPr txBox="1"/>
          <p:nvPr>
            <p:ph idx="3" type="body"/>
          </p:nvPr>
        </p:nvSpPr>
        <p:spPr>
          <a:xfrm>
            <a:off x="4975925" y="1943891"/>
            <a:ext cx="3783600" cy="1243200"/>
          </a:xfrm>
          <a:prstGeom prst="rect">
            <a:avLst/>
          </a:prstGeom>
          <a:noFill/>
        </p:spPr>
        <p:txBody>
          <a:bodyPr anchorCtr="0" anchor="t" bIns="0" lIns="0" spcFirstLastPara="1" rIns="0" wrap="square" tIns="0">
            <a:noAutofit/>
          </a:bodyPr>
          <a:lstStyle>
            <a:lvl1pPr indent="-330200" lvl="0" marL="457200">
              <a:spcBef>
                <a:spcPts val="0"/>
              </a:spcBef>
              <a:spcAft>
                <a:spcPts val="0"/>
              </a:spcAft>
              <a:buClr>
                <a:schemeClr val="lt1"/>
              </a:buClr>
              <a:buSzPts val="1600"/>
              <a:buFont typeface="Newsreader"/>
              <a:buChar char="●"/>
              <a:defRPr sz="1600">
                <a:latin typeface="Newsreader"/>
                <a:ea typeface="Newsreader"/>
                <a:cs typeface="Newsreader"/>
                <a:sym typeface="Newsreader"/>
              </a:defRPr>
            </a:lvl1pPr>
            <a:lvl2pPr indent="-330200" lvl="1" marL="914400">
              <a:spcBef>
                <a:spcPts val="0"/>
              </a:spcBef>
              <a:spcAft>
                <a:spcPts val="0"/>
              </a:spcAft>
              <a:buClr>
                <a:schemeClr val="lt1"/>
              </a:buClr>
              <a:buSzPts val="1600"/>
              <a:buFont typeface="Newsreader"/>
              <a:buChar char="○"/>
              <a:defRPr sz="1600">
                <a:latin typeface="Newsreader"/>
                <a:ea typeface="Newsreader"/>
                <a:cs typeface="Newsreader"/>
                <a:sym typeface="Newsreader"/>
              </a:defRPr>
            </a:lvl2pPr>
            <a:lvl3pPr indent="-330200" lvl="2" marL="1371600">
              <a:spcBef>
                <a:spcPts val="0"/>
              </a:spcBef>
              <a:spcAft>
                <a:spcPts val="0"/>
              </a:spcAft>
              <a:buClr>
                <a:schemeClr val="lt1"/>
              </a:buClr>
              <a:buSzPts val="1600"/>
              <a:buFont typeface="Newsreader"/>
              <a:buChar char="■"/>
              <a:defRPr sz="1600">
                <a:latin typeface="Newsreader"/>
                <a:ea typeface="Newsreader"/>
                <a:cs typeface="Newsreader"/>
                <a:sym typeface="Newsreader"/>
              </a:defRPr>
            </a:lvl3pPr>
            <a:lvl4pPr indent="-330200" lvl="3" marL="1828800">
              <a:spcBef>
                <a:spcPts val="0"/>
              </a:spcBef>
              <a:spcAft>
                <a:spcPts val="0"/>
              </a:spcAft>
              <a:buClr>
                <a:schemeClr val="lt1"/>
              </a:buClr>
              <a:buSzPts val="1600"/>
              <a:buFont typeface="Newsreader"/>
              <a:buChar char="●"/>
              <a:defRPr sz="1600">
                <a:latin typeface="Newsreader"/>
                <a:ea typeface="Newsreader"/>
                <a:cs typeface="Newsreader"/>
                <a:sym typeface="Newsreader"/>
              </a:defRPr>
            </a:lvl4pPr>
            <a:lvl5pPr indent="-330200" lvl="4" marL="2286000">
              <a:spcBef>
                <a:spcPts val="0"/>
              </a:spcBef>
              <a:spcAft>
                <a:spcPts val="0"/>
              </a:spcAft>
              <a:buClr>
                <a:schemeClr val="lt1"/>
              </a:buClr>
              <a:buSzPts val="1600"/>
              <a:buFont typeface="Newsreader"/>
              <a:buChar char="○"/>
              <a:defRPr sz="1600">
                <a:latin typeface="Newsreader"/>
                <a:ea typeface="Newsreader"/>
                <a:cs typeface="Newsreader"/>
                <a:sym typeface="Newsreader"/>
              </a:defRPr>
            </a:lvl5pPr>
            <a:lvl6pPr indent="-330200" lvl="5" marL="2743200">
              <a:spcBef>
                <a:spcPts val="0"/>
              </a:spcBef>
              <a:spcAft>
                <a:spcPts val="0"/>
              </a:spcAft>
              <a:buClr>
                <a:schemeClr val="lt1"/>
              </a:buClr>
              <a:buSzPts val="1600"/>
              <a:buFont typeface="Newsreader"/>
              <a:buChar char="■"/>
              <a:defRPr sz="1600">
                <a:latin typeface="Newsreader"/>
                <a:ea typeface="Newsreader"/>
                <a:cs typeface="Newsreader"/>
                <a:sym typeface="Newsreader"/>
              </a:defRPr>
            </a:lvl6pPr>
            <a:lvl7pPr indent="-330200" lvl="6" marL="3200400">
              <a:spcBef>
                <a:spcPts val="0"/>
              </a:spcBef>
              <a:spcAft>
                <a:spcPts val="0"/>
              </a:spcAft>
              <a:buClr>
                <a:schemeClr val="lt1"/>
              </a:buClr>
              <a:buSzPts val="1600"/>
              <a:buFont typeface="Newsreader"/>
              <a:buChar char="●"/>
              <a:defRPr sz="1600">
                <a:latin typeface="Newsreader"/>
                <a:ea typeface="Newsreader"/>
                <a:cs typeface="Newsreader"/>
                <a:sym typeface="Newsreader"/>
              </a:defRPr>
            </a:lvl7pPr>
            <a:lvl8pPr indent="-330200" lvl="7" marL="3657600">
              <a:spcBef>
                <a:spcPts val="0"/>
              </a:spcBef>
              <a:spcAft>
                <a:spcPts val="0"/>
              </a:spcAft>
              <a:buClr>
                <a:schemeClr val="lt1"/>
              </a:buClr>
              <a:buSzPts val="1600"/>
              <a:buFont typeface="Newsreader"/>
              <a:buChar char="○"/>
              <a:defRPr sz="1600">
                <a:latin typeface="Newsreader"/>
                <a:ea typeface="Newsreader"/>
                <a:cs typeface="Newsreader"/>
                <a:sym typeface="Newsreader"/>
              </a:defRPr>
            </a:lvl8pPr>
            <a:lvl9pPr indent="-330200" lvl="8" marL="4114800">
              <a:spcBef>
                <a:spcPts val="0"/>
              </a:spcBef>
              <a:spcAft>
                <a:spcPts val="0"/>
              </a:spcAft>
              <a:buClr>
                <a:schemeClr val="lt1"/>
              </a:buClr>
              <a:buSzPts val="1600"/>
              <a:buFont typeface="Newsreader"/>
              <a:buChar char="■"/>
              <a:defRPr sz="1600">
                <a:latin typeface="Newsreader"/>
                <a:ea typeface="Newsreader"/>
                <a:cs typeface="Newsreader"/>
                <a:sym typeface="Newsreader"/>
              </a:defRPr>
            </a:lvl9pPr>
          </a:lstStyle>
          <a:p/>
        </p:txBody>
      </p:sp>
      <p:sp>
        <p:nvSpPr>
          <p:cNvPr id="343" name="Google Shape;343;p31"/>
          <p:cNvSpPr txBox="1"/>
          <p:nvPr>
            <p:ph idx="4" type="subTitle"/>
          </p:nvPr>
        </p:nvSpPr>
        <p:spPr>
          <a:xfrm>
            <a:off x="4975925" y="732775"/>
            <a:ext cx="37836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344" name="Google Shape;344;p31"/>
          <p:cNvSpPr txBox="1"/>
          <p:nvPr>
            <p:ph idx="5" type="subTitle"/>
          </p:nvPr>
        </p:nvSpPr>
        <p:spPr>
          <a:xfrm>
            <a:off x="4975925" y="1647132"/>
            <a:ext cx="3783600" cy="138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45" name="Google Shape;345;p31"/>
          <p:cNvSpPr txBox="1"/>
          <p:nvPr>
            <p:ph idx="6"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background">
  <p:cSld name="CUSTOM_8">
    <p:spTree>
      <p:nvGrpSpPr>
        <p:cNvPr id="346" name="Shape 346"/>
        <p:cNvGrpSpPr/>
        <p:nvPr/>
      </p:nvGrpSpPr>
      <p:grpSpPr>
        <a:xfrm>
          <a:off x="0" y="0"/>
          <a:ext cx="0" cy="0"/>
          <a:chOff x="0" y="0"/>
          <a:chExt cx="0" cy="0"/>
        </a:xfrm>
      </p:grpSpPr>
      <p:grpSp>
        <p:nvGrpSpPr>
          <p:cNvPr id="347" name="Google Shape;347;p32"/>
          <p:cNvGrpSpPr/>
          <p:nvPr/>
        </p:nvGrpSpPr>
        <p:grpSpPr>
          <a:xfrm>
            <a:off x="49" y="514398"/>
            <a:ext cx="9144297" cy="4115162"/>
            <a:chOff x="-18500" y="514395"/>
            <a:chExt cx="9219900" cy="4115162"/>
          </a:xfrm>
        </p:grpSpPr>
        <p:cxnSp>
          <p:nvCxnSpPr>
            <p:cNvPr id="348" name="Google Shape;348;p32"/>
            <p:cNvCxnSpPr/>
            <p:nvPr/>
          </p:nvCxnSpPr>
          <p:spPr>
            <a:xfrm>
              <a:off x="-18500" y="1028790"/>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49" name="Google Shape;349;p32"/>
            <p:cNvCxnSpPr/>
            <p:nvPr/>
          </p:nvCxnSpPr>
          <p:spPr>
            <a:xfrm>
              <a:off x="-18500" y="4629557"/>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0" name="Google Shape;350;p32"/>
            <p:cNvCxnSpPr/>
            <p:nvPr/>
          </p:nvCxnSpPr>
          <p:spPr>
            <a:xfrm>
              <a:off x="-18500" y="4115162"/>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1" name="Google Shape;351;p32"/>
            <p:cNvCxnSpPr/>
            <p:nvPr/>
          </p:nvCxnSpPr>
          <p:spPr>
            <a:xfrm>
              <a:off x="-18500" y="3600767"/>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2" name="Google Shape;352;p32"/>
            <p:cNvCxnSpPr/>
            <p:nvPr/>
          </p:nvCxnSpPr>
          <p:spPr>
            <a:xfrm>
              <a:off x="-18500" y="3086371"/>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3" name="Google Shape;353;p32"/>
            <p:cNvCxnSpPr/>
            <p:nvPr/>
          </p:nvCxnSpPr>
          <p:spPr>
            <a:xfrm>
              <a:off x="-18500" y="2571976"/>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4" name="Google Shape;354;p32"/>
            <p:cNvCxnSpPr/>
            <p:nvPr/>
          </p:nvCxnSpPr>
          <p:spPr>
            <a:xfrm>
              <a:off x="-18500" y="2057581"/>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5" name="Google Shape;355;p32"/>
            <p:cNvCxnSpPr/>
            <p:nvPr/>
          </p:nvCxnSpPr>
          <p:spPr>
            <a:xfrm>
              <a:off x="-18500" y="1543186"/>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6" name="Google Shape;356;p32"/>
            <p:cNvCxnSpPr/>
            <p:nvPr/>
          </p:nvCxnSpPr>
          <p:spPr>
            <a:xfrm>
              <a:off x="-18500" y="514395"/>
              <a:ext cx="9219900" cy="0"/>
            </a:xfrm>
            <a:prstGeom prst="straightConnector1">
              <a:avLst/>
            </a:prstGeom>
            <a:noFill/>
            <a:ln cap="flat" cmpd="sng" w="9525">
              <a:solidFill>
                <a:schemeClr val="accent6"/>
              </a:solidFill>
              <a:prstDash val="solid"/>
              <a:round/>
              <a:headEnd len="med" w="med" type="none"/>
              <a:tailEnd len="med" w="med" type="none"/>
            </a:ln>
          </p:spPr>
        </p:cxnSp>
      </p:grpSp>
      <p:sp>
        <p:nvSpPr>
          <p:cNvPr id="357" name="Google Shape;357;p3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32"/>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9" name="Google Shape;359;p32"/>
          <p:cNvSpPr txBox="1"/>
          <p:nvPr>
            <p:ph idx="2"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_8_1">
    <p:bg>
      <p:bgPr>
        <a:solidFill>
          <a:schemeClr val="accent2"/>
        </a:solidFill>
      </p:bgPr>
    </p:bg>
    <p:spTree>
      <p:nvGrpSpPr>
        <p:cNvPr id="360" name="Shape 360"/>
        <p:cNvGrpSpPr/>
        <p:nvPr/>
      </p:nvGrpSpPr>
      <p:grpSpPr>
        <a:xfrm>
          <a:off x="0" y="0"/>
          <a:ext cx="0" cy="0"/>
          <a:chOff x="0" y="0"/>
          <a:chExt cx="0" cy="0"/>
        </a:xfrm>
      </p:grpSpPr>
      <p:sp>
        <p:nvSpPr>
          <p:cNvPr id="361" name="Google Shape;361;p33"/>
          <p:cNvSpPr/>
          <p:nvPr/>
        </p:nvSpPr>
        <p:spPr>
          <a:xfrm>
            <a:off x="50" y="-300"/>
            <a:ext cx="6708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2" name="Google Shape;362;p33"/>
          <p:cNvSpPr txBox="1"/>
          <p:nvPr>
            <p:ph type="title"/>
          </p:nvPr>
        </p:nvSpPr>
        <p:spPr>
          <a:xfrm>
            <a:off x="451472" y="2024100"/>
            <a:ext cx="4163100" cy="13725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4200">
                <a:solidFill>
                  <a:schemeClr val="dk1"/>
                </a:solidFill>
              </a:defRPr>
            </a:lvl1pPr>
            <a:lvl2pPr lvl="1">
              <a:lnSpc>
                <a:spcPct val="90000"/>
              </a:lnSpc>
              <a:spcBef>
                <a:spcPts val="0"/>
              </a:spcBef>
              <a:spcAft>
                <a:spcPts val="0"/>
              </a:spcAft>
              <a:buNone/>
              <a:defRPr sz="4200">
                <a:solidFill>
                  <a:schemeClr val="dk1"/>
                </a:solidFill>
              </a:defRPr>
            </a:lvl2pPr>
            <a:lvl3pPr lvl="2">
              <a:lnSpc>
                <a:spcPct val="90000"/>
              </a:lnSpc>
              <a:spcBef>
                <a:spcPts val="0"/>
              </a:spcBef>
              <a:spcAft>
                <a:spcPts val="0"/>
              </a:spcAft>
              <a:buNone/>
              <a:defRPr sz="4200">
                <a:solidFill>
                  <a:schemeClr val="dk1"/>
                </a:solidFill>
              </a:defRPr>
            </a:lvl3pPr>
            <a:lvl4pPr lvl="3">
              <a:lnSpc>
                <a:spcPct val="90000"/>
              </a:lnSpc>
              <a:spcBef>
                <a:spcPts val="0"/>
              </a:spcBef>
              <a:spcAft>
                <a:spcPts val="0"/>
              </a:spcAft>
              <a:buNone/>
              <a:defRPr sz="4200">
                <a:solidFill>
                  <a:schemeClr val="dk1"/>
                </a:solidFill>
              </a:defRPr>
            </a:lvl4pPr>
            <a:lvl5pPr lvl="4">
              <a:lnSpc>
                <a:spcPct val="90000"/>
              </a:lnSpc>
              <a:spcBef>
                <a:spcPts val="0"/>
              </a:spcBef>
              <a:spcAft>
                <a:spcPts val="0"/>
              </a:spcAft>
              <a:buNone/>
              <a:defRPr sz="4200">
                <a:solidFill>
                  <a:schemeClr val="dk1"/>
                </a:solidFill>
              </a:defRPr>
            </a:lvl5pPr>
            <a:lvl6pPr lvl="5">
              <a:lnSpc>
                <a:spcPct val="90000"/>
              </a:lnSpc>
              <a:spcBef>
                <a:spcPts val="0"/>
              </a:spcBef>
              <a:spcAft>
                <a:spcPts val="0"/>
              </a:spcAft>
              <a:buNone/>
              <a:defRPr sz="4200">
                <a:solidFill>
                  <a:schemeClr val="dk1"/>
                </a:solidFill>
              </a:defRPr>
            </a:lvl6pPr>
            <a:lvl7pPr lvl="6">
              <a:lnSpc>
                <a:spcPct val="90000"/>
              </a:lnSpc>
              <a:spcBef>
                <a:spcPts val="0"/>
              </a:spcBef>
              <a:spcAft>
                <a:spcPts val="0"/>
              </a:spcAft>
              <a:buNone/>
              <a:defRPr sz="4200">
                <a:solidFill>
                  <a:schemeClr val="dk1"/>
                </a:solidFill>
              </a:defRPr>
            </a:lvl7pPr>
            <a:lvl8pPr lvl="7">
              <a:lnSpc>
                <a:spcPct val="90000"/>
              </a:lnSpc>
              <a:spcBef>
                <a:spcPts val="0"/>
              </a:spcBef>
              <a:spcAft>
                <a:spcPts val="0"/>
              </a:spcAft>
              <a:buNone/>
              <a:defRPr sz="4200">
                <a:solidFill>
                  <a:schemeClr val="dk1"/>
                </a:solidFill>
              </a:defRPr>
            </a:lvl8pPr>
            <a:lvl9pPr lvl="8">
              <a:lnSpc>
                <a:spcPct val="90000"/>
              </a:lnSpc>
              <a:spcBef>
                <a:spcPts val="0"/>
              </a:spcBef>
              <a:spcAft>
                <a:spcPts val="0"/>
              </a:spcAft>
              <a:buNone/>
              <a:defRPr sz="4200">
                <a:solidFill>
                  <a:schemeClr val="dk1"/>
                </a:solidFill>
              </a:defRPr>
            </a:lvl9pPr>
          </a:lstStyle>
          <a:p/>
        </p:txBody>
      </p:sp>
      <p:sp>
        <p:nvSpPr>
          <p:cNvPr id="363" name="Google Shape;363;p33"/>
          <p:cNvSpPr txBox="1"/>
          <p:nvPr>
            <p:ph idx="1" type="subTitle"/>
          </p:nvPr>
        </p:nvSpPr>
        <p:spPr>
          <a:xfrm>
            <a:off x="451475" y="3776250"/>
            <a:ext cx="4163100" cy="4269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1pPr>
            <a:lvl2pPr lvl="1">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2pPr>
            <a:lvl3pPr lvl="2">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3pPr>
            <a:lvl4pPr lvl="3">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4pPr>
            <a:lvl5pPr lvl="4">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5pPr>
            <a:lvl6pPr lvl="5">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6pPr>
            <a:lvl7pPr lvl="6">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7pPr>
            <a:lvl8pPr lvl="7">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8pPr>
            <a:lvl9pPr lvl="8">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4" name="Shape 364"/>
        <p:cNvGrpSpPr/>
        <p:nvPr/>
      </p:nvGrpSpPr>
      <p:grpSpPr>
        <a:xfrm>
          <a:off x="0" y="0"/>
          <a:ext cx="0" cy="0"/>
          <a:chOff x="0" y="0"/>
          <a:chExt cx="0" cy="0"/>
        </a:xfrm>
      </p:grpSpPr>
      <p:sp>
        <p:nvSpPr>
          <p:cNvPr id="365" name="Google Shape;365;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6" name="Google Shape;366;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67" name="Shape 367"/>
        <p:cNvGrpSpPr/>
        <p:nvPr/>
      </p:nvGrpSpPr>
      <p:grpSpPr>
        <a:xfrm>
          <a:off x="0" y="0"/>
          <a:ext cx="0" cy="0"/>
          <a:chOff x="0" y="0"/>
          <a:chExt cx="0" cy="0"/>
        </a:xfrm>
      </p:grpSpPr>
      <p:sp>
        <p:nvSpPr>
          <p:cNvPr id="368" name="Google Shape;368;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69" name="Shape 369"/>
        <p:cNvGrpSpPr/>
        <p:nvPr/>
      </p:nvGrpSpPr>
      <p:grpSpPr>
        <a:xfrm>
          <a:off x="0" y="0"/>
          <a:ext cx="0" cy="0"/>
          <a:chOff x="0" y="0"/>
          <a:chExt cx="0" cy="0"/>
        </a:xfrm>
      </p:grpSpPr>
      <p:sp>
        <p:nvSpPr>
          <p:cNvPr id="370" name="Google Shape;37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72" name="Shape 372"/>
        <p:cNvGrpSpPr/>
        <p:nvPr/>
      </p:nvGrpSpPr>
      <p:grpSpPr>
        <a:xfrm>
          <a:off x="0" y="0"/>
          <a:ext cx="0" cy="0"/>
          <a:chOff x="0" y="0"/>
          <a:chExt cx="0" cy="0"/>
        </a:xfrm>
      </p:grpSpPr>
      <p:sp>
        <p:nvSpPr>
          <p:cNvPr id="373" name="Google Shape;37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5" name="Google Shape;375;p37"/>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6" name="Shape 376"/>
        <p:cNvGrpSpPr/>
        <p:nvPr/>
      </p:nvGrpSpPr>
      <p:grpSpPr>
        <a:xfrm>
          <a:off x="0" y="0"/>
          <a:ext cx="0" cy="0"/>
          <a:chOff x="0" y="0"/>
          <a:chExt cx="0" cy="0"/>
        </a:xfrm>
      </p:grpSpPr>
      <p:sp>
        <p:nvSpPr>
          <p:cNvPr id="377" name="Google Shape;37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78" name="Shape 378"/>
        <p:cNvGrpSpPr/>
        <p:nvPr/>
      </p:nvGrpSpPr>
      <p:grpSpPr>
        <a:xfrm>
          <a:off x="0" y="0"/>
          <a:ext cx="0" cy="0"/>
          <a:chOff x="0" y="0"/>
          <a:chExt cx="0" cy="0"/>
        </a:xfrm>
      </p:grpSpPr>
      <p:sp>
        <p:nvSpPr>
          <p:cNvPr id="379" name="Google Shape;379;p3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0" name="Google Shape;380;p3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81" name="Shape 381"/>
        <p:cNvGrpSpPr/>
        <p:nvPr/>
      </p:nvGrpSpPr>
      <p:grpSpPr>
        <a:xfrm>
          <a:off x="0" y="0"/>
          <a:ext cx="0" cy="0"/>
          <a:chOff x="0" y="0"/>
          <a:chExt cx="0" cy="0"/>
        </a:xfrm>
      </p:grpSpPr>
      <p:sp>
        <p:nvSpPr>
          <p:cNvPr id="382" name="Google Shape;382;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BLANK_1_1_1_1_1_1_1_1_1_1_1">
    <p:bg>
      <p:bgPr>
        <a:solidFill>
          <a:schemeClr val="lt1"/>
        </a:solidFill>
      </p:bgPr>
    </p:bg>
    <p:spTree>
      <p:nvGrpSpPr>
        <p:cNvPr id="26" name="Shape 26"/>
        <p:cNvGrpSpPr/>
        <p:nvPr/>
      </p:nvGrpSpPr>
      <p:grpSpPr>
        <a:xfrm>
          <a:off x="0" y="0"/>
          <a:ext cx="0" cy="0"/>
          <a:chOff x="0" y="0"/>
          <a:chExt cx="0" cy="0"/>
        </a:xfrm>
      </p:grpSpPr>
      <p:sp>
        <p:nvSpPr>
          <p:cNvPr id="27" name="Google Shape;27;p5"/>
          <p:cNvSpPr txBox="1"/>
          <p:nvPr>
            <p:ph idx="1" type="subTitle"/>
          </p:nvPr>
        </p:nvSpPr>
        <p:spPr>
          <a:xfrm>
            <a:off x="361975" y="2841984"/>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28" name="Google Shape;28;p5"/>
          <p:cNvSpPr txBox="1"/>
          <p:nvPr>
            <p:ph type="title"/>
          </p:nvPr>
        </p:nvSpPr>
        <p:spPr>
          <a:xfrm>
            <a:off x="361975" y="962100"/>
            <a:ext cx="4163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29" name="Google Shape;29;p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txBox="1"/>
          <p:nvPr>
            <p:ph idx="2"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1" name="Google Shape;31;p5"/>
          <p:cNvSpPr txBox="1"/>
          <p:nvPr>
            <p:ph idx="3" type="subTitle"/>
          </p:nvPr>
        </p:nvSpPr>
        <p:spPr>
          <a:xfrm>
            <a:off x="4909675" y="2841984"/>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2" name="Google Shape;32;p5"/>
          <p:cNvSpPr txBox="1"/>
          <p:nvPr>
            <p:ph idx="4" type="subTitle"/>
          </p:nvPr>
        </p:nvSpPr>
        <p:spPr>
          <a:xfrm>
            <a:off x="361975" y="3493626"/>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3" name="Google Shape;33;p5"/>
          <p:cNvSpPr txBox="1"/>
          <p:nvPr>
            <p:ph idx="5" type="subTitle"/>
          </p:nvPr>
        </p:nvSpPr>
        <p:spPr>
          <a:xfrm>
            <a:off x="4909675" y="3493626"/>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4" name="Google Shape;34;p5"/>
          <p:cNvSpPr txBox="1"/>
          <p:nvPr>
            <p:ph idx="6" type="subTitle"/>
          </p:nvPr>
        </p:nvSpPr>
        <p:spPr>
          <a:xfrm>
            <a:off x="361975" y="4145267"/>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5" name="Google Shape;35;p5"/>
          <p:cNvSpPr txBox="1"/>
          <p:nvPr>
            <p:ph idx="7" type="subTitle"/>
          </p:nvPr>
        </p:nvSpPr>
        <p:spPr>
          <a:xfrm>
            <a:off x="4909675" y="4145267"/>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83" name="Shape 383"/>
        <p:cNvGrpSpPr/>
        <p:nvPr/>
      </p:nvGrpSpPr>
      <p:grpSpPr>
        <a:xfrm>
          <a:off x="0" y="0"/>
          <a:ext cx="0" cy="0"/>
          <a:chOff x="0" y="0"/>
          <a:chExt cx="0" cy="0"/>
        </a:xfrm>
      </p:grpSpPr>
      <p:sp>
        <p:nvSpPr>
          <p:cNvPr id="384" name="Google Shape;384;p4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5" name="Google Shape;385;p4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86" name="Google Shape;386;p4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87" name="Shape 387"/>
        <p:cNvGrpSpPr/>
        <p:nvPr/>
      </p:nvGrpSpPr>
      <p:grpSpPr>
        <a:xfrm>
          <a:off x="0" y="0"/>
          <a:ext cx="0" cy="0"/>
          <a:chOff x="0" y="0"/>
          <a:chExt cx="0" cy="0"/>
        </a:xfrm>
      </p:grpSpPr>
      <p:sp>
        <p:nvSpPr>
          <p:cNvPr id="388" name="Google Shape;388;p4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89" name="Shape 389"/>
        <p:cNvGrpSpPr/>
        <p:nvPr/>
      </p:nvGrpSpPr>
      <p:grpSpPr>
        <a:xfrm>
          <a:off x="0" y="0"/>
          <a:ext cx="0" cy="0"/>
          <a:chOff x="0" y="0"/>
          <a:chExt cx="0" cy="0"/>
        </a:xfrm>
      </p:grpSpPr>
      <p:sp>
        <p:nvSpPr>
          <p:cNvPr id="390" name="Google Shape;390;p4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1" name="Google Shape;391;p4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2" name="Shape 392"/>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93" name="Shape 393"/>
        <p:cNvGrpSpPr/>
        <p:nvPr/>
      </p:nvGrpSpPr>
      <p:grpSpPr>
        <a:xfrm>
          <a:off x="0" y="0"/>
          <a:ext cx="0" cy="0"/>
          <a:chOff x="0" y="0"/>
          <a:chExt cx="0" cy="0"/>
        </a:xfrm>
      </p:grpSpPr>
      <p:sp>
        <p:nvSpPr>
          <p:cNvPr id="394" name="Google Shape;394;p4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5" name="Google Shape;395;p4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6" name="Google Shape;396;p4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7" name="Google Shape;397;p4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8" name="Google Shape;398;p4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9" name="Google Shape;399;p4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0" name="Google Shape;400;p4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01" name="Shape 401"/>
        <p:cNvGrpSpPr/>
        <p:nvPr/>
      </p:nvGrpSpPr>
      <p:grpSpPr>
        <a:xfrm>
          <a:off x="0" y="0"/>
          <a:ext cx="0" cy="0"/>
          <a:chOff x="0" y="0"/>
          <a:chExt cx="0" cy="0"/>
        </a:xfrm>
      </p:grpSpPr>
      <p:sp>
        <p:nvSpPr>
          <p:cNvPr id="402" name="Google Shape;40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3" name="Google Shape;403;p46"/>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04" name="Google Shape;404;p46"/>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05" name="Shape 405"/>
        <p:cNvGrpSpPr/>
        <p:nvPr/>
      </p:nvGrpSpPr>
      <p:grpSpPr>
        <a:xfrm>
          <a:off x="0" y="0"/>
          <a:ext cx="0" cy="0"/>
          <a:chOff x="0" y="0"/>
          <a:chExt cx="0" cy="0"/>
        </a:xfrm>
      </p:grpSpPr>
      <p:sp>
        <p:nvSpPr>
          <p:cNvPr id="406" name="Google Shape;406;p4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7" name="Google Shape;407;p47"/>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08" name="Google Shape;408;p4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9" name="Google Shape;409;p4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0" name="Google Shape;410;p4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11" name="Shape 411"/>
        <p:cNvGrpSpPr/>
        <p:nvPr/>
      </p:nvGrpSpPr>
      <p:grpSpPr>
        <a:xfrm>
          <a:off x="0" y="0"/>
          <a:ext cx="0" cy="0"/>
          <a:chOff x="0" y="0"/>
          <a:chExt cx="0" cy="0"/>
        </a:xfrm>
      </p:grpSpPr>
      <p:sp>
        <p:nvSpPr>
          <p:cNvPr id="412" name="Google Shape;412;p48"/>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13" name="Google Shape;413;p4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4" name="Google Shape;414;p4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5" name="Google Shape;415;p48"/>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6" name="Google Shape;416;p48"/>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7" name="Google Shape;417;p48"/>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8" name="Google Shape;418;p48"/>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19" name="Shape 419"/>
        <p:cNvGrpSpPr/>
        <p:nvPr/>
      </p:nvGrpSpPr>
      <p:grpSpPr>
        <a:xfrm>
          <a:off x="0" y="0"/>
          <a:ext cx="0" cy="0"/>
          <a:chOff x="0" y="0"/>
          <a:chExt cx="0" cy="0"/>
        </a:xfrm>
      </p:grpSpPr>
      <p:sp>
        <p:nvSpPr>
          <p:cNvPr id="420" name="Google Shape;420;p49"/>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21" name="Google Shape;421;p4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2" name="Google Shape;422;p4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3" name="Google Shape;423;p4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4" name="Google Shape;424;p4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25" name="Google Shape;425;p4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6" name="Google Shape;426;p4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7" name="Google Shape;427;p4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8" name="Google Shape;428;p4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29" name="Shape 429"/>
        <p:cNvGrpSpPr/>
        <p:nvPr/>
      </p:nvGrpSpPr>
      <p:grpSpPr>
        <a:xfrm>
          <a:off x="0" y="0"/>
          <a:ext cx="0" cy="0"/>
          <a:chOff x="0" y="0"/>
          <a:chExt cx="0" cy="0"/>
        </a:xfrm>
      </p:grpSpPr>
      <p:sp>
        <p:nvSpPr>
          <p:cNvPr id="430" name="Google Shape;43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5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Light">
  <p:cSld name="BLANK_1_1_1_1_1_1_1_1_1_1_1_1_1_1_2">
    <p:bg>
      <p:bgPr>
        <a:solidFill>
          <a:schemeClr val="accent6"/>
        </a:solidFill>
      </p:bgPr>
    </p:bg>
    <p:spTree>
      <p:nvGrpSpPr>
        <p:cNvPr id="36" name="Shape 36"/>
        <p:cNvGrpSpPr/>
        <p:nvPr/>
      </p:nvGrpSpPr>
      <p:grpSpPr>
        <a:xfrm>
          <a:off x="0" y="0"/>
          <a:ext cx="0" cy="0"/>
          <a:chOff x="0" y="0"/>
          <a:chExt cx="0" cy="0"/>
        </a:xfrm>
      </p:grpSpPr>
      <p:sp>
        <p:nvSpPr>
          <p:cNvPr id="37" name="Google Shape;37;p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u="sng"/>
          </a:p>
        </p:txBody>
      </p:sp>
      <p:sp>
        <p:nvSpPr>
          <p:cNvPr id="38" name="Google Shape;38;p6"/>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2" type="body"/>
          </p:nvPr>
        </p:nvSpPr>
        <p:spPr>
          <a:xfrm>
            <a:off x="4845475" y="1361028"/>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40" name="Google Shape;40;p6"/>
          <p:cNvSpPr txBox="1"/>
          <p:nvPr>
            <p:ph idx="3" type="subTitle"/>
          </p:nvPr>
        </p:nvSpPr>
        <p:spPr>
          <a:xfrm>
            <a:off x="4845475" y="102837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41" name="Google Shape;41;p6"/>
          <p:cNvSpPr txBox="1"/>
          <p:nvPr>
            <p:ph idx="4" type="body"/>
          </p:nvPr>
        </p:nvSpPr>
        <p:spPr>
          <a:xfrm>
            <a:off x="4845475" y="2595865"/>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42" name="Google Shape;42;p6"/>
          <p:cNvSpPr txBox="1"/>
          <p:nvPr>
            <p:ph idx="5" type="subTitle"/>
          </p:nvPr>
        </p:nvSpPr>
        <p:spPr>
          <a:xfrm>
            <a:off x="4845475" y="2263215"/>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43" name="Google Shape;43;p6"/>
          <p:cNvSpPr txBox="1"/>
          <p:nvPr>
            <p:ph idx="6" type="body"/>
          </p:nvPr>
        </p:nvSpPr>
        <p:spPr>
          <a:xfrm>
            <a:off x="4845475" y="3870078"/>
            <a:ext cx="3382500" cy="431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44" name="Google Shape;44;p6"/>
          <p:cNvSpPr txBox="1"/>
          <p:nvPr>
            <p:ph idx="7" type="subTitle"/>
          </p:nvPr>
        </p:nvSpPr>
        <p:spPr>
          <a:xfrm>
            <a:off x="4845475" y="3537427"/>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45" name="Google Shape;45;p6"/>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46" name="Google Shape;46;p6"/>
          <p:cNvSpPr txBox="1"/>
          <p:nvPr>
            <p:ph idx="8"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32" name="Shape 432"/>
        <p:cNvGrpSpPr/>
        <p:nvPr/>
      </p:nvGrpSpPr>
      <p:grpSpPr>
        <a:xfrm>
          <a:off x="0" y="0"/>
          <a:ext cx="0" cy="0"/>
          <a:chOff x="0" y="0"/>
          <a:chExt cx="0" cy="0"/>
        </a:xfrm>
      </p:grpSpPr>
      <p:sp>
        <p:nvSpPr>
          <p:cNvPr id="433" name="Google Shape;433;p51"/>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34" name="Google Shape;434;p51"/>
          <p:cNvSpPr/>
          <p:nvPr>
            <p:ph idx="2" type="pic"/>
          </p:nvPr>
        </p:nvSpPr>
        <p:spPr>
          <a:xfrm>
            <a:off x="4804825" y="1133300"/>
            <a:ext cx="4027500" cy="2392800"/>
          </a:xfrm>
          <a:prstGeom prst="rect">
            <a:avLst/>
          </a:prstGeom>
          <a:noFill/>
          <a:ln>
            <a:noFill/>
          </a:ln>
        </p:spPr>
      </p:sp>
      <p:sp>
        <p:nvSpPr>
          <p:cNvPr id="435" name="Google Shape;435;p51"/>
          <p:cNvSpPr/>
          <p:nvPr>
            <p:ph idx="3" type="pic"/>
          </p:nvPr>
        </p:nvSpPr>
        <p:spPr>
          <a:xfrm>
            <a:off x="311725" y="1133300"/>
            <a:ext cx="4027500" cy="2392800"/>
          </a:xfrm>
          <a:prstGeom prst="rect">
            <a:avLst/>
          </a:prstGeom>
          <a:noFill/>
          <a:ln>
            <a:noFill/>
          </a:ln>
        </p:spPr>
      </p:sp>
      <p:sp>
        <p:nvSpPr>
          <p:cNvPr id="436" name="Google Shape;436;p5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7" name="Google Shape;43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8" name="Google Shape;438;p5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9" name="Google Shape;439;p5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40" name="Shape 440"/>
        <p:cNvGrpSpPr/>
        <p:nvPr/>
      </p:nvGrpSpPr>
      <p:grpSpPr>
        <a:xfrm>
          <a:off x="0" y="0"/>
          <a:ext cx="0" cy="0"/>
          <a:chOff x="0" y="0"/>
          <a:chExt cx="0" cy="0"/>
        </a:xfrm>
      </p:grpSpPr>
      <p:sp>
        <p:nvSpPr>
          <p:cNvPr id="441" name="Google Shape;441;p52"/>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42" name="Google Shape;442;p52"/>
          <p:cNvSpPr/>
          <p:nvPr>
            <p:ph idx="2" type="pic"/>
          </p:nvPr>
        </p:nvSpPr>
        <p:spPr>
          <a:xfrm>
            <a:off x="6205225" y="1128325"/>
            <a:ext cx="2627100" cy="2273100"/>
          </a:xfrm>
          <a:prstGeom prst="rect">
            <a:avLst/>
          </a:prstGeom>
          <a:noFill/>
          <a:ln>
            <a:noFill/>
          </a:ln>
        </p:spPr>
      </p:sp>
      <p:sp>
        <p:nvSpPr>
          <p:cNvPr id="443" name="Google Shape;443;p52"/>
          <p:cNvSpPr/>
          <p:nvPr>
            <p:ph idx="3" type="pic"/>
          </p:nvPr>
        </p:nvSpPr>
        <p:spPr>
          <a:xfrm>
            <a:off x="311725" y="1128325"/>
            <a:ext cx="2627100" cy="2273100"/>
          </a:xfrm>
          <a:prstGeom prst="rect">
            <a:avLst/>
          </a:prstGeom>
          <a:noFill/>
          <a:ln>
            <a:noFill/>
          </a:ln>
        </p:spPr>
      </p:sp>
      <p:sp>
        <p:nvSpPr>
          <p:cNvPr id="444" name="Google Shape;444;p5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5" name="Google Shape;445;p52"/>
          <p:cNvSpPr/>
          <p:nvPr>
            <p:ph idx="5" type="pic"/>
          </p:nvPr>
        </p:nvSpPr>
        <p:spPr>
          <a:xfrm>
            <a:off x="3255250" y="1128325"/>
            <a:ext cx="2627100" cy="2273100"/>
          </a:xfrm>
          <a:prstGeom prst="rect">
            <a:avLst/>
          </a:prstGeom>
          <a:noFill/>
          <a:ln>
            <a:noFill/>
          </a:ln>
        </p:spPr>
      </p:sp>
      <p:sp>
        <p:nvSpPr>
          <p:cNvPr id="446" name="Google Shape;446;p5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7" name="Google Shape;44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5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49" name="Google Shape;449;p5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50" name="Google Shape;450;p5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51" name="Shape 451"/>
        <p:cNvGrpSpPr/>
        <p:nvPr/>
      </p:nvGrpSpPr>
      <p:grpSpPr>
        <a:xfrm>
          <a:off x="0" y="0"/>
          <a:ext cx="0" cy="0"/>
          <a:chOff x="0" y="0"/>
          <a:chExt cx="0" cy="0"/>
        </a:xfrm>
      </p:grpSpPr>
      <p:sp>
        <p:nvSpPr>
          <p:cNvPr id="452" name="Google Shape;452;p53"/>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53" name="Shape 453"/>
        <p:cNvGrpSpPr/>
        <p:nvPr/>
      </p:nvGrpSpPr>
      <p:grpSpPr>
        <a:xfrm>
          <a:off x="0" y="0"/>
          <a:ext cx="0" cy="0"/>
          <a:chOff x="0" y="0"/>
          <a:chExt cx="0" cy="0"/>
        </a:xfrm>
      </p:grpSpPr>
      <p:sp>
        <p:nvSpPr>
          <p:cNvPr id="454" name="Google Shape;454;p54"/>
          <p:cNvSpPr/>
          <p:nvPr>
            <p:ph idx="2" type="pic"/>
          </p:nvPr>
        </p:nvSpPr>
        <p:spPr>
          <a:xfrm>
            <a:off x="3389600" y="118913"/>
            <a:ext cx="1643700" cy="1535100"/>
          </a:xfrm>
          <a:prstGeom prst="rect">
            <a:avLst/>
          </a:prstGeom>
          <a:noFill/>
          <a:ln>
            <a:noFill/>
          </a:ln>
        </p:spPr>
      </p:sp>
      <p:sp>
        <p:nvSpPr>
          <p:cNvPr id="455" name="Google Shape;455;p54"/>
          <p:cNvSpPr/>
          <p:nvPr>
            <p:ph idx="3" type="pic"/>
          </p:nvPr>
        </p:nvSpPr>
        <p:spPr>
          <a:xfrm>
            <a:off x="5195935" y="118913"/>
            <a:ext cx="1643700" cy="1535100"/>
          </a:xfrm>
          <a:prstGeom prst="rect">
            <a:avLst/>
          </a:prstGeom>
          <a:noFill/>
          <a:ln>
            <a:noFill/>
          </a:ln>
        </p:spPr>
      </p:sp>
      <p:sp>
        <p:nvSpPr>
          <p:cNvPr id="456" name="Google Shape;456;p54"/>
          <p:cNvSpPr/>
          <p:nvPr>
            <p:ph idx="4" type="pic"/>
          </p:nvPr>
        </p:nvSpPr>
        <p:spPr>
          <a:xfrm>
            <a:off x="7002270" y="118913"/>
            <a:ext cx="1643700" cy="1535100"/>
          </a:xfrm>
          <a:prstGeom prst="rect">
            <a:avLst/>
          </a:prstGeom>
          <a:noFill/>
          <a:ln>
            <a:noFill/>
          </a:ln>
        </p:spPr>
      </p:sp>
      <p:sp>
        <p:nvSpPr>
          <p:cNvPr id="457" name="Google Shape;457;p54"/>
          <p:cNvSpPr/>
          <p:nvPr>
            <p:ph idx="5" type="pic"/>
          </p:nvPr>
        </p:nvSpPr>
        <p:spPr>
          <a:xfrm>
            <a:off x="3389588" y="1804212"/>
            <a:ext cx="1643700" cy="1535100"/>
          </a:xfrm>
          <a:prstGeom prst="rect">
            <a:avLst/>
          </a:prstGeom>
          <a:noFill/>
          <a:ln>
            <a:noFill/>
          </a:ln>
        </p:spPr>
      </p:sp>
      <p:sp>
        <p:nvSpPr>
          <p:cNvPr id="458" name="Google Shape;458;p54"/>
          <p:cNvSpPr/>
          <p:nvPr>
            <p:ph idx="6" type="pic"/>
          </p:nvPr>
        </p:nvSpPr>
        <p:spPr>
          <a:xfrm>
            <a:off x="5195922" y="1804212"/>
            <a:ext cx="1643700" cy="1535100"/>
          </a:xfrm>
          <a:prstGeom prst="rect">
            <a:avLst/>
          </a:prstGeom>
          <a:noFill/>
          <a:ln>
            <a:noFill/>
          </a:ln>
        </p:spPr>
      </p:sp>
      <p:sp>
        <p:nvSpPr>
          <p:cNvPr id="459" name="Google Shape;459;p54"/>
          <p:cNvSpPr/>
          <p:nvPr>
            <p:ph idx="7" type="pic"/>
          </p:nvPr>
        </p:nvSpPr>
        <p:spPr>
          <a:xfrm>
            <a:off x="7002257" y="1804212"/>
            <a:ext cx="1643700" cy="1535100"/>
          </a:xfrm>
          <a:prstGeom prst="rect">
            <a:avLst/>
          </a:prstGeom>
          <a:noFill/>
          <a:ln>
            <a:noFill/>
          </a:ln>
        </p:spPr>
      </p:sp>
      <p:sp>
        <p:nvSpPr>
          <p:cNvPr id="460" name="Google Shape;460;p5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1" name="Google Shape;461;p54"/>
          <p:cNvSpPr/>
          <p:nvPr>
            <p:ph idx="8" type="pic"/>
          </p:nvPr>
        </p:nvSpPr>
        <p:spPr>
          <a:xfrm>
            <a:off x="3389588" y="3489487"/>
            <a:ext cx="1643700" cy="1535100"/>
          </a:xfrm>
          <a:prstGeom prst="rect">
            <a:avLst/>
          </a:prstGeom>
          <a:noFill/>
          <a:ln>
            <a:noFill/>
          </a:ln>
        </p:spPr>
      </p:sp>
      <p:sp>
        <p:nvSpPr>
          <p:cNvPr id="462" name="Google Shape;462;p54"/>
          <p:cNvSpPr/>
          <p:nvPr>
            <p:ph idx="9" type="pic"/>
          </p:nvPr>
        </p:nvSpPr>
        <p:spPr>
          <a:xfrm>
            <a:off x="5195922" y="3489487"/>
            <a:ext cx="1643700" cy="1535100"/>
          </a:xfrm>
          <a:prstGeom prst="rect">
            <a:avLst/>
          </a:prstGeom>
          <a:noFill/>
          <a:ln>
            <a:noFill/>
          </a:ln>
        </p:spPr>
      </p:sp>
      <p:sp>
        <p:nvSpPr>
          <p:cNvPr id="463" name="Google Shape;463;p5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bg>
      <p:bgPr>
        <a:solidFill>
          <a:schemeClr val="dk2"/>
        </a:solidFill>
      </p:bgPr>
    </p:bg>
    <p:spTree>
      <p:nvGrpSpPr>
        <p:cNvPr id="468" name="Shape 468"/>
        <p:cNvGrpSpPr/>
        <p:nvPr/>
      </p:nvGrpSpPr>
      <p:grpSpPr>
        <a:xfrm>
          <a:off x="0" y="0"/>
          <a:ext cx="0" cy="0"/>
          <a:chOff x="0" y="0"/>
          <a:chExt cx="0" cy="0"/>
        </a:xfrm>
      </p:grpSpPr>
      <p:sp>
        <p:nvSpPr>
          <p:cNvPr id="469" name="Google Shape;469;p56"/>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0" name="Google Shape;470;p56"/>
          <p:cNvSpPr/>
          <p:nvPr/>
        </p:nvSpPr>
        <p:spPr>
          <a:xfrm>
            <a:off x="228600" y="228600"/>
            <a:ext cx="8686800" cy="468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471" name="Google Shape;471;p56"/>
          <p:cNvSpPr txBox="1"/>
          <p:nvPr>
            <p:ph type="title"/>
          </p:nvPr>
        </p:nvSpPr>
        <p:spPr>
          <a:xfrm>
            <a:off x="1248900" y="16328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5600"/>
              <a:buNone/>
              <a:defRPr sz="56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72" name="Google Shape;472;p56"/>
          <p:cNvSpPr txBox="1"/>
          <p:nvPr>
            <p:ph idx="1" type="subTitle"/>
          </p:nvPr>
        </p:nvSpPr>
        <p:spPr>
          <a:xfrm>
            <a:off x="2369850" y="3221650"/>
            <a:ext cx="4404300" cy="39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73" name="Shape 473"/>
        <p:cNvGrpSpPr/>
        <p:nvPr/>
      </p:nvGrpSpPr>
      <p:grpSpPr>
        <a:xfrm>
          <a:off x="0" y="0"/>
          <a:ext cx="0" cy="0"/>
          <a:chOff x="0" y="0"/>
          <a:chExt cx="0" cy="0"/>
        </a:xfrm>
      </p:grpSpPr>
      <p:sp>
        <p:nvSpPr>
          <p:cNvPr id="474" name="Google Shape;474;p5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75" name="Google Shape;475;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76" name="Shape 476"/>
        <p:cNvGrpSpPr/>
        <p:nvPr/>
      </p:nvGrpSpPr>
      <p:grpSpPr>
        <a:xfrm>
          <a:off x="0" y="0"/>
          <a:ext cx="0" cy="0"/>
          <a:chOff x="0" y="0"/>
          <a:chExt cx="0" cy="0"/>
        </a:xfrm>
      </p:grpSpPr>
      <p:sp>
        <p:nvSpPr>
          <p:cNvPr id="477" name="Google Shape;477;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78" name="Google Shape;47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479" name="Google Shape;479;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80" name="Shape 480"/>
        <p:cNvGrpSpPr/>
        <p:nvPr/>
      </p:nvGrpSpPr>
      <p:grpSpPr>
        <a:xfrm>
          <a:off x="0" y="0"/>
          <a:ext cx="0" cy="0"/>
          <a:chOff x="0" y="0"/>
          <a:chExt cx="0" cy="0"/>
        </a:xfrm>
      </p:grpSpPr>
      <p:sp>
        <p:nvSpPr>
          <p:cNvPr id="481" name="Google Shape;481;p5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82" name="Google Shape;482;p5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3" name="Google Shape;483;p5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4" name="Google Shape;484;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85" name="Shape 485"/>
        <p:cNvGrpSpPr/>
        <p:nvPr/>
      </p:nvGrpSpPr>
      <p:grpSpPr>
        <a:xfrm>
          <a:off x="0" y="0"/>
          <a:ext cx="0" cy="0"/>
          <a:chOff x="0" y="0"/>
          <a:chExt cx="0" cy="0"/>
        </a:xfrm>
      </p:grpSpPr>
      <p:sp>
        <p:nvSpPr>
          <p:cNvPr id="486" name="Google Shape;486;p6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87" name="Google Shape;48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88" name="Shape 488"/>
        <p:cNvGrpSpPr/>
        <p:nvPr/>
      </p:nvGrpSpPr>
      <p:grpSpPr>
        <a:xfrm>
          <a:off x="0" y="0"/>
          <a:ext cx="0" cy="0"/>
          <a:chOff x="0" y="0"/>
          <a:chExt cx="0" cy="0"/>
        </a:xfrm>
      </p:grpSpPr>
      <p:sp>
        <p:nvSpPr>
          <p:cNvPr id="489" name="Google Shape;489;p6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0" name="Google Shape;490;p6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1" name="Google Shape;491;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Light - Alt 1">
  <p:cSld name="BLANK_1_1_1_1_1_1_1_1_1_1_1_1_1_1_2_2">
    <p:bg>
      <p:bgPr>
        <a:solidFill>
          <a:schemeClr val="accent6"/>
        </a:solidFill>
      </p:bgPr>
    </p:bg>
    <p:spTree>
      <p:nvGrpSpPr>
        <p:cNvPr id="47" name="Shape 47"/>
        <p:cNvGrpSpPr/>
        <p:nvPr/>
      </p:nvGrpSpPr>
      <p:grpSpPr>
        <a:xfrm>
          <a:off x="0" y="0"/>
          <a:ext cx="0" cy="0"/>
          <a:chOff x="0" y="0"/>
          <a:chExt cx="0" cy="0"/>
        </a:xfrm>
      </p:grpSpPr>
      <p:sp>
        <p:nvSpPr>
          <p:cNvPr id="48" name="Google Shape;48;p7"/>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2" type="body"/>
          </p:nvPr>
        </p:nvSpPr>
        <p:spPr>
          <a:xfrm>
            <a:off x="4845475" y="998689"/>
            <a:ext cx="3382500" cy="587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50" name="Google Shape;50;p7"/>
          <p:cNvSpPr txBox="1"/>
          <p:nvPr>
            <p:ph idx="3" type="subTitle"/>
          </p:nvPr>
        </p:nvSpPr>
        <p:spPr>
          <a:xfrm>
            <a:off x="4845475" y="666041"/>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51" name="Google Shape;51;p7"/>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52" name="Google Shape;52;p7"/>
          <p:cNvSpPr txBox="1"/>
          <p:nvPr>
            <p:ph idx="4"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5" type="body"/>
          </p:nvPr>
        </p:nvSpPr>
        <p:spPr>
          <a:xfrm>
            <a:off x="4845475" y="3927439"/>
            <a:ext cx="3382500" cy="587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54" name="Google Shape;54;p7"/>
          <p:cNvSpPr txBox="1"/>
          <p:nvPr>
            <p:ph idx="6" type="subTitle"/>
          </p:nvPr>
        </p:nvSpPr>
        <p:spPr>
          <a:xfrm>
            <a:off x="4845475" y="3594791"/>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55" name="Google Shape;55;p7"/>
          <p:cNvSpPr txBox="1"/>
          <p:nvPr>
            <p:ph idx="7" type="body"/>
          </p:nvPr>
        </p:nvSpPr>
        <p:spPr>
          <a:xfrm>
            <a:off x="4845475" y="2431037"/>
            <a:ext cx="3382500" cy="5877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56" name="Google Shape;56;p7"/>
          <p:cNvSpPr txBox="1"/>
          <p:nvPr>
            <p:ph idx="8" type="subTitle"/>
          </p:nvPr>
        </p:nvSpPr>
        <p:spPr>
          <a:xfrm>
            <a:off x="4845475" y="2098390"/>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57" name="Google Shape;57;p7"/>
          <p:cNvSpPr txBox="1"/>
          <p:nvPr>
            <p:ph idx="9" type="body"/>
          </p:nvPr>
        </p:nvSpPr>
        <p:spPr>
          <a:xfrm>
            <a:off x="356100" y="3243900"/>
            <a:ext cx="2798700" cy="13344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92" name="Shape 492"/>
        <p:cNvGrpSpPr/>
        <p:nvPr/>
      </p:nvGrpSpPr>
      <p:grpSpPr>
        <a:xfrm>
          <a:off x="0" y="0"/>
          <a:ext cx="0" cy="0"/>
          <a:chOff x="0" y="0"/>
          <a:chExt cx="0" cy="0"/>
        </a:xfrm>
      </p:grpSpPr>
      <p:sp>
        <p:nvSpPr>
          <p:cNvPr id="493" name="Google Shape;493;p6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94" name="Google Shape;494;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95" name="Shape 495"/>
        <p:cNvGrpSpPr/>
        <p:nvPr/>
      </p:nvGrpSpPr>
      <p:grpSpPr>
        <a:xfrm>
          <a:off x="0" y="0"/>
          <a:ext cx="0" cy="0"/>
          <a:chOff x="0" y="0"/>
          <a:chExt cx="0" cy="0"/>
        </a:xfrm>
      </p:grpSpPr>
      <p:sp>
        <p:nvSpPr>
          <p:cNvPr id="496" name="Google Shape;496;p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8" name="Google Shape;498;p63"/>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99" name="Google Shape;499;p6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00" name="Google Shape;500;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01" name="Shape 501"/>
        <p:cNvGrpSpPr/>
        <p:nvPr/>
      </p:nvGrpSpPr>
      <p:grpSpPr>
        <a:xfrm>
          <a:off x="0" y="0"/>
          <a:ext cx="0" cy="0"/>
          <a:chOff x="0" y="0"/>
          <a:chExt cx="0" cy="0"/>
        </a:xfrm>
      </p:grpSpPr>
      <p:sp>
        <p:nvSpPr>
          <p:cNvPr id="502" name="Google Shape;502;p6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50"/>
              <a:buNone/>
              <a:defRPr/>
            </a:lvl1pPr>
          </a:lstStyle>
          <a:p/>
        </p:txBody>
      </p:sp>
      <p:sp>
        <p:nvSpPr>
          <p:cNvPr id="503" name="Google Shape;503;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04" name="Shape 504"/>
        <p:cNvGrpSpPr/>
        <p:nvPr/>
      </p:nvGrpSpPr>
      <p:grpSpPr>
        <a:xfrm>
          <a:off x="0" y="0"/>
          <a:ext cx="0" cy="0"/>
          <a:chOff x="0" y="0"/>
          <a:chExt cx="0" cy="0"/>
        </a:xfrm>
      </p:grpSpPr>
      <p:sp>
        <p:nvSpPr>
          <p:cNvPr id="505" name="Google Shape;505;p6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6" name="Google Shape;506;p6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4325" lvl="0" marL="457200" algn="ctr">
              <a:spcBef>
                <a:spcPts val="0"/>
              </a:spcBef>
              <a:spcAft>
                <a:spcPts val="0"/>
              </a:spcAft>
              <a:buSzPts val="1350"/>
              <a:buChar char="●"/>
              <a:defRPr/>
            </a:lvl1pPr>
            <a:lvl2pPr indent="-314325" lvl="1" marL="914400" algn="ctr">
              <a:spcBef>
                <a:spcPts val="0"/>
              </a:spcBef>
              <a:spcAft>
                <a:spcPts val="0"/>
              </a:spcAft>
              <a:buSzPts val="1350"/>
              <a:buChar char="○"/>
              <a:defRPr/>
            </a:lvl2pPr>
            <a:lvl3pPr indent="-314325" lvl="2" marL="1371600" algn="ctr">
              <a:spcBef>
                <a:spcPts val="0"/>
              </a:spcBef>
              <a:spcAft>
                <a:spcPts val="0"/>
              </a:spcAft>
              <a:buSzPts val="1350"/>
              <a:buChar char="■"/>
              <a:defRPr/>
            </a:lvl3pPr>
            <a:lvl4pPr indent="-314325" lvl="3" marL="1828800" algn="ctr">
              <a:spcBef>
                <a:spcPts val="0"/>
              </a:spcBef>
              <a:spcAft>
                <a:spcPts val="0"/>
              </a:spcAft>
              <a:buSzPts val="1350"/>
              <a:buChar char="●"/>
              <a:defRPr/>
            </a:lvl4pPr>
            <a:lvl5pPr indent="-314325" lvl="4" marL="2286000" algn="ctr">
              <a:spcBef>
                <a:spcPts val="0"/>
              </a:spcBef>
              <a:spcAft>
                <a:spcPts val="0"/>
              </a:spcAft>
              <a:buSzPts val="1350"/>
              <a:buChar char="○"/>
              <a:defRPr/>
            </a:lvl5pPr>
            <a:lvl6pPr indent="-314325" lvl="5" marL="2743200" algn="ctr">
              <a:spcBef>
                <a:spcPts val="0"/>
              </a:spcBef>
              <a:spcAft>
                <a:spcPts val="0"/>
              </a:spcAft>
              <a:buSzPts val="1350"/>
              <a:buChar char="■"/>
              <a:defRPr/>
            </a:lvl6pPr>
            <a:lvl7pPr indent="-314325" lvl="6" marL="3200400" algn="ctr">
              <a:spcBef>
                <a:spcPts val="0"/>
              </a:spcBef>
              <a:spcAft>
                <a:spcPts val="0"/>
              </a:spcAft>
              <a:buSzPts val="1350"/>
              <a:buChar char="●"/>
              <a:defRPr/>
            </a:lvl7pPr>
            <a:lvl8pPr indent="-314325" lvl="7" marL="3657600" algn="ctr">
              <a:spcBef>
                <a:spcPts val="0"/>
              </a:spcBef>
              <a:spcAft>
                <a:spcPts val="0"/>
              </a:spcAft>
              <a:buSzPts val="1350"/>
              <a:buChar char="○"/>
              <a:defRPr/>
            </a:lvl8pPr>
            <a:lvl9pPr indent="-314325" lvl="8" marL="4114800" algn="ctr">
              <a:spcBef>
                <a:spcPts val="0"/>
              </a:spcBef>
              <a:spcAft>
                <a:spcPts val="0"/>
              </a:spcAft>
              <a:buSzPts val="1350"/>
              <a:buChar char="■"/>
              <a:defRPr/>
            </a:lvl9pPr>
          </a:lstStyle>
          <a:p/>
        </p:txBody>
      </p:sp>
      <p:sp>
        <p:nvSpPr>
          <p:cNvPr id="507" name="Google Shape;507;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8" name="Shape 508"/>
        <p:cNvGrpSpPr/>
        <p:nvPr/>
      </p:nvGrpSpPr>
      <p:grpSpPr>
        <a:xfrm>
          <a:off x="0" y="0"/>
          <a:ext cx="0" cy="0"/>
          <a:chOff x="0" y="0"/>
          <a:chExt cx="0" cy="0"/>
        </a:xfrm>
      </p:grpSpPr>
      <p:sp>
        <p:nvSpPr>
          <p:cNvPr id="509" name="Google Shape;509;p66"/>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10" name="Google Shape;510;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1" name="Google Shape;511;p6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2" name="Google Shape;512;p6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3" name="Google Shape;513;p6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4" name="Google Shape;514;p6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5" name="Google Shape;515;p6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6" name="Google Shape;516;p6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17" name="Shape 517"/>
        <p:cNvGrpSpPr/>
        <p:nvPr/>
      </p:nvGrpSpPr>
      <p:grpSpPr>
        <a:xfrm>
          <a:off x="0" y="0"/>
          <a:ext cx="0" cy="0"/>
          <a:chOff x="0" y="0"/>
          <a:chExt cx="0" cy="0"/>
        </a:xfrm>
      </p:grpSpPr>
      <p:sp>
        <p:nvSpPr>
          <p:cNvPr id="518" name="Google Shape;518;p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19" name="Google Shape;519;p67"/>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20" name="Google Shape;520;p67"/>
          <p:cNvSpPr/>
          <p:nvPr>
            <p:ph idx="2" type="pic"/>
          </p:nvPr>
        </p:nvSpPr>
        <p:spPr>
          <a:xfrm>
            <a:off x="4992024" y="1152775"/>
            <a:ext cx="3840300" cy="3416400"/>
          </a:xfrm>
          <a:prstGeom prst="rect">
            <a:avLst/>
          </a:prstGeom>
          <a:noFill/>
          <a:ln>
            <a:noFill/>
          </a:ln>
        </p:spPr>
      </p:sp>
      <p:sp>
        <p:nvSpPr>
          <p:cNvPr id="521" name="Google Shape;521;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522" name="Shape 522"/>
        <p:cNvGrpSpPr/>
        <p:nvPr/>
      </p:nvGrpSpPr>
      <p:grpSpPr>
        <a:xfrm>
          <a:off x="0" y="0"/>
          <a:ext cx="0" cy="0"/>
          <a:chOff x="0" y="0"/>
          <a:chExt cx="0" cy="0"/>
        </a:xfrm>
      </p:grpSpPr>
      <p:sp>
        <p:nvSpPr>
          <p:cNvPr id="523" name="Google Shape;523;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4" name="Google Shape;524;p6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25" name="Google Shape;525;p68"/>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26" name="Google Shape;526;p68"/>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27" name="Google Shape;527;p6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28" name="Google Shape;528;p6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29" name="Shape 529"/>
        <p:cNvGrpSpPr/>
        <p:nvPr/>
      </p:nvGrpSpPr>
      <p:grpSpPr>
        <a:xfrm>
          <a:off x="0" y="0"/>
          <a:ext cx="0" cy="0"/>
          <a:chOff x="0" y="0"/>
          <a:chExt cx="0" cy="0"/>
        </a:xfrm>
      </p:grpSpPr>
      <p:sp>
        <p:nvSpPr>
          <p:cNvPr id="530" name="Google Shape;530;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1" name="Google Shape;531;p69"/>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32" name="Google Shape;532;p69"/>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33" name="Google Shape;533;p69"/>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34" name="Google Shape;534;p69"/>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35" name="Google Shape;535;p6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36" name="Google Shape;536;p6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37" name="Google Shape;537;p6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38" name="Shape 538"/>
        <p:cNvGrpSpPr/>
        <p:nvPr/>
      </p:nvGrpSpPr>
      <p:grpSpPr>
        <a:xfrm>
          <a:off x="0" y="0"/>
          <a:ext cx="0" cy="0"/>
          <a:chOff x="0" y="0"/>
          <a:chExt cx="0" cy="0"/>
        </a:xfrm>
      </p:grpSpPr>
      <p:sp>
        <p:nvSpPr>
          <p:cNvPr id="539" name="Google Shape;539;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0" name="Google Shape;540;p70"/>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41" name="Google Shape;541;p70"/>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42" name="Google Shape;542;p70"/>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43" name="Google Shape;543;p70"/>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544" name="Google Shape;544;p70"/>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5" name="Google Shape;545;p7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46" name="Google Shape;546;p7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47" name="Google Shape;547;p7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48" name="Google Shape;548;p7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49" name="Shape 549"/>
        <p:cNvGrpSpPr/>
        <p:nvPr/>
      </p:nvGrpSpPr>
      <p:grpSpPr>
        <a:xfrm>
          <a:off x="0" y="0"/>
          <a:ext cx="0" cy="0"/>
          <a:chOff x="0" y="0"/>
          <a:chExt cx="0" cy="0"/>
        </a:xfrm>
      </p:grpSpPr>
      <p:sp>
        <p:nvSpPr>
          <p:cNvPr id="550" name="Google Shape;550;p71"/>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1" name="Google Shape;551;p71"/>
          <p:cNvSpPr/>
          <p:nvPr>
            <p:ph idx="2" type="pic"/>
          </p:nvPr>
        </p:nvSpPr>
        <p:spPr>
          <a:xfrm>
            <a:off x="4804825" y="1133300"/>
            <a:ext cx="4027500" cy="2392800"/>
          </a:xfrm>
          <a:prstGeom prst="rect">
            <a:avLst/>
          </a:prstGeom>
          <a:noFill/>
          <a:ln>
            <a:noFill/>
          </a:ln>
        </p:spPr>
      </p:sp>
      <p:sp>
        <p:nvSpPr>
          <p:cNvPr id="552" name="Google Shape;552;p71"/>
          <p:cNvSpPr/>
          <p:nvPr>
            <p:ph idx="3" type="pic"/>
          </p:nvPr>
        </p:nvSpPr>
        <p:spPr>
          <a:xfrm>
            <a:off x="311725" y="1133300"/>
            <a:ext cx="4027500" cy="2392800"/>
          </a:xfrm>
          <a:prstGeom prst="rect">
            <a:avLst/>
          </a:prstGeom>
          <a:noFill/>
          <a:ln>
            <a:noFill/>
          </a:ln>
        </p:spPr>
      </p:sp>
      <p:sp>
        <p:nvSpPr>
          <p:cNvPr id="553" name="Google Shape;553;p71"/>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4" name="Google Shape;554;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5" name="Google Shape;555;p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56" name="Google Shape;556;p7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7" name="Google Shape;557;p7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Dark">
  <p:cSld name="BLANK_1_1_1_1_1_1_1_1_1_1_1_1_1_1_2_1">
    <p:bg>
      <p:bgPr>
        <a:solidFill>
          <a:schemeClr val="lt1"/>
        </a:solidFill>
      </p:bgPr>
    </p:bg>
    <p:spTree>
      <p:nvGrpSpPr>
        <p:cNvPr id="58" name="Shape 58"/>
        <p:cNvGrpSpPr/>
        <p:nvPr/>
      </p:nvGrpSpPr>
      <p:grpSpPr>
        <a:xfrm>
          <a:off x="0" y="0"/>
          <a:ext cx="0" cy="0"/>
          <a:chOff x="0" y="0"/>
          <a:chExt cx="0" cy="0"/>
        </a:xfrm>
      </p:grpSpPr>
      <p:sp>
        <p:nvSpPr>
          <p:cNvPr id="59" name="Google Shape;59;p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8"/>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1" name="Google Shape;61;p8"/>
          <p:cNvSpPr txBox="1"/>
          <p:nvPr>
            <p:ph idx="2" type="body"/>
          </p:nvPr>
        </p:nvSpPr>
        <p:spPr>
          <a:xfrm>
            <a:off x="4845475" y="1361028"/>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62" name="Google Shape;62;p8"/>
          <p:cNvSpPr txBox="1"/>
          <p:nvPr>
            <p:ph idx="3" type="subTitle"/>
          </p:nvPr>
        </p:nvSpPr>
        <p:spPr>
          <a:xfrm>
            <a:off x="4845475" y="102837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63" name="Google Shape;63;p8"/>
          <p:cNvSpPr txBox="1"/>
          <p:nvPr>
            <p:ph idx="4" type="body"/>
          </p:nvPr>
        </p:nvSpPr>
        <p:spPr>
          <a:xfrm>
            <a:off x="4845475" y="2595865"/>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64" name="Google Shape;64;p8"/>
          <p:cNvSpPr txBox="1"/>
          <p:nvPr>
            <p:ph idx="5" type="subTitle"/>
          </p:nvPr>
        </p:nvSpPr>
        <p:spPr>
          <a:xfrm>
            <a:off x="4845475" y="2263215"/>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65" name="Google Shape;65;p8"/>
          <p:cNvSpPr txBox="1"/>
          <p:nvPr>
            <p:ph idx="6" type="body"/>
          </p:nvPr>
        </p:nvSpPr>
        <p:spPr>
          <a:xfrm>
            <a:off x="4845475" y="3870078"/>
            <a:ext cx="3382500" cy="431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SzPts val="1000"/>
              <a:buFont typeface="DM Sans"/>
              <a:buChar char="●"/>
              <a:defRPr sz="1000"/>
            </a:lvl1pPr>
            <a:lvl2pPr indent="-292100" lvl="1" marL="914400">
              <a:lnSpc>
                <a:spcPct val="100000"/>
              </a:lnSpc>
              <a:spcBef>
                <a:spcPts val="800"/>
              </a:spcBef>
              <a:spcAft>
                <a:spcPts val="0"/>
              </a:spcAft>
              <a:buSzPts val="1000"/>
              <a:buFont typeface="DM Sans"/>
              <a:buChar char="○"/>
              <a:defRPr sz="1000"/>
            </a:lvl2pPr>
            <a:lvl3pPr indent="-292100" lvl="2" marL="1371600">
              <a:lnSpc>
                <a:spcPct val="100000"/>
              </a:lnSpc>
              <a:spcBef>
                <a:spcPts val="800"/>
              </a:spcBef>
              <a:spcAft>
                <a:spcPts val="0"/>
              </a:spcAft>
              <a:buSzPts val="1000"/>
              <a:buFont typeface="DM Sans"/>
              <a:buChar char="■"/>
              <a:defRPr sz="1000"/>
            </a:lvl3pPr>
            <a:lvl4pPr indent="-292100" lvl="3" marL="1828800">
              <a:lnSpc>
                <a:spcPct val="100000"/>
              </a:lnSpc>
              <a:spcBef>
                <a:spcPts val="800"/>
              </a:spcBef>
              <a:spcAft>
                <a:spcPts val="0"/>
              </a:spcAft>
              <a:buSzPts val="1000"/>
              <a:buFont typeface="DM Sans"/>
              <a:buChar char="●"/>
              <a:defRPr sz="1000"/>
            </a:lvl4pPr>
            <a:lvl5pPr indent="-292100" lvl="4" marL="2286000">
              <a:lnSpc>
                <a:spcPct val="100000"/>
              </a:lnSpc>
              <a:spcBef>
                <a:spcPts val="800"/>
              </a:spcBef>
              <a:spcAft>
                <a:spcPts val="0"/>
              </a:spcAft>
              <a:buSzPts val="1000"/>
              <a:buFont typeface="DM Sans"/>
              <a:buChar char="○"/>
              <a:defRPr sz="1000"/>
            </a:lvl5pPr>
            <a:lvl6pPr indent="-292100" lvl="5" marL="2743200">
              <a:lnSpc>
                <a:spcPct val="100000"/>
              </a:lnSpc>
              <a:spcBef>
                <a:spcPts val="800"/>
              </a:spcBef>
              <a:spcAft>
                <a:spcPts val="0"/>
              </a:spcAft>
              <a:buSzPts val="1000"/>
              <a:buFont typeface="DM Sans"/>
              <a:buChar char="■"/>
              <a:defRPr sz="1000"/>
            </a:lvl6pPr>
            <a:lvl7pPr indent="-292100" lvl="6" marL="3200400">
              <a:lnSpc>
                <a:spcPct val="100000"/>
              </a:lnSpc>
              <a:spcBef>
                <a:spcPts val="800"/>
              </a:spcBef>
              <a:spcAft>
                <a:spcPts val="0"/>
              </a:spcAft>
              <a:buSzPts val="1000"/>
              <a:buFont typeface="DM Sans"/>
              <a:buChar char="●"/>
              <a:defRPr sz="1000"/>
            </a:lvl7pPr>
            <a:lvl8pPr indent="-292100" lvl="7" marL="3657600">
              <a:lnSpc>
                <a:spcPct val="100000"/>
              </a:lnSpc>
              <a:spcBef>
                <a:spcPts val="800"/>
              </a:spcBef>
              <a:spcAft>
                <a:spcPts val="0"/>
              </a:spcAft>
              <a:buSzPts val="1000"/>
              <a:buFont typeface="DM Sans"/>
              <a:buChar char="○"/>
              <a:defRPr sz="1000"/>
            </a:lvl8pPr>
            <a:lvl9pPr indent="-292100" lvl="8" marL="4114800">
              <a:lnSpc>
                <a:spcPct val="100000"/>
              </a:lnSpc>
              <a:spcBef>
                <a:spcPts val="800"/>
              </a:spcBef>
              <a:spcAft>
                <a:spcPts val="800"/>
              </a:spcAft>
              <a:buSzPts val="1000"/>
              <a:buFont typeface="DM Sans"/>
              <a:buChar char="■"/>
              <a:defRPr sz="1000"/>
            </a:lvl9pPr>
          </a:lstStyle>
          <a:p/>
        </p:txBody>
      </p:sp>
      <p:sp>
        <p:nvSpPr>
          <p:cNvPr id="66" name="Google Shape;66;p8"/>
          <p:cNvSpPr txBox="1"/>
          <p:nvPr>
            <p:ph idx="7" type="subTitle"/>
          </p:nvPr>
        </p:nvSpPr>
        <p:spPr>
          <a:xfrm>
            <a:off x="4845475" y="353742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67" name="Google Shape;67;p8"/>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68" name="Google Shape;68;p8"/>
          <p:cNvSpPr txBox="1"/>
          <p:nvPr>
            <p:ph idx="8"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58" name="Shape 558"/>
        <p:cNvGrpSpPr/>
        <p:nvPr/>
      </p:nvGrpSpPr>
      <p:grpSpPr>
        <a:xfrm>
          <a:off x="0" y="0"/>
          <a:ext cx="0" cy="0"/>
          <a:chOff x="0" y="0"/>
          <a:chExt cx="0" cy="0"/>
        </a:xfrm>
      </p:grpSpPr>
      <p:sp>
        <p:nvSpPr>
          <p:cNvPr id="559" name="Google Shape;559;p72"/>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60" name="Google Shape;560;p72"/>
          <p:cNvSpPr/>
          <p:nvPr>
            <p:ph idx="2" type="pic"/>
          </p:nvPr>
        </p:nvSpPr>
        <p:spPr>
          <a:xfrm>
            <a:off x="6205225" y="1128325"/>
            <a:ext cx="2627100" cy="2273100"/>
          </a:xfrm>
          <a:prstGeom prst="rect">
            <a:avLst/>
          </a:prstGeom>
          <a:noFill/>
          <a:ln>
            <a:noFill/>
          </a:ln>
        </p:spPr>
      </p:sp>
      <p:sp>
        <p:nvSpPr>
          <p:cNvPr id="561" name="Google Shape;561;p72"/>
          <p:cNvSpPr/>
          <p:nvPr>
            <p:ph idx="3" type="pic"/>
          </p:nvPr>
        </p:nvSpPr>
        <p:spPr>
          <a:xfrm>
            <a:off x="311725" y="1128325"/>
            <a:ext cx="2627100" cy="2273100"/>
          </a:xfrm>
          <a:prstGeom prst="rect">
            <a:avLst/>
          </a:prstGeom>
          <a:noFill/>
          <a:ln>
            <a:noFill/>
          </a:ln>
        </p:spPr>
      </p:sp>
      <p:sp>
        <p:nvSpPr>
          <p:cNvPr id="562" name="Google Shape;562;p72"/>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63" name="Google Shape;563;p72"/>
          <p:cNvSpPr/>
          <p:nvPr>
            <p:ph idx="5" type="pic"/>
          </p:nvPr>
        </p:nvSpPr>
        <p:spPr>
          <a:xfrm>
            <a:off x="3255250" y="1128325"/>
            <a:ext cx="2627100" cy="2273100"/>
          </a:xfrm>
          <a:prstGeom prst="rect">
            <a:avLst/>
          </a:prstGeom>
          <a:noFill/>
          <a:ln>
            <a:noFill/>
          </a:ln>
        </p:spPr>
      </p:sp>
      <p:sp>
        <p:nvSpPr>
          <p:cNvPr id="564" name="Google Shape;564;p72"/>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65" name="Google Shape;565;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6" name="Google Shape;566;p7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67" name="Google Shape;567;p7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68" name="Google Shape;568;p7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69" name="Google Shape;569;p7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70" name="Shape 570"/>
        <p:cNvGrpSpPr/>
        <p:nvPr/>
      </p:nvGrpSpPr>
      <p:grpSpPr>
        <a:xfrm>
          <a:off x="0" y="0"/>
          <a:ext cx="0" cy="0"/>
          <a:chOff x="0" y="0"/>
          <a:chExt cx="0" cy="0"/>
        </a:xfrm>
      </p:grpSpPr>
      <p:sp>
        <p:nvSpPr>
          <p:cNvPr id="571" name="Google Shape;571;p73"/>
          <p:cNvSpPr/>
          <p:nvPr>
            <p:ph idx="2" type="pic"/>
          </p:nvPr>
        </p:nvSpPr>
        <p:spPr>
          <a:xfrm>
            <a:off x="311700" y="445025"/>
            <a:ext cx="8520600" cy="4218300"/>
          </a:xfrm>
          <a:prstGeom prst="rect">
            <a:avLst/>
          </a:prstGeom>
          <a:noFill/>
          <a:ln>
            <a:noFill/>
          </a:ln>
        </p:spPr>
      </p:sp>
      <p:sp>
        <p:nvSpPr>
          <p:cNvPr id="572" name="Google Shape;572;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73" name="Shape 573"/>
        <p:cNvGrpSpPr/>
        <p:nvPr/>
      </p:nvGrpSpPr>
      <p:grpSpPr>
        <a:xfrm>
          <a:off x="0" y="0"/>
          <a:ext cx="0" cy="0"/>
          <a:chOff x="0" y="0"/>
          <a:chExt cx="0" cy="0"/>
        </a:xfrm>
      </p:grpSpPr>
      <p:sp>
        <p:nvSpPr>
          <p:cNvPr id="574" name="Google Shape;574;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5" name="Google Shape;575;p74"/>
          <p:cNvSpPr/>
          <p:nvPr>
            <p:ph idx="2" type="pic"/>
          </p:nvPr>
        </p:nvSpPr>
        <p:spPr>
          <a:xfrm>
            <a:off x="3389600" y="118913"/>
            <a:ext cx="1643700" cy="1535100"/>
          </a:xfrm>
          <a:prstGeom prst="rect">
            <a:avLst/>
          </a:prstGeom>
          <a:noFill/>
          <a:ln>
            <a:noFill/>
          </a:ln>
        </p:spPr>
      </p:sp>
      <p:sp>
        <p:nvSpPr>
          <p:cNvPr id="576" name="Google Shape;576;p74"/>
          <p:cNvSpPr/>
          <p:nvPr>
            <p:ph idx="3" type="pic"/>
          </p:nvPr>
        </p:nvSpPr>
        <p:spPr>
          <a:xfrm>
            <a:off x="5195935" y="118913"/>
            <a:ext cx="1643700" cy="1535100"/>
          </a:xfrm>
          <a:prstGeom prst="rect">
            <a:avLst/>
          </a:prstGeom>
          <a:noFill/>
          <a:ln>
            <a:noFill/>
          </a:ln>
        </p:spPr>
      </p:sp>
      <p:sp>
        <p:nvSpPr>
          <p:cNvPr id="577" name="Google Shape;577;p74"/>
          <p:cNvSpPr/>
          <p:nvPr>
            <p:ph idx="4" type="pic"/>
          </p:nvPr>
        </p:nvSpPr>
        <p:spPr>
          <a:xfrm>
            <a:off x="7002270" y="118913"/>
            <a:ext cx="1643700" cy="1535100"/>
          </a:xfrm>
          <a:prstGeom prst="rect">
            <a:avLst/>
          </a:prstGeom>
          <a:noFill/>
          <a:ln>
            <a:noFill/>
          </a:ln>
        </p:spPr>
      </p:sp>
      <p:sp>
        <p:nvSpPr>
          <p:cNvPr id="578" name="Google Shape;578;p74"/>
          <p:cNvSpPr/>
          <p:nvPr>
            <p:ph idx="5" type="pic"/>
          </p:nvPr>
        </p:nvSpPr>
        <p:spPr>
          <a:xfrm>
            <a:off x="3389588" y="1804212"/>
            <a:ext cx="1643700" cy="1535100"/>
          </a:xfrm>
          <a:prstGeom prst="rect">
            <a:avLst/>
          </a:prstGeom>
          <a:noFill/>
          <a:ln>
            <a:noFill/>
          </a:ln>
        </p:spPr>
      </p:sp>
      <p:sp>
        <p:nvSpPr>
          <p:cNvPr id="579" name="Google Shape;579;p74"/>
          <p:cNvSpPr/>
          <p:nvPr>
            <p:ph idx="6" type="pic"/>
          </p:nvPr>
        </p:nvSpPr>
        <p:spPr>
          <a:xfrm>
            <a:off x="5195922" y="1804212"/>
            <a:ext cx="1643700" cy="1535100"/>
          </a:xfrm>
          <a:prstGeom prst="rect">
            <a:avLst/>
          </a:prstGeom>
          <a:noFill/>
          <a:ln>
            <a:noFill/>
          </a:ln>
        </p:spPr>
      </p:sp>
      <p:sp>
        <p:nvSpPr>
          <p:cNvPr id="580" name="Google Shape;580;p74"/>
          <p:cNvSpPr/>
          <p:nvPr>
            <p:ph idx="7" type="pic"/>
          </p:nvPr>
        </p:nvSpPr>
        <p:spPr>
          <a:xfrm>
            <a:off x="7002257" y="1804212"/>
            <a:ext cx="1643700" cy="1535100"/>
          </a:xfrm>
          <a:prstGeom prst="rect">
            <a:avLst/>
          </a:prstGeom>
          <a:noFill/>
          <a:ln>
            <a:noFill/>
          </a:ln>
        </p:spPr>
      </p:sp>
      <p:sp>
        <p:nvSpPr>
          <p:cNvPr id="581" name="Google Shape;581;p7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82" name="Google Shape;582;p74"/>
          <p:cNvSpPr/>
          <p:nvPr>
            <p:ph idx="8" type="pic"/>
          </p:nvPr>
        </p:nvSpPr>
        <p:spPr>
          <a:xfrm>
            <a:off x="3389588" y="3489487"/>
            <a:ext cx="1643700" cy="1535100"/>
          </a:xfrm>
          <a:prstGeom prst="rect">
            <a:avLst/>
          </a:prstGeom>
          <a:noFill/>
          <a:ln>
            <a:noFill/>
          </a:ln>
        </p:spPr>
      </p:sp>
      <p:sp>
        <p:nvSpPr>
          <p:cNvPr id="583" name="Google Shape;583;p74"/>
          <p:cNvSpPr/>
          <p:nvPr>
            <p:ph idx="9" type="pic"/>
          </p:nvPr>
        </p:nvSpPr>
        <p:spPr>
          <a:xfrm>
            <a:off x="5195922" y="3489487"/>
            <a:ext cx="1643700" cy="1535100"/>
          </a:xfrm>
          <a:prstGeom prst="rect">
            <a:avLst/>
          </a:prstGeom>
          <a:noFill/>
          <a:ln>
            <a:noFill/>
          </a:ln>
        </p:spPr>
      </p:sp>
      <p:sp>
        <p:nvSpPr>
          <p:cNvPr id="584" name="Google Shape;584;p7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type="tx">
  <p:cSld name="TITLE_AND_BODY">
    <p:bg>
      <p:bgPr>
        <a:solidFill>
          <a:schemeClr val="lt1"/>
        </a:solidFill>
      </p:bgPr>
    </p:bg>
    <p:spTree>
      <p:nvGrpSpPr>
        <p:cNvPr id="585" name="Shape 585"/>
        <p:cNvGrpSpPr/>
        <p:nvPr/>
      </p:nvGrpSpPr>
      <p:grpSpPr>
        <a:xfrm>
          <a:off x="0" y="0"/>
          <a:ext cx="0" cy="0"/>
          <a:chOff x="0" y="0"/>
          <a:chExt cx="0" cy="0"/>
        </a:xfrm>
      </p:grpSpPr>
      <p:sp>
        <p:nvSpPr>
          <p:cNvPr id="586" name="Google Shape;586;p75"/>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7" name="Google Shape;587;p75"/>
          <p:cNvSpPr/>
          <p:nvPr>
            <p:ph idx="2" type="pic"/>
          </p:nvPr>
        </p:nvSpPr>
        <p:spPr>
          <a:xfrm>
            <a:off x="228600" y="1322475"/>
            <a:ext cx="8686800" cy="3592500"/>
          </a:xfrm>
          <a:prstGeom prst="rect">
            <a:avLst/>
          </a:prstGeom>
          <a:noFill/>
          <a:ln>
            <a:noFill/>
          </a:ln>
        </p:spPr>
      </p:sp>
      <p:sp>
        <p:nvSpPr>
          <p:cNvPr id="588" name="Google Shape;588;p75"/>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ubik"/>
              <a:ea typeface="Rubik"/>
              <a:cs typeface="Rubik"/>
              <a:sym typeface="Rubik"/>
            </a:endParaRPr>
          </a:p>
        </p:txBody>
      </p:sp>
      <p:sp>
        <p:nvSpPr>
          <p:cNvPr id="589" name="Google Shape;589;p7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two columns" type="twoColTx">
  <p:cSld name="TITLE_AND_TWO_COLUMNS">
    <p:bg>
      <p:bgPr>
        <a:solidFill>
          <a:schemeClr val="lt1"/>
        </a:solidFill>
      </p:bgPr>
    </p:bg>
    <p:spTree>
      <p:nvGrpSpPr>
        <p:cNvPr id="590" name="Shape 590"/>
        <p:cNvGrpSpPr/>
        <p:nvPr/>
      </p:nvGrpSpPr>
      <p:grpSpPr>
        <a:xfrm>
          <a:off x="0" y="0"/>
          <a:ext cx="0" cy="0"/>
          <a:chOff x="0" y="0"/>
          <a:chExt cx="0" cy="0"/>
        </a:xfrm>
      </p:grpSpPr>
      <p:sp>
        <p:nvSpPr>
          <p:cNvPr id="591" name="Google Shape;591;p76"/>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592" name="Google Shape;592;p76"/>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593" name="Google Shape;593;p7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594" name="Google Shape;594;p76"/>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595" name="Google Shape;595;p76"/>
          <p:cNvSpPr/>
          <p:nvPr/>
        </p:nvSpPr>
        <p:spPr>
          <a:xfrm>
            <a:off x="227150"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596" name="Google Shape;596;p76"/>
          <p:cNvSpPr txBox="1"/>
          <p:nvPr>
            <p:ph idx="1" type="body"/>
          </p:nvPr>
        </p:nvSpPr>
        <p:spPr>
          <a:xfrm>
            <a:off x="688450"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597" name="Google Shape;597;p76"/>
          <p:cNvSpPr/>
          <p:nvPr/>
        </p:nvSpPr>
        <p:spPr>
          <a:xfrm>
            <a:off x="4685575"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598" name="Google Shape;598;p76"/>
          <p:cNvSpPr txBox="1"/>
          <p:nvPr>
            <p:ph idx="2" type="body"/>
          </p:nvPr>
        </p:nvSpPr>
        <p:spPr>
          <a:xfrm>
            <a:off x="5146875"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599" name="Google Shape;599;p76"/>
          <p:cNvSpPr txBox="1"/>
          <p:nvPr>
            <p:ph idx="3"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body">
  <p:cSld name="CUSTOM">
    <p:bg>
      <p:bgPr>
        <a:solidFill>
          <a:schemeClr val="lt1"/>
        </a:solidFill>
      </p:bgPr>
    </p:bg>
    <p:spTree>
      <p:nvGrpSpPr>
        <p:cNvPr id="600" name="Shape 600"/>
        <p:cNvGrpSpPr/>
        <p:nvPr/>
      </p:nvGrpSpPr>
      <p:grpSpPr>
        <a:xfrm>
          <a:off x="0" y="0"/>
          <a:ext cx="0" cy="0"/>
          <a:chOff x="0" y="0"/>
          <a:chExt cx="0" cy="0"/>
        </a:xfrm>
      </p:grpSpPr>
      <p:sp>
        <p:nvSpPr>
          <p:cNvPr id="601" name="Google Shape;601;p77"/>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602" name="Google Shape;602;p7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603" name="Google Shape;603;p77"/>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604" name="Google Shape;604;p77"/>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605" name="Google Shape;605;p77"/>
          <p:cNvSpPr/>
          <p:nvPr/>
        </p:nvSpPr>
        <p:spPr>
          <a:xfrm>
            <a:off x="228450" y="1762300"/>
            <a:ext cx="86868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06" name="Google Shape;606;p77"/>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607" name="Google Shape;607;p77"/>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e column and image">
  <p:cSld name="CUSTOM_1">
    <p:bg>
      <p:bgPr>
        <a:solidFill>
          <a:schemeClr val="lt1"/>
        </a:solidFill>
      </p:bgPr>
    </p:bg>
    <p:spTree>
      <p:nvGrpSpPr>
        <p:cNvPr id="608" name="Shape 608"/>
        <p:cNvGrpSpPr/>
        <p:nvPr/>
      </p:nvGrpSpPr>
      <p:grpSpPr>
        <a:xfrm>
          <a:off x="0" y="0"/>
          <a:ext cx="0" cy="0"/>
          <a:chOff x="0" y="0"/>
          <a:chExt cx="0" cy="0"/>
        </a:xfrm>
      </p:grpSpPr>
      <p:sp>
        <p:nvSpPr>
          <p:cNvPr id="609" name="Google Shape;609;p78"/>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610" name="Google Shape;610;p7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611" name="Google Shape;611;p78"/>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612" name="Google Shape;612;p78"/>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613" name="Google Shape;613;p78"/>
          <p:cNvSpPr/>
          <p:nvPr>
            <p:ph idx="2" type="pic"/>
          </p:nvPr>
        </p:nvSpPr>
        <p:spPr>
          <a:xfrm>
            <a:off x="4685900" y="1762300"/>
            <a:ext cx="4229400" cy="3152400"/>
          </a:xfrm>
          <a:prstGeom prst="rect">
            <a:avLst/>
          </a:prstGeom>
          <a:noFill/>
          <a:ln>
            <a:noFill/>
          </a:ln>
        </p:spPr>
      </p:sp>
      <p:sp>
        <p:nvSpPr>
          <p:cNvPr id="614" name="Google Shape;614;p78"/>
          <p:cNvSpPr/>
          <p:nvPr/>
        </p:nvSpPr>
        <p:spPr>
          <a:xfrm>
            <a:off x="228450" y="1762300"/>
            <a:ext cx="42294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15" name="Google Shape;615;p78"/>
          <p:cNvSpPr txBox="1"/>
          <p:nvPr>
            <p:ph idx="3" type="body"/>
          </p:nvPr>
        </p:nvSpPr>
        <p:spPr>
          <a:xfrm>
            <a:off x="456400" y="1983350"/>
            <a:ext cx="37803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616" name="Google Shape;616;p78"/>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1">
  <p:cSld name="CUSTOM_2">
    <p:bg>
      <p:bgPr>
        <a:solidFill>
          <a:schemeClr val="lt1"/>
        </a:solidFill>
      </p:bgPr>
    </p:bg>
    <p:spTree>
      <p:nvGrpSpPr>
        <p:cNvPr id="617" name="Shape 617"/>
        <p:cNvGrpSpPr/>
        <p:nvPr/>
      </p:nvGrpSpPr>
      <p:grpSpPr>
        <a:xfrm>
          <a:off x="0" y="0"/>
          <a:ext cx="0" cy="0"/>
          <a:chOff x="0" y="0"/>
          <a:chExt cx="0" cy="0"/>
        </a:xfrm>
      </p:grpSpPr>
      <p:sp>
        <p:nvSpPr>
          <p:cNvPr id="618" name="Google Shape;618;p79"/>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619" name="Google Shape;619;p79"/>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620" name="Google Shape;620;p79"/>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621" name="Google Shape;621;p79"/>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622" name="Google Shape;622;p79"/>
          <p:cNvSpPr/>
          <p:nvPr>
            <p:ph idx="2" type="pic"/>
          </p:nvPr>
        </p:nvSpPr>
        <p:spPr>
          <a:xfrm>
            <a:off x="228600" y="3062975"/>
            <a:ext cx="8686800" cy="1851900"/>
          </a:xfrm>
          <a:prstGeom prst="rect">
            <a:avLst/>
          </a:prstGeom>
          <a:noFill/>
          <a:ln>
            <a:noFill/>
          </a:ln>
        </p:spPr>
      </p:sp>
      <p:sp>
        <p:nvSpPr>
          <p:cNvPr id="623" name="Google Shape;623;p79"/>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624" name="Google Shape;624;p79"/>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625" name="Google Shape;625;p79"/>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626" name="Google Shape;626;p79"/>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627" name="Google Shape;627;p79"/>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2">
  <p:cSld name="CUSTOM_2_1">
    <p:bg>
      <p:bgPr>
        <a:solidFill>
          <a:schemeClr val="lt1"/>
        </a:solidFill>
      </p:bgPr>
    </p:bg>
    <p:spTree>
      <p:nvGrpSpPr>
        <p:cNvPr id="628" name="Shape 628"/>
        <p:cNvGrpSpPr/>
        <p:nvPr/>
      </p:nvGrpSpPr>
      <p:grpSpPr>
        <a:xfrm>
          <a:off x="0" y="0"/>
          <a:ext cx="0" cy="0"/>
          <a:chOff x="0" y="0"/>
          <a:chExt cx="0" cy="0"/>
        </a:xfrm>
      </p:grpSpPr>
      <p:sp>
        <p:nvSpPr>
          <p:cNvPr id="629" name="Google Shape;629;p80"/>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630" name="Google Shape;630;p80"/>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631" name="Google Shape;631;p80"/>
          <p:cNvSpPr/>
          <p:nvPr>
            <p:ph idx="2" type="pic"/>
          </p:nvPr>
        </p:nvSpPr>
        <p:spPr>
          <a:xfrm>
            <a:off x="228600" y="3062975"/>
            <a:ext cx="8686800" cy="1851900"/>
          </a:xfrm>
          <a:prstGeom prst="rect">
            <a:avLst/>
          </a:prstGeom>
          <a:noFill/>
          <a:ln>
            <a:noFill/>
          </a:ln>
        </p:spPr>
      </p:sp>
      <p:sp>
        <p:nvSpPr>
          <p:cNvPr id="632" name="Google Shape;632;p80"/>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633" name="Google Shape;633;p80"/>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634" name="Google Shape;634;p80"/>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635" name="Google Shape;635;p80"/>
          <p:cNvSpPr txBox="1"/>
          <p:nvPr>
            <p:ph idx="1"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636" name="Google Shape;636;p80"/>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637" name="Google Shape;637;p80"/>
          <p:cNvSpPr txBox="1"/>
          <p:nvPr>
            <p:ph idx="3"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638" name="Google Shape;638;p80"/>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3">
  <p:cSld name="CUSTOM_2_1_1">
    <p:bg>
      <p:bgPr>
        <a:solidFill>
          <a:schemeClr val="lt1"/>
        </a:solidFill>
      </p:bgPr>
    </p:bg>
    <p:spTree>
      <p:nvGrpSpPr>
        <p:cNvPr id="639" name="Shape 639"/>
        <p:cNvGrpSpPr/>
        <p:nvPr/>
      </p:nvGrpSpPr>
      <p:grpSpPr>
        <a:xfrm>
          <a:off x="0" y="0"/>
          <a:ext cx="0" cy="0"/>
          <a:chOff x="0" y="0"/>
          <a:chExt cx="0" cy="0"/>
        </a:xfrm>
      </p:grpSpPr>
      <p:sp>
        <p:nvSpPr>
          <p:cNvPr id="640" name="Google Shape;640;p81"/>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641" name="Google Shape;641;p81"/>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642" name="Google Shape;642;p81"/>
          <p:cNvSpPr/>
          <p:nvPr>
            <p:ph idx="2" type="pic"/>
          </p:nvPr>
        </p:nvSpPr>
        <p:spPr>
          <a:xfrm>
            <a:off x="228600" y="3062975"/>
            <a:ext cx="8686800" cy="1851900"/>
          </a:xfrm>
          <a:prstGeom prst="rect">
            <a:avLst/>
          </a:prstGeom>
          <a:noFill/>
          <a:ln>
            <a:noFill/>
          </a:ln>
        </p:spPr>
      </p:sp>
      <p:sp>
        <p:nvSpPr>
          <p:cNvPr id="643" name="Google Shape;643;p81"/>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644" name="Google Shape;644;p81"/>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645" name="Google Shape;645;p81"/>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646" name="Google Shape;646;p81"/>
          <p:cNvSpPr txBox="1"/>
          <p:nvPr>
            <p:ph idx="1"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647" name="Google Shape;647;p81"/>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648" name="Google Shape;648;p81"/>
          <p:cNvSpPr txBox="1"/>
          <p:nvPr>
            <p:ph idx="3"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649" name="Google Shape;649;p81"/>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four big ideas">
  <p:cSld name="BLANK_1_1_1_1_1_1_1_1_1_1_1_1_1_1_1">
    <p:bg>
      <p:bgPr>
        <a:solidFill>
          <a:schemeClr val="lt1"/>
        </a:solidFill>
      </p:bgPr>
    </p:bg>
    <p:spTree>
      <p:nvGrpSpPr>
        <p:cNvPr id="69" name="Shape 69"/>
        <p:cNvGrpSpPr/>
        <p:nvPr/>
      </p:nvGrpSpPr>
      <p:grpSpPr>
        <a:xfrm>
          <a:off x="0" y="0"/>
          <a:ext cx="0" cy="0"/>
          <a:chOff x="0" y="0"/>
          <a:chExt cx="0" cy="0"/>
        </a:xfrm>
      </p:grpSpPr>
      <p:sp>
        <p:nvSpPr>
          <p:cNvPr id="70" name="Google Shape;70;p9"/>
          <p:cNvSpPr txBox="1"/>
          <p:nvPr>
            <p:ph idx="1" type="body"/>
          </p:nvPr>
        </p:nvSpPr>
        <p:spPr>
          <a:xfrm>
            <a:off x="2610420"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71" name="Google Shape;71;p9"/>
          <p:cNvSpPr txBox="1"/>
          <p:nvPr>
            <p:ph idx="2" type="subTitle"/>
          </p:nvPr>
        </p:nvSpPr>
        <p:spPr>
          <a:xfrm>
            <a:off x="2610418" y="2169054"/>
            <a:ext cx="16458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72" name="Google Shape;72;p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9"/>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4" name="Google Shape;74;p9"/>
          <p:cNvSpPr txBox="1"/>
          <p:nvPr>
            <p:ph idx="4" type="body"/>
          </p:nvPr>
        </p:nvSpPr>
        <p:spPr>
          <a:xfrm>
            <a:off x="4889772" y="2943375"/>
            <a:ext cx="1645800" cy="16080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75" name="Google Shape;75;p9"/>
          <p:cNvSpPr txBox="1"/>
          <p:nvPr>
            <p:ph idx="5" type="subTitle"/>
          </p:nvPr>
        </p:nvSpPr>
        <p:spPr>
          <a:xfrm>
            <a:off x="4889774" y="2169054"/>
            <a:ext cx="1645800" cy="4527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76" name="Google Shape;76;p9"/>
          <p:cNvSpPr txBox="1"/>
          <p:nvPr>
            <p:ph idx="6" type="body"/>
          </p:nvPr>
        </p:nvSpPr>
        <p:spPr>
          <a:xfrm>
            <a:off x="7130875"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77" name="Google Shape;77;p9"/>
          <p:cNvSpPr txBox="1"/>
          <p:nvPr>
            <p:ph idx="7" type="subTitle"/>
          </p:nvPr>
        </p:nvSpPr>
        <p:spPr>
          <a:xfrm>
            <a:off x="7130874" y="2169054"/>
            <a:ext cx="16458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78" name="Google Shape;78;p9"/>
          <p:cNvSpPr txBox="1"/>
          <p:nvPr>
            <p:ph idx="8" type="body"/>
          </p:nvPr>
        </p:nvSpPr>
        <p:spPr>
          <a:xfrm>
            <a:off x="360525"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79" name="Google Shape;79;p9"/>
          <p:cNvSpPr txBox="1"/>
          <p:nvPr>
            <p:ph idx="9" type="subTitle"/>
          </p:nvPr>
        </p:nvSpPr>
        <p:spPr>
          <a:xfrm>
            <a:off x="360533" y="2169054"/>
            <a:ext cx="1645800" cy="4527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80" name="Google Shape;80;p9"/>
          <p:cNvSpPr txBox="1"/>
          <p:nvPr>
            <p:ph idx="1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9pPr>
          </a:lstStyle>
          <a:p/>
        </p:txBody>
      </p:sp>
      <p:sp>
        <p:nvSpPr>
          <p:cNvPr id="81" name="Google Shape;81;p9"/>
          <p:cNvSpPr txBox="1"/>
          <p:nvPr>
            <p:ph type="title"/>
          </p:nvPr>
        </p:nvSpPr>
        <p:spPr>
          <a:xfrm>
            <a:off x="1938175" y="988550"/>
            <a:ext cx="5267700" cy="587700"/>
          </a:xfrm>
          <a:prstGeom prst="rect">
            <a:avLst/>
          </a:prstGeom>
        </p:spPr>
        <p:txBody>
          <a:bodyPr anchorCtr="0" anchor="t" bIns="0" lIns="0" spcFirstLastPara="1" rIns="0" wrap="square" tIns="0">
            <a:noAutofit/>
          </a:bodyPr>
          <a:lstStyle>
            <a:lvl1pPr lvl="0" algn="ctr">
              <a:spcBef>
                <a:spcPts val="0"/>
              </a:spcBef>
              <a:spcAft>
                <a:spcPts val="0"/>
              </a:spcAft>
              <a:buNone/>
              <a:defRPr sz="2200">
                <a:solidFill>
                  <a:schemeClr val="dk1"/>
                </a:solidFill>
              </a:defRPr>
            </a:lvl1pPr>
            <a:lvl2pPr lvl="1" algn="ctr">
              <a:spcBef>
                <a:spcPts val="0"/>
              </a:spcBef>
              <a:spcAft>
                <a:spcPts val="0"/>
              </a:spcAft>
              <a:buNone/>
              <a:defRPr sz="2200">
                <a:solidFill>
                  <a:schemeClr val="dk1"/>
                </a:solidFill>
              </a:defRPr>
            </a:lvl2pPr>
            <a:lvl3pPr lvl="2" algn="ctr">
              <a:spcBef>
                <a:spcPts val="0"/>
              </a:spcBef>
              <a:spcAft>
                <a:spcPts val="0"/>
              </a:spcAft>
              <a:buNone/>
              <a:defRPr sz="2200">
                <a:solidFill>
                  <a:schemeClr val="dk1"/>
                </a:solidFill>
              </a:defRPr>
            </a:lvl3pPr>
            <a:lvl4pPr lvl="3" algn="ctr">
              <a:spcBef>
                <a:spcPts val="0"/>
              </a:spcBef>
              <a:spcAft>
                <a:spcPts val="0"/>
              </a:spcAft>
              <a:buNone/>
              <a:defRPr sz="2200">
                <a:solidFill>
                  <a:schemeClr val="dk1"/>
                </a:solidFill>
              </a:defRPr>
            </a:lvl4pPr>
            <a:lvl5pPr lvl="4" algn="ctr">
              <a:spcBef>
                <a:spcPts val="0"/>
              </a:spcBef>
              <a:spcAft>
                <a:spcPts val="0"/>
              </a:spcAft>
              <a:buNone/>
              <a:defRPr sz="2200">
                <a:solidFill>
                  <a:schemeClr val="dk1"/>
                </a:solidFill>
              </a:defRPr>
            </a:lvl5pPr>
            <a:lvl6pPr lvl="5" algn="ctr">
              <a:spcBef>
                <a:spcPts val="0"/>
              </a:spcBef>
              <a:spcAft>
                <a:spcPts val="0"/>
              </a:spcAft>
              <a:buNone/>
              <a:defRPr sz="2200">
                <a:solidFill>
                  <a:schemeClr val="dk1"/>
                </a:solidFill>
              </a:defRPr>
            </a:lvl6pPr>
            <a:lvl7pPr lvl="6" algn="ctr">
              <a:spcBef>
                <a:spcPts val="0"/>
              </a:spcBef>
              <a:spcAft>
                <a:spcPts val="0"/>
              </a:spcAft>
              <a:buNone/>
              <a:defRPr sz="2200">
                <a:solidFill>
                  <a:schemeClr val="dk1"/>
                </a:solidFill>
              </a:defRPr>
            </a:lvl7pPr>
            <a:lvl8pPr lvl="7" algn="ctr">
              <a:spcBef>
                <a:spcPts val="0"/>
              </a:spcBef>
              <a:spcAft>
                <a:spcPts val="0"/>
              </a:spcAft>
              <a:buNone/>
              <a:defRPr sz="2200">
                <a:solidFill>
                  <a:schemeClr val="dk1"/>
                </a:solidFill>
              </a:defRPr>
            </a:lvl8pPr>
            <a:lvl9pPr lvl="8" algn="ctr">
              <a:spcBef>
                <a:spcPts val="0"/>
              </a:spcBef>
              <a:spcAft>
                <a:spcPts val="0"/>
              </a:spcAft>
              <a:buNone/>
              <a:defRPr sz="2200">
                <a:solidFill>
                  <a:schemeClr val="dk1"/>
                </a:solidFill>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4">
  <p:cSld name="CUSTOM_2_1_1_1">
    <p:bg>
      <p:bgPr>
        <a:solidFill>
          <a:schemeClr val="lt1"/>
        </a:solidFill>
      </p:bgPr>
    </p:bg>
    <p:spTree>
      <p:nvGrpSpPr>
        <p:cNvPr id="650" name="Shape 650"/>
        <p:cNvGrpSpPr/>
        <p:nvPr/>
      </p:nvGrpSpPr>
      <p:grpSpPr>
        <a:xfrm>
          <a:off x="0" y="0"/>
          <a:ext cx="0" cy="0"/>
          <a:chOff x="0" y="0"/>
          <a:chExt cx="0" cy="0"/>
        </a:xfrm>
      </p:grpSpPr>
      <p:sp>
        <p:nvSpPr>
          <p:cNvPr id="651" name="Google Shape;651;p82"/>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652" name="Google Shape;652;p82"/>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653" name="Google Shape;653;p82"/>
          <p:cNvSpPr/>
          <p:nvPr>
            <p:ph idx="2" type="pic"/>
          </p:nvPr>
        </p:nvSpPr>
        <p:spPr>
          <a:xfrm>
            <a:off x="228600" y="3062975"/>
            <a:ext cx="8686800" cy="1851900"/>
          </a:xfrm>
          <a:prstGeom prst="rect">
            <a:avLst/>
          </a:prstGeom>
          <a:noFill/>
          <a:ln>
            <a:noFill/>
          </a:ln>
        </p:spPr>
      </p:sp>
      <p:sp>
        <p:nvSpPr>
          <p:cNvPr id="654" name="Google Shape;654;p82"/>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55" name="Google Shape;655;p82"/>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656" name="Google Shape;656;p82"/>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657" name="Google Shape;657;p82"/>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658" name="Google Shape;658;p82"/>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659" name="Google Shape;659;p82"/>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660" name="Google Shape;660;p82"/>
          <p:cNvSpPr txBox="1"/>
          <p:nvPr>
            <p:ph idx="4"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661" name="Google Shape;661;p82"/>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662" name="Google Shape;662;p82"/>
          <p:cNvSpPr txBox="1"/>
          <p:nvPr>
            <p:ph idx="5"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663" name="Google Shape;663;p82"/>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664" name="Google Shape;664;p82"/>
          <p:cNvSpPr txBox="1"/>
          <p:nvPr>
            <p:ph idx="6"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665" name="Google Shape;665;p82"/>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666" name="Google Shape;666;p82"/>
          <p:cNvSpPr txBox="1"/>
          <p:nvPr>
            <p:ph idx="7"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CUSTOM_3">
    <p:bg>
      <p:bgPr>
        <a:solidFill>
          <a:schemeClr val="dk2"/>
        </a:solidFill>
      </p:bgPr>
    </p:bg>
    <p:spTree>
      <p:nvGrpSpPr>
        <p:cNvPr id="667" name="Shape 667"/>
        <p:cNvGrpSpPr/>
        <p:nvPr/>
      </p:nvGrpSpPr>
      <p:grpSpPr>
        <a:xfrm>
          <a:off x="0" y="0"/>
          <a:ext cx="0" cy="0"/>
          <a:chOff x="0" y="0"/>
          <a:chExt cx="0" cy="0"/>
        </a:xfrm>
      </p:grpSpPr>
      <p:sp>
        <p:nvSpPr>
          <p:cNvPr id="668" name="Google Shape;668;p83"/>
          <p:cNvSpPr/>
          <p:nvPr/>
        </p:nvSpPr>
        <p:spPr>
          <a:xfrm>
            <a:off x="228600" y="228600"/>
            <a:ext cx="86868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669" name="Google Shape;669;p83"/>
          <p:cNvSpPr txBox="1"/>
          <p:nvPr>
            <p:ph type="title"/>
          </p:nvPr>
        </p:nvSpPr>
        <p:spPr>
          <a:xfrm>
            <a:off x="1248900" y="17773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4000"/>
              <a:buNone/>
              <a:defRPr>
                <a:solidFill>
                  <a:schemeClr val="dk2"/>
                </a:solidFill>
              </a:defRPr>
            </a:lvl2pPr>
            <a:lvl3pPr lvl="2">
              <a:spcBef>
                <a:spcPts val="0"/>
              </a:spcBef>
              <a:spcAft>
                <a:spcPts val="0"/>
              </a:spcAft>
              <a:buClr>
                <a:schemeClr val="dk2"/>
              </a:buClr>
              <a:buSzPts val="4000"/>
              <a:buNone/>
              <a:defRPr>
                <a:solidFill>
                  <a:schemeClr val="dk2"/>
                </a:solidFill>
              </a:defRPr>
            </a:lvl3pPr>
            <a:lvl4pPr lvl="3">
              <a:spcBef>
                <a:spcPts val="0"/>
              </a:spcBef>
              <a:spcAft>
                <a:spcPts val="0"/>
              </a:spcAft>
              <a:buClr>
                <a:schemeClr val="dk2"/>
              </a:buClr>
              <a:buSzPts val="4000"/>
              <a:buNone/>
              <a:defRPr>
                <a:solidFill>
                  <a:schemeClr val="dk2"/>
                </a:solidFill>
              </a:defRPr>
            </a:lvl4pPr>
            <a:lvl5pPr lvl="4">
              <a:spcBef>
                <a:spcPts val="0"/>
              </a:spcBef>
              <a:spcAft>
                <a:spcPts val="0"/>
              </a:spcAft>
              <a:buClr>
                <a:schemeClr val="dk2"/>
              </a:buClr>
              <a:buSzPts val="4000"/>
              <a:buNone/>
              <a:defRPr>
                <a:solidFill>
                  <a:schemeClr val="dk2"/>
                </a:solidFill>
              </a:defRPr>
            </a:lvl5pPr>
            <a:lvl6pPr lvl="5">
              <a:spcBef>
                <a:spcPts val="0"/>
              </a:spcBef>
              <a:spcAft>
                <a:spcPts val="0"/>
              </a:spcAft>
              <a:buClr>
                <a:schemeClr val="dk2"/>
              </a:buClr>
              <a:buSzPts val="4000"/>
              <a:buNone/>
              <a:defRPr>
                <a:solidFill>
                  <a:schemeClr val="dk2"/>
                </a:solidFill>
              </a:defRPr>
            </a:lvl6pPr>
            <a:lvl7pPr lvl="6">
              <a:spcBef>
                <a:spcPts val="0"/>
              </a:spcBef>
              <a:spcAft>
                <a:spcPts val="0"/>
              </a:spcAft>
              <a:buClr>
                <a:schemeClr val="dk2"/>
              </a:buClr>
              <a:buSzPts val="4000"/>
              <a:buNone/>
              <a:defRPr>
                <a:solidFill>
                  <a:schemeClr val="dk2"/>
                </a:solidFill>
              </a:defRPr>
            </a:lvl7pPr>
            <a:lvl8pPr lvl="7">
              <a:spcBef>
                <a:spcPts val="0"/>
              </a:spcBef>
              <a:spcAft>
                <a:spcPts val="0"/>
              </a:spcAft>
              <a:buClr>
                <a:schemeClr val="dk2"/>
              </a:buClr>
              <a:buSzPts val="4000"/>
              <a:buNone/>
              <a:defRPr>
                <a:solidFill>
                  <a:schemeClr val="dk2"/>
                </a:solidFill>
              </a:defRPr>
            </a:lvl8pPr>
            <a:lvl9pPr lvl="8">
              <a:spcBef>
                <a:spcPts val="0"/>
              </a:spcBef>
              <a:spcAft>
                <a:spcPts val="0"/>
              </a:spcAft>
              <a:buClr>
                <a:schemeClr val="dk2"/>
              </a:buClr>
              <a:buSzPts val="4000"/>
              <a:buNone/>
              <a:defRPr>
                <a:solidFill>
                  <a:schemeClr val="dk2"/>
                </a:solidFill>
              </a:defRPr>
            </a:lvl9pPr>
          </a:lstStyle>
          <a:p/>
        </p:txBody>
      </p:sp>
      <p:sp>
        <p:nvSpPr>
          <p:cNvPr id="670" name="Google Shape;670;p83"/>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4">
    <p:spTree>
      <p:nvGrpSpPr>
        <p:cNvPr id="671" name="Shape 67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big ideas">
  <p:cSld name="BLANK_1_1_1_1_1_1_1_1_1_1_1_1_1_1_1_3">
    <p:bg>
      <p:bgPr>
        <a:solidFill>
          <a:schemeClr val="accent2"/>
        </a:solidFill>
      </p:bgPr>
    </p:bg>
    <p:spTree>
      <p:nvGrpSpPr>
        <p:cNvPr id="82" name="Shape 82"/>
        <p:cNvGrpSpPr/>
        <p:nvPr/>
      </p:nvGrpSpPr>
      <p:grpSpPr>
        <a:xfrm>
          <a:off x="0" y="0"/>
          <a:ext cx="0" cy="0"/>
          <a:chOff x="0" y="0"/>
          <a:chExt cx="0" cy="0"/>
        </a:xfrm>
      </p:grpSpPr>
      <p:sp>
        <p:nvSpPr>
          <p:cNvPr id="83" name="Google Shape;83;p1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0"/>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txBox="1"/>
          <p:nvPr>
            <p:ph idx="2" type="body"/>
          </p:nvPr>
        </p:nvSpPr>
        <p:spPr>
          <a:xfrm>
            <a:off x="361975" y="3231275"/>
            <a:ext cx="1457400" cy="10776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DM Sans Light"/>
              <a:buChar char="●"/>
              <a:defRPr sz="1000">
                <a:latin typeface="DM Sans Light"/>
                <a:ea typeface="DM Sans Light"/>
                <a:cs typeface="DM Sans Light"/>
                <a:sym typeface="DM Sans Light"/>
              </a:defRPr>
            </a:lvl1pPr>
            <a:lvl2pPr indent="-292100" lvl="1" marL="9144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2pPr>
            <a:lvl3pPr indent="-292100" lvl="2" marL="13716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3pPr>
            <a:lvl4pPr indent="-292100" lvl="3" marL="18288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4pPr>
            <a:lvl5pPr indent="-292100" lvl="4" marL="22860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5pPr>
            <a:lvl6pPr indent="-292100" lvl="5" marL="27432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6pPr>
            <a:lvl7pPr indent="-292100" lvl="6" marL="32004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7pPr>
            <a:lvl8pPr indent="-292100" lvl="7" marL="36576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8pPr>
            <a:lvl9pPr indent="-292100" lvl="8" marL="4114800">
              <a:lnSpc>
                <a:spcPct val="100000"/>
              </a:lnSpc>
              <a:spcBef>
                <a:spcPts val="800"/>
              </a:spcBef>
              <a:spcAft>
                <a:spcPts val="800"/>
              </a:spcAft>
              <a:buSzPts val="1000"/>
              <a:buFont typeface="DM Sans Light"/>
              <a:buChar char="■"/>
              <a:defRPr sz="1000">
                <a:latin typeface="DM Sans Light"/>
                <a:ea typeface="DM Sans Light"/>
                <a:cs typeface="DM Sans Light"/>
                <a:sym typeface="DM Sans Light"/>
              </a:defRPr>
            </a:lvl9pPr>
          </a:lstStyle>
          <a:p/>
        </p:txBody>
      </p:sp>
      <p:sp>
        <p:nvSpPr>
          <p:cNvPr id="86" name="Google Shape;86;p10"/>
          <p:cNvSpPr txBox="1"/>
          <p:nvPr>
            <p:ph idx="3" type="subTitle"/>
          </p:nvPr>
        </p:nvSpPr>
        <p:spPr>
          <a:xfrm>
            <a:off x="36197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87" name="Google Shape;87;p10"/>
          <p:cNvSpPr txBox="1"/>
          <p:nvPr>
            <p:ph idx="4"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88" name="Google Shape;88;p10"/>
          <p:cNvSpPr txBox="1"/>
          <p:nvPr>
            <p:ph type="title"/>
          </p:nvPr>
        </p:nvSpPr>
        <p:spPr>
          <a:xfrm>
            <a:off x="1938175" y="988550"/>
            <a:ext cx="5267700" cy="587700"/>
          </a:xfrm>
          <a:prstGeom prst="rect">
            <a:avLst/>
          </a:prstGeom>
        </p:spPr>
        <p:txBody>
          <a:bodyPr anchorCtr="0" anchor="t" bIns="0" lIns="0" spcFirstLastPara="1" rIns="0" wrap="square" tIns="0">
            <a:noAutofit/>
          </a:bodyPr>
          <a:lstStyle>
            <a:lvl1pPr lvl="0" algn="ctr">
              <a:spcBef>
                <a:spcPts val="0"/>
              </a:spcBef>
              <a:spcAft>
                <a:spcPts val="0"/>
              </a:spcAft>
              <a:buNone/>
              <a:defRPr sz="2200"/>
            </a:lvl1pPr>
            <a:lvl2pPr lvl="1" algn="ctr">
              <a:spcBef>
                <a:spcPts val="0"/>
              </a:spcBef>
              <a:spcAft>
                <a:spcPts val="0"/>
              </a:spcAft>
              <a:buNone/>
              <a:defRPr sz="2200"/>
            </a:lvl2pPr>
            <a:lvl3pPr lvl="2" algn="ctr">
              <a:spcBef>
                <a:spcPts val="0"/>
              </a:spcBef>
              <a:spcAft>
                <a:spcPts val="0"/>
              </a:spcAft>
              <a:buNone/>
              <a:defRPr sz="2200"/>
            </a:lvl3pPr>
            <a:lvl4pPr lvl="3" algn="ctr">
              <a:spcBef>
                <a:spcPts val="0"/>
              </a:spcBef>
              <a:spcAft>
                <a:spcPts val="0"/>
              </a:spcAft>
              <a:buNone/>
              <a:defRPr sz="2200"/>
            </a:lvl4pPr>
            <a:lvl5pPr lvl="4" algn="ctr">
              <a:spcBef>
                <a:spcPts val="0"/>
              </a:spcBef>
              <a:spcAft>
                <a:spcPts val="0"/>
              </a:spcAft>
              <a:buNone/>
              <a:defRPr sz="2200"/>
            </a:lvl5pPr>
            <a:lvl6pPr lvl="5" algn="ctr">
              <a:spcBef>
                <a:spcPts val="0"/>
              </a:spcBef>
              <a:spcAft>
                <a:spcPts val="0"/>
              </a:spcAft>
              <a:buNone/>
              <a:defRPr sz="2200"/>
            </a:lvl6pPr>
            <a:lvl7pPr lvl="6" algn="ctr">
              <a:spcBef>
                <a:spcPts val="0"/>
              </a:spcBef>
              <a:spcAft>
                <a:spcPts val="0"/>
              </a:spcAft>
              <a:buNone/>
              <a:defRPr sz="2200"/>
            </a:lvl7pPr>
            <a:lvl8pPr lvl="7" algn="ctr">
              <a:spcBef>
                <a:spcPts val="0"/>
              </a:spcBef>
              <a:spcAft>
                <a:spcPts val="0"/>
              </a:spcAft>
              <a:buNone/>
              <a:defRPr sz="2200"/>
            </a:lvl8pPr>
            <a:lvl9pPr lvl="8" algn="ctr">
              <a:spcBef>
                <a:spcPts val="0"/>
              </a:spcBef>
              <a:spcAft>
                <a:spcPts val="0"/>
              </a:spcAft>
              <a:buNone/>
              <a:defRPr sz="2200"/>
            </a:lvl9pPr>
          </a:lstStyle>
          <a:p/>
        </p:txBody>
      </p:sp>
      <p:sp>
        <p:nvSpPr>
          <p:cNvPr id="89" name="Google Shape;89;p10"/>
          <p:cNvSpPr txBox="1"/>
          <p:nvPr>
            <p:ph idx="5" type="subTitle"/>
          </p:nvPr>
        </p:nvSpPr>
        <p:spPr>
          <a:xfrm>
            <a:off x="731927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90" name="Google Shape;90;p10"/>
          <p:cNvSpPr txBox="1"/>
          <p:nvPr>
            <p:ph idx="6" type="body"/>
          </p:nvPr>
        </p:nvSpPr>
        <p:spPr>
          <a:xfrm>
            <a:off x="2101300"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91" name="Google Shape;91;p10"/>
          <p:cNvSpPr txBox="1"/>
          <p:nvPr>
            <p:ph idx="7" type="body"/>
          </p:nvPr>
        </p:nvSpPr>
        <p:spPr>
          <a:xfrm>
            <a:off x="3840625"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92" name="Google Shape;92;p10"/>
          <p:cNvSpPr txBox="1"/>
          <p:nvPr>
            <p:ph idx="8" type="body"/>
          </p:nvPr>
        </p:nvSpPr>
        <p:spPr>
          <a:xfrm>
            <a:off x="5579950"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93" name="Google Shape;93;p10"/>
          <p:cNvSpPr txBox="1"/>
          <p:nvPr>
            <p:ph idx="9" type="subTitle"/>
          </p:nvPr>
        </p:nvSpPr>
        <p:spPr>
          <a:xfrm>
            <a:off x="2101300"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94" name="Google Shape;94;p10"/>
          <p:cNvSpPr txBox="1"/>
          <p:nvPr>
            <p:ph idx="13" type="subTitle"/>
          </p:nvPr>
        </p:nvSpPr>
        <p:spPr>
          <a:xfrm>
            <a:off x="384062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95" name="Google Shape;95;p10"/>
          <p:cNvSpPr txBox="1"/>
          <p:nvPr>
            <p:ph idx="14" type="subTitle"/>
          </p:nvPr>
        </p:nvSpPr>
        <p:spPr>
          <a:xfrm>
            <a:off x="5579950"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96" name="Google Shape;96;p10"/>
          <p:cNvSpPr txBox="1"/>
          <p:nvPr>
            <p:ph idx="15" type="body"/>
          </p:nvPr>
        </p:nvSpPr>
        <p:spPr>
          <a:xfrm>
            <a:off x="7319275"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9" Type="http://schemas.openxmlformats.org/officeDocument/2006/relationships/slideLayout" Target="../slideLayouts/slideLayout62.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 Id="rId30" Type="http://schemas.openxmlformats.org/officeDocument/2006/relationships/theme" Target="../theme/theme1.xml"/><Relationship Id="rId20" Type="http://schemas.openxmlformats.org/officeDocument/2006/relationships/slideLayout" Target="../slideLayouts/slideLayout73.xml"/><Relationship Id="rId22" Type="http://schemas.openxmlformats.org/officeDocument/2006/relationships/slideLayout" Target="../slideLayouts/slideLayout75.xml"/><Relationship Id="rId21" Type="http://schemas.openxmlformats.org/officeDocument/2006/relationships/slideLayout" Target="../slideLayouts/slideLayout74.xml"/><Relationship Id="rId24" Type="http://schemas.openxmlformats.org/officeDocument/2006/relationships/slideLayout" Target="../slideLayouts/slideLayout77.xml"/><Relationship Id="rId23" Type="http://schemas.openxmlformats.org/officeDocument/2006/relationships/slideLayout" Target="../slideLayouts/slideLayout76.xml"/><Relationship Id="rId26" Type="http://schemas.openxmlformats.org/officeDocument/2006/relationships/slideLayout" Target="../slideLayouts/slideLayout79.xml"/><Relationship Id="rId25" Type="http://schemas.openxmlformats.org/officeDocument/2006/relationships/slideLayout" Target="../slideLayouts/slideLayout78.xml"/><Relationship Id="rId28" Type="http://schemas.openxmlformats.org/officeDocument/2006/relationships/slideLayout" Target="../slideLayouts/slideLayout81.xml"/><Relationship Id="rId27" Type="http://schemas.openxmlformats.org/officeDocument/2006/relationships/slideLayout" Target="../slideLayouts/slideLayout80.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10" Type="http://schemas.openxmlformats.org/officeDocument/2006/relationships/slideLayout" Target="../slideLayouts/slideLayout63.xml"/><Relationship Id="rId13" Type="http://schemas.openxmlformats.org/officeDocument/2006/relationships/slideLayout" Target="../slideLayouts/slideLayout66.xml"/><Relationship Id="rId12" Type="http://schemas.openxmlformats.org/officeDocument/2006/relationships/slideLayout" Target="../slideLayouts/slideLayout65.xml"/><Relationship Id="rId15" Type="http://schemas.openxmlformats.org/officeDocument/2006/relationships/slideLayout" Target="../slideLayouts/slideLayout68.xml"/><Relationship Id="rId14" Type="http://schemas.openxmlformats.org/officeDocument/2006/relationships/slideLayout" Target="../slideLayouts/slideLayout67.xml"/><Relationship Id="rId17" Type="http://schemas.openxmlformats.org/officeDocument/2006/relationships/slideLayout" Target="../slideLayouts/slideLayout70.xml"/><Relationship Id="rId16" Type="http://schemas.openxmlformats.org/officeDocument/2006/relationships/slideLayout" Target="../slideLayouts/slideLayout69.xml"/><Relationship Id="rId19" Type="http://schemas.openxmlformats.org/officeDocument/2006/relationships/slideLayout" Target="../slideLayouts/slideLayout72.xml"/><Relationship Id="rId18"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361850" y="2004025"/>
            <a:ext cx="5627400" cy="25473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lnSpc>
                <a:spcPct val="115000"/>
              </a:lnSpc>
              <a:spcBef>
                <a:spcPts val="800"/>
              </a:spcBef>
              <a:spcAft>
                <a:spcPts val="80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
        <p:nvSpPr>
          <p:cNvPr id="7" name="Google Shape;7;p1"/>
          <p:cNvSpPr txBox="1"/>
          <p:nvPr>
            <p:ph type="title"/>
          </p:nvPr>
        </p:nvSpPr>
        <p:spPr>
          <a:xfrm>
            <a:off x="438150" y="524575"/>
            <a:ext cx="5433000" cy="903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Newsreader"/>
              <a:buNone/>
              <a:defRPr sz="3000">
                <a:solidFill>
                  <a:schemeClr val="lt1"/>
                </a:solidFill>
                <a:latin typeface="Newsreader"/>
                <a:ea typeface="Newsreader"/>
                <a:cs typeface="Newsreader"/>
                <a:sym typeface="Newsreade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 name="Google Shape;8;p1"/>
          <p:cNvSpPr txBox="1"/>
          <p:nvPr>
            <p:ph idx="2" type="body"/>
          </p:nvPr>
        </p:nvSpPr>
        <p:spPr>
          <a:xfrm>
            <a:off x="4700200" y="1614100"/>
            <a:ext cx="3756600" cy="2547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29">
          <p15:clr>
            <a:srgbClr val="E46962"/>
          </p15:clr>
        </p15:guide>
        <p15:guide id="2" orient="horz" pos="233">
          <p15:clr>
            <a:srgbClr val="E46962"/>
          </p15:clr>
        </p15:guide>
        <p15:guide id="3" orient="horz" pos="3011">
          <p15:clr>
            <a:srgbClr val="E46962"/>
          </p15:clr>
        </p15:guide>
        <p15:guide id="4" pos="2850">
          <p15:clr>
            <a:srgbClr val="E46962"/>
          </p15:clr>
        </p15:guide>
        <p15:guide id="5" pos="2910">
          <p15:clr>
            <a:srgbClr val="E46962"/>
          </p15:clr>
        </p15:guide>
        <p15:guide id="6" pos="1468">
          <p15:clr>
            <a:srgbClr val="E46962"/>
          </p15:clr>
        </p15:guide>
        <p15:guide id="7" pos="1527">
          <p15:clr>
            <a:srgbClr val="E46962"/>
          </p15:clr>
        </p15:guide>
        <p15:guide id="8" pos="4226">
          <p15:clr>
            <a:srgbClr val="E46962"/>
          </p15:clr>
        </p15:guide>
        <p15:guide id="9" pos="4285">
          <p15:clr>
            <a:srgbClr val="E46962"/>
          </p15:clr>
        </p15:guide>
        <p15:guide id="10" pos="3773">
          <p15:clr>
            <a:srgbClr val="E46962"/>
          </p15:clr>
        </p15:guide>
        <p15:guide id="11" pos="3830">
          <p15:clr>
            <a:srgbClr val="E46962"/>
          </p15:clr>
        </p15:guide>
        <p15:guide id="12" pos="1930">
          <p15:clr>
            <a:srgbClr val="E46962"/>
          </p15:clr>
        </p15:guide>
        <p15:guide id="13" pos="1987">
          <p15:clr>
            <a:srgbClr val="E46962"/>
          </p15:clr>
        </p15:guide>
        <p15:guide id="14" orient="horz" pos="2867">
          <p15:clr>
            <a:srgbClr val="E46962"/>
          </p15:clr>
        </p15:guide>
        <p15:guide id="15" orient="horz" pos="1135">
          <p15:clr>
            <a:srgbClr val="E46962"/>
          </p15:clr>
        </p15:guide>
        <p15:guide id="16" orient="horz" pos="1194">
          <p15:clr>
            <a:srgbClr val="E46962"/>
          </p15:clr>
        </p15:guide>
        <p15:guide id="17" orient="horz" pos="2043">
          <p15:clr>
            <a:srgbClr val="E46962"/>
          </p15:clr>
        </p15:guide>
        <p15:guide id="18" orient="horz" pos="2103">
          <p15:clr>
            <a:srgbClr val="E46962"/>
          </p15:clr>
        </p15:guide>
        <p15:guide id="19" pos="228">
          <p15:clr>
            <a:srgbClr val="E46962"/>
          </p15:clr>
        </p15:guide>
        <p15:guide id="20" orient="horz" pos="672">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4" name="Shape 464"/>
        <p:cNvGrpSpPr/>
        <p:nvPr/>
      </p:nvGrpSpPr>
      <p:grpSpPr>
        <a:xfrm>
          <a:off x="0" y="0"/>
          <a:ext cx="0" cy="0"/>
          <a:chOff x="0" y="0"/>
          <a:chExt cx="0" cy="0"/>
        </a:xfrm>
      </p:grpSpPr>
      <p:sp>
        <p:nvSpPr>
          <p:cNvPr id="465" name="Google Shape;46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1pPr>
            <a:lvl2pPr lvl="1">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2pPr>
            <a:lvl3pPr lvl="2">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3pPr>
            <a:lvl4pPr lvl="3">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4pPr>
            <a:lvl5pPr lvl="4">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5pPr>
            <a:lvl6pPr lvl="5">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6pPr>
            <a:lvl7pPr lvl="6">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7pPr>
            <a:lvl8pPr lvl="7">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8pPr>
            <a:lvl9pPr lvl="8">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9pPr>
          </a:lstStyle>
          <a:p/>
        </p:txBody>
      </p:sp>
      <p:sp>
        <p:nvSpPr>
          <p:cNvPr id="466" name="Google Shape;466;p55"/>
          <p:cNvSpPr txBox="1"/>
          <p:nvPr>
            <p:ph idx="1" type="body"/>
          </p:nvPr>
        </p:nvSpPr>
        <p:spPr>
          <a:xfrm>
            <a:off x="311700" y="1814450"/>
            <a:ext cx="8520600" cy="3416400"/>
          </a:xfrm>
          <a:prstGeom prst="rect">
            <a:avLst/>
          </a:prstGeom>
          <a:noFill/>
          <a:ln>
            <a:noFill/>
          </a:ln>
        </p:spPr>
        <p:txBody>
          <a:bodyPr anchorCtr="0" anchor="t" bIns="91425" lIns="91425" spcFirstLastPara="1" rIns="91425" wrap="square" tIns="91425">
            <a:normAutofit/>
          </a:bodyPr>
          <a:lstStyle>
            <a:lvl1pPr indent="-314325" lvl="0" marL="457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1pPr>
            <a:lvl2pPr indent="-314325" lvl="1" marL="914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2pPr>
            <a:lvl3pPr indent="-314325" lvl="2" marL="1371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3pPr>
            <a:lvl4pPr indent="-314325" lvl="3" marL="1828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4pPr>
            <a:lvl5pPr indent="-314325" lvl="4" marL="22860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5pPr>
            <a:lvl6pPr indent="-314325" lvl="5" marL="2743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6pPr>
            <a:lvl7pPr indent="-314325" lvl="6" marL="3200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7pPr>
            <a:lvl8pPr indent="-314325" lvl="7" marL="3657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8pPr>
            <a:lvl9pPr indent="-314325" lvl="8" marL="4114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9pPr>
          </a:lstStyle>
          <a:p/>
        </p:txBody>
      </p:sp>
      <p:sp>
        <p:nvSpPr>
          <p:cNvPr id="467" name="Google Shape;467;p5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ubik"/>
                <a:ea typeface="Rubik"/>
                <a:cs typeface="Rubik"/>
                <a:sym typeface="Rubik"/>
              </a:defRPr>
            </a:lvl1pPr>
            <a:lvl2pPr lvl="1" algn="r">
              <a:buNone/>
              <a:defRPr sz="1000">
                <a:solidFill>
                  <a:schemeClr val="dk2"/>
                </a:solidFill>
                <a:latin typeface="Rubik"/>
                <a:ea typeface="Rubik"/>
                <a:cs typeface="Rubik"/>
                <a:sym typeface="Rubik"/>
              </a:defRPr>
            </a:lvl2pPr>
            <a:lvl3pPr lvl="2" algn="r">
              <a:buNone/>
              <a:defRPr sz="1000">
                <a:solidFill>
                  <a:schemeClr val="dk2"/>
                </a:solidFill>
                <a:latin typeface="Rubik"/>
                <a:ea typeface="Rubik"/>
                <a:cs typeface="Rubik"/>
                <a:sym typeface="Rubik"/>
              </a:defRPr>
            </a:lvl3pPr>
            <a:lvl4pPr lvl="3" algn="r">
              <a:buNone/>
              <a:defRPr sz="1000">
                <a:solidFill>
                  <a:schemeClr val="dk2"/>
                </a:solidFill>
                <a:latin typeface="Rubik"/>
                <a:ea typeface="Rubik"/>
                <a:cs typeface="Rubik"/>
                <a:sym typeface="Rubik"/>
              </a:defRPr>
            </a:lvl4pPr>
            <a:lvl5pPr lvl="4" algn="r">
              <a:buNone/>
              <a:defRPr sz="1000">
                <a:solidFill>
                  <a:schemeClr val="dk2"/>
                </a:solidFill>
                <a:latin typeface="Rubik"/>
                <a:ea typeface="Rubik"/>
                <a:cs typeface="Rubik"/>
                <a:sym typeface="Rubik"/>
              </a:defRPr>
            </a:lvl5pPr>
            <a:lvl6pPr lvl="5" algn="r">
              <a:buNone/>
              <a:defRPr sz="1000">
                <a:solidFill>
                  <a:schemeClr val="dk2"/>
                </a:solidFill>
                <a:latin typeface="Rubik"/>
                <a:ea typeface="Rubik"/>
                <a:cs typeface="Rubik"/>
                <a:sym typeface="Rubik"/>
              </a:defRPr>
            </a:lvl6pPr>
            <a:lvl7pPr lvl="6" algn="r">
              <a:buNone/>
              <a:defRPr sz="1000">
                <a:solidFill>
                  <a:schemeClr val="dk2"/>
                </a:solidFill>
                <a:latin typeface="Rubik"/>
                <a:ea typeface="Rubik"/>
                <a:cs typeface="Rubik"/>
                <a:sym typeface="Rubik"/>
              </a:defRPr>
            </a:lvl7pPr>
            <a:lvl8pPr lvl="7" algn="r">
              <a:buNone/>
              <a:defRPr sz="1000">
                <a:solidFill>
                  <a:schemeClr val="dk2"/>
                </a:solidFill>
                <a:latin typeface="Rubik"/>
                <a:ea typeface="Rubik"/>
                <a:cs typeface="Rubik"/>
                <a:sym typeface="Rubik"/>
              </a:defRPr>
            </a:lvl8pPr>
            <a:lvl9pPr lvl="8" algn="r">
              <a:buNone/>
              <a:defRPr sz="1000">
                <a:solidFill>
                  <a:schemeClr val="dk2"/>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5"/>
          <p:cNvSpPr txBox="1"/>
          <p:nvPr>
            <p:ph type="title"/>
          </p:nvPr>
        </p:nvSpPr>
        <p:spPr>
          <a:xfrm>
            <a:off x="1248900" y="1632850"/>
            <a:ext cx="6646200" cy="15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Guardian</a:t>
            </a:r>
            <a:r>
              <a:rPr lang="en"/>
              <a:t> OS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4"/>
          <p:cNvSpPr/>
          <p:nvPr>
            <p:ph idx="2" type="pic"/>
          </p:nvPr>
        </p:nvSpPr>
        <p:spPr>
          <a:xfrm>
            <a:off x="228600" y="1322475"/>
            <a:ext cx="8686800" cy="3592500"/>
          </a:xfrm>
          <a:prstGeom prst="rect">
            <a:avLst/>
          </a:prstGeom>
        </p:spPr>
      </p:sp>
      <p:sp>
        <p:nvSpPr>
          <p:cNvPr id="739" name="Google Shape;739;p94"/>
          <p:cNvSpPr txBox="1"/>
          <p:nvPr/>
        </p:nvSpPr>
        <p:spPr>
          <a:xfrm>
            <a:off x="162450" y="1322475"/>
            <a:ext cx="8753100" cy="401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 sz="1500">
                <a:solidFill>
                  <a:schemeClr val="accent6"/>
                </a:solidFill>
              </a:rPr>
              <a:t>File Naming Hierarchy</a:t>
            </a:r>
            <a:endParaRPr b="1" sz="1500">
              <a:solidFill>
                <a:schemeClr val="accent6"/>
              </a:solidFill>
            </a:endParaRPr>
          </a:p>
          <a:p>
            <a:pPr indent="0" lvl="0" marL="0" rtl="0" algn="l">
              <a:lnSpc>
                <a:spcPct val="115000"/>
              </a:lnSpc>
              <a:spcBef>
                <a:spcPts val="1200"/>
              </a:spcBef>
              <a:spcAft>
                <a:spcPts val="0"/>
              </a:spcAft>
              <a:buNone/>
            </a:pPr>
            <a:r>
              <a:rPr lang="en" sz="1100">
                <a:solidFill>
                  <a:schemeClr val="accent6"/>
                </a:solidFill>
              </a:rPr>
              <a:t>The </a:t>
            </a:r>
            <a:r>
              <a:rPr b="1" lang="en" sz="1100">
                <a:solidFill>
                  <a:schemeClr val="accent6"/>
                </a:solidFill>
              </a:rPr>
              <a:t>classic Guardian file system</a:t>
            </a:r>
            <a:r>
              <a:rPr lang="en" sz="1100">
                <a:solidFill>
                  <a:schemeClr val="accent6"/>
                </a:solidFill>
              </a:rPr>
              <a:t> supports a </a:t>
            </a:r>
            <a:r>
              <a:rPr b="1" lang="en" sz="1100">
                <a:solidFill>
                  <a:schemeClr val="accent6"/>
                </a:solidFill>
              </a:rPr>
              <a:t>3-level hierarchy</a:t>
            </a:r>
            <a:r>
              <a:rPr lang="en" sz="1100">
                <a:solidFill>
                  <a:schemeClr val="accent6"/>
                </a:solidFill>
              </a:rPr>
              <a:t> (sometimes described as 4 parts including the system name).</a:t>
            </a:r>
            <a:endParaRPr sz="1100">
              <a:solidFill>
                <a:schemeClr val="accent6"/>
              </a:solidFill>
            </a:endParaRPr>
          </a:p>
          <a:p>
            <a:pPr indent="0" lvl="0" marL="0" rtl="0" algn="l">
              <a:lnSpc>
                <a:spcPct val="100000"/>
              </a:lnSpc>
              <a:spcBef>
                <a:spcPts val="1400"/>
              </a:spcBef>
              <a:spcAft>
                <a:spcPts val="0"/>
              </a:spcAft>
              <a:buNone/>
            </a:pPr>
            <a:r>
              <a:rPr lang="en" sz="1100">
                <a:solidFill>
                  <a:schemeClr val="accent6"/>
                </a:solidFill>
              </a:rPr>
              <a:t>\system.$volume.subvolume.filename</a:t>
            </a:r>
            <a:endParaRPr b="1" sz="1300">
              <a:solidFill>
                <a:schemeClr val="accent6"/>
              </a:solidFill>
            </a:endParaRPr>
          </a:p>
          <a:p>
            <a:pPr indent="-298450" lvl="0" marL="457200" rtl="0" algn="l">
              <a:lnSpc>
                <a:spcPct val="100000"/>
              </a:lnSpc>
              <a:spcBef>
                <a:spcPts val="1200"/>
              </a:spcBef>
              <a:spcAft>
                <a:spcPts val="0"/>
              </a:spcAft>
              <a:buClr>
                <a:schemeClr val="accent6"/>
              </a:buClr>
              <a:buSzPts val="1100"/>
              <a:buAutoNum type="arabicPeriod"/>
            </a:pPr>
            <a:r>
              <a:rPr b="1" lang="en" sz="1100">
                <a:solidFill>
                  <a:schemeClr val="accent6"/>
                </a:solidFill>
              </a:rPr>
              <a:t>System Name</a:t>
            </a:r>
            <a:r>
              <a:rPr lang="en" sz="1100">
                <a:solidFill>
                  <a:schemeClr val="accent6"/>
                </a:solidFill>
              </a:rPr>
              <a:t> (\PROD, \TEST)</a:t>
            </a:r>
            <a:br>
              <a:rPr lang="en" sz="1100">
                <a:solidFill>
                  <a:schemeClr val="accent6"/>
                </a:solidFill>
              </a:rPr>
            </a:br>
            <a:endParaRPr sz="1100">
              <a:solidFill>
                <a:schemeClr val="accent6"/>
              </a:solidFill>
            </a:endParaRPr>
          </a:p>
          <a:p>
            <a:pPr indent="-298450" lvl="1" marL="914400" rtl="0" algn="l">
              <a:lnSpc>
                <a:spcPct val="100000"/>
              </a:lnSpc>
              <a:spcBef>
                <a:spcPts val="0"/>
              </a:spcBef>
              <a:spcAft>
                <a:spcPts val="0"/>
              </a:spcAft>
              <a:buClr>
                <a:schemeClr val="accent6"/>
              </a:buClr>
              <a:buSzPts val="1100"/>
              <a:buChar char="○"/>
            </a:pPr>
            <a:r>
              <a:rPr lang="en" sz="1100">
                <a:solidFill>
                  <a:schemeClr val="accent6"/>
                </a:solidFill>
              </a:rPr>
              <a:t>Identifies the NonStop system (in Expand networks you can reach remote systems).</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AutoNum type="arabicPeriod"/>
            </a:pPr>
            <a:r>
              <a:rPr b="1" lang="en" sz="1100">
                <a:solidFill>
                  <a:schemeClr val="accent6"/>
                </a:solidFill>
              </a:rPr>
              <a:t>Volume</a:t>
            </a:r>
            <a:r>
              <a:rPr lang="en" sz="1100">
                <a:solidFill>
                  <a:schemeClr val="accent6"/>
                </a:solidFill>
              </a:rPr>
              <a:t> ($DATA01, $SYSnn)</a:t>
            </a:r>
            <a:br>
              <a:rPr lang="en" sz="1100">
                <a:solidFill>
                  <a:schemeClr val="accent6"/>
                </a:solidFill>
              </a:rPr>
            </a:br>
            <a:endParaRPr sz="1100">
              <a:solidFill>
                <a:schemeClr val="accent6"/>
              </a:solidFill>
            </a:endParaRPr>
          </a:p>
          <a:p>
            <a:pPr indent="-298450" lvl="1" marL="914400" rtl="0" algn="l">
              <a:lnSpc>
                <a:spcPct val="100000"/>
              </a:lnSpc>
              <a:spcBef>
                <a:spcPts val="0"/>
              </a:spcBef>
              <a:spcAft>
                <a:spcPts val="0"/>
              </a:spcAft>
              <a:buClr>
                <a:schemeClr val="accent6"/>
              </a:buClr>
              <a:buSzPts val="1100"/>
              <a:buChar char="○"/>
            </a:pPr>
            <a:r>
              <a:rPr lang="en" sz="1100">
                <a:solidFill>
                  <a:schemeClr val="accent6"/>
                </a:solidFill>
              </a:rPr>
              <a:t>Physical/logical disk volume. Always starts with $.</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AutoNum type="arabicPeriod"/>
            </a:pPr>
            <a:r>
              <a:rPr b="1" lang="en" sz="1100">
                <a:solidFill>
                  <a:schemeClr val="accent6"/>
                </a:solidFill>
              </a:rPr>
              <a:t>Subvolume</a:t>
            </a:r>
            <a:r>
              <a:rPr lang="en" sz="1100">
                <a:solidFill>
                  <a:schemeClr val="accent6"/>
                </a:solidFill>
              </a:rPr>
              <a:t> (CUSTSUB, SALES)</a:t>
            </a:r>
            <a:br>
              <a:rPr lang="en" sz="1100">
                <a:solidFill>
                  <a:schemeClr val="accent6"/>
                </a:solidFill>
              </a:rPr>
            </a:br>
            <a:endParaRPr sz="1100">
              <a:solidFill>
                <a:schemeClr val="accent6"/>
              </a:solidFill>
            </a:endParaRPr>
          </a:p>
          <a:p>
            <a:pPr indent="-298450" lvl="1" marL="914400" rtl="0" algn="l">
              <a:lnSpc>
                <a:spcPct val="100000"/>
              </a:lnSpc>
              <a:spcBef>
                <a:spcPts val="0"/>
              </a:spcBef>
              <a:spcAft>
                <a:spcPts val="0"/>
              </a:spcAft>
              <a:buClr>
                <a:schemeClr val="accent6"/>
              </a:buClr>
              <a:buSzPts val="1100"/>
              <a:buChar char="○"/>
            </a:pPr>
            <a:r>
              <a:rPr lang="en" sz="1100">
                <a:solidFill>
                  <a:schemeClr val="accent6"/>
                </a:solidFill>
              </a:rPr>
              <a:t>Directory-like grouping (max 63 entries). Not a free-form folder tree — only </a:t>
            </a:r>
            <a:r>
              <a:rPr i="1" lang="en" sz="1100">
                <a:solidFill>
                  <a:schemeClr val="accent6"/>
                </a:solidFill>
              </a:rPr>
              <a:t>one level</a:t>
            </a:r>
            <a:r>
              <a:rPr lang="en" sz="1100">
                <a:solidFill>
                  <a:schemeClr val="accent6"/>
                </a:solidFill>
              </a:rPr>
              <a:t>.</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AutoNum type="arabicPeriod"/>
            </a:pPr>
            <a:r>
              <a:rPr b="1" lang="en" sz="1100">
                <a:solidFill>
                  <a:schemeClr val="accent6"/>
                </a:solidFill>
              </a:rPr>
              <a:t>File Name</a:t>
            </a:r>
            <a:r>
              <a:rPr lang="en" sz="1100">
                <a:solidFill>
                  <a:schemeClr val="accent6"/>
                </a:solidFill>
              </a:rPr>
              <a:t> (CUSTFILE, ORDER01)</a:t>
            </a:r>
            <a:br>
              <a:rPr lang="en" sz="1100">
                <a:solidFill>
                  <a:schemeClr val="accent6"/>
                </a:solidFill>
              </a:rPr>
            </a:br>
            <a:endParaRPr sz="1100">
              <a:solidFill>
                <a:schemeClr val="accent6"/>
              </a:solidFill>
            </a:endParaRPr>
          </a:p>
          <a:p>
            <a:pPr indent="-298450" lvl="1" marL="914400" rtl="0" algn="l">
              <a:lnSpc>
                <a:spcPct val="100000"/>
              </a:lnSpc>
              <a:spcBef>
                <a:spcPts val="0"/>
              </a:spcBef>
              <a:spcAft>
                <a:spcPts val="0"/>
              </a:spcAft>
              <a:buClr>
                <a:schemeClr val="accent6"/>
              </a:buClr>
              <a:buSzPts val="1100"/>
              <a:buChar char="○"/>
            </a:pPr>
            <a:r>
              <a:rPr lang="en" sz="1100">
                <a:solidFill>
                  <a:schemeClr val="accent6"/>
                </a:solidFill>
              </a:rPr>
              <a:t>The actual file.</a:t>
            </a:r>
            <a:br>
              <a:rPr lang="en" sz="1100">
                <a:solidFill>
                  <a:schemeClr val="accent6"/>
                </a:solidFill>
              </a:rPr>
            </a:br>
            <a:endParaRPr sz="1100">
              <a:solidFill>
                <a:schemeClr val="accent6"/>
              </a:solidFill>
            </a:endParaRPr>
          </a:p>
        </p:txBody>
      </p:sp>
      <p:sp>
        <p:nvSpPr>
          <p:cNvPr id="740" name="Google Shape;740;p94"/>
          <p:cNvSpPr txBox="1"/>
          <p:nvPr/>
        </p:nvSpPr>
        <p:spPr>
          <a:xfrm>
            <a:off x="0" y="241650"/>
            <a:ext cx="8915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2"/>
                </a:solidFill>
                <a:latin typeface="Young Serif"/>
                <a:ea typeface="Young Serif"/>
                <a:cs typeface="Young Serif"/>
                <a:sym typeface="Young Serif"/>
              </a:rPr>
              <a:t>Enscribe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5"/>
          <p:cNvSpPr/>
          <p:nvPr>
            <p:ph idx="2" type="pic"/>
          </p:nvPr>
        </p:nvSpPr>
        <p:spPr>
          <a:xfrm>
            <a:off x="228600" y="1322475"/>
            <a:ext cx="8686800" cy="3592500"/>
          </a:xfrm>
          <a:prstGeom prst="rect">
            <a:avLst/>
          </a:prstGeom>
        </p:spPr>
      </p:sp>
      <p:sp>
        <p:nvSpPr>
          <p:cNvPr id="746" name="Google Shape;746;p9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FUP Commands</a:t>
            </a:r>
            <a:endParaRPr/>
          </a:p>
        </p:txBody>
      </p:sp>
      <p:sp>
        <p:nvSpPr>
          <p:cNvPr id="747" name="Google Shape;747;p95"/>
          <p:cNvSpPr txBox="1"/>
          <p:nvPr/>
        </p:nvSpPr>
        <p:spPr>
          <a:xfrm>
            <a:off x="228600" y="1322475"/>
            <a:ext cx="8686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Create : </a:t>
            </a:r>
            <a:r>
              <a:rPr lang="en"/>
              <a:t>FUP CREATE \MYNODE.$DATA01.DEMO.MYFILE, REC 50, BLOCK 4, AUDIT OFF</a:t>
            </a:r>
            <a:endParaRPr/>
          </a:p>
          <a:p>
            <a:pPr indent="-317500" lvl="0" marL="457200" rtl="0" algn="l">
              <a:spcBef>
                <a:spcPts val="0"/>
              </a:spcBef>
              <a:spcAft>
                <a:spcPts val="0"/>
              </a:spcAft>
              <a:buSzPts val="1400"/>
              <a:buChar char="●"/>
            </a:pPr>
            <a:r>
              <a:rPr lang="en"/>
              <a:t>Edit : TEDIT \MYNODE.$DATA01.DEMO.MYFILE</a:t>
            </a:r>
            <a:endParaRPr/>
          </a:p>
          <a:p>
            <a:pPr indent="-317500" lvl="0" marL="457200" rtl="0" algn="l">
              <a:spcBef>
                <a:spcPts val="0"/>
              </a:spcBef>
              <a:spcAft>
                <a:spcPts val="0"/>
              </a:spcAft>
              <a:buSzPts val="1400"/>
              <a:buChar char="●"/>
            </a:pPr>
            <a:r>
              <a:rPr lang="en"/>
              <a:t>Read : FUP INFO \MYNODE.$DATA01.DEMO.MYFILE, DETAIL</a:t>
            </a:r>
            <a:endParaRPr/>
          </a:p>
          <a:p>
            <a:pPr indent="-317500" lvl="0" marL="457200" rtl="0" algn="l">
              <a:spcBef>
                <a:spcPts val="0"/>
              </a:spcBef>
              <a:spcAft>
                <a:spcPts val="0"/>
              </a:spcAft>
              <a:buSzPts val="1400"/>
              <a:buChar char="●"/>
            </a:pPr>
            <a:r>
              <a:rPr lang="en"/>
              <a:t>List : </a:t>
            </a:r>
            <a:endParaRPr/>
          </a:p>
          <a:p>
            <a:pPr indent="-317500" lvl="1" marL="914400" rtl="0" algn="l">
              <a:spcBef>
                <a:spcPts val="0"/>
              </a:spcBef>
              <a:spcAft>
                <a:spcPts val="0"/>
              </a:spcAft>
              <a:buSzPts val="1400"/>
              <a:buChar char="○"/>
            </a:pPr>
            <a:r>
              <a:rPr lang="en"/>
              <a:t>Sequential - FUP LIST \MYNODE.$DATA01.DEMO.MYFILE, DETAIL</a:t>
            </a:r>
            <a:endParaRPr/>
          </a:p>
          <a:p>
            <a:pPr indent="-317500" lvl="1" marL="914400" rtl="0" algn="l">
              <a:spcBef>
                <a:spcPts val="0"/>
              </a:spcBef>
              <a:spcAft>
                <a:spcPts val="0"/>
              </a:spcAft>
              <a:buSzPts val="1400"/>
              <a:buChar char="○"/>
            </a:pPr>
            <a:r>
              <a:rPr lang="en"/>
              <a:t>Key - FUP LIST \MYNODE.$DATA01.DEMO.MYFILE, KEY "000001" TO "000100"</a:t>
            </a:r>
            <a:endParaRPr/>
          </a:p>
          <a:p>
            <a:pPr indent="-317500" lvl="0" marL="457200" rtl="0" algn="l">
              <a:spcBef>
                <a:spcPts val="0"/>
              </a:spcBef>
              <a:spcAft>
                <a:spcPts val="0"/>
              </a:spcAft>
              <a:buSzPts val="1400"/>
              <a:buChar char="●"/>
            </a:pPr>
            <a:r>
              <a:rPr lang="en"/>
              <a:t>Delete: FUP PURGE \MYNODE.$DATA01.DEMO.MYFILE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Volumes</a:t>
            </a:r>
            <a:endParaRPr b="1"/>
          </a:p>
          <a:p>
            <a:pPr indent="-317500" lvl="0" marL="457200" rtl="0" algn="l">
              <a:spcBef>
                <a:spcPts val="0"/>
              </a:spcBef>
              <a:spcAft>
                <a:spcPts val="0"/>
              </a:spcAft>
              <a:buSzPts val="1400"/>
              <a:buChar char="●"/>
            </a:pPr>
            <a:r>
              <a:rPr lang="en"/>
              <a:t>List Volumes : FUP INFO \MYNODE.*</a:t>
            </a:r>
            <a:endParaRPr/>
          </a:p>
          <a:p>
            <a:pPr indent="-317500" lvl="0" marL="457200" rtl="0" algn="l">
              <a:spcBef>
                <a:spcPts val="0"/>
              </a:spcBef>
              <a:spcAft>
                <a:spcPts val="0"/>
              </a:spcAft>
              <a:buSzPts val="1400"/>
              <a:buChar char="●"/>
            </a:pPr>
            <a:r>
              <a:rPr lang="en"/>
              <a:t>Sub Volumes : FUP INFO \MYNODE.$DATA01.*</a:t>
            </a:r>
            <a:endParaRPr/>
          </a:p>
          <a:p>
            <a:pPr indent="-317500" lvl="0" marL="457200" rtl="0" algn="l">
              <a:spcBef>
                <a:spcPts val="0"/>
              </a:spcBef>
              <a:spcAft>
                <a:spcPts val="0"/>
              </a:spcAft>
              <a:buSzPts val="1400"/>
              <a:buChar char="●"/>
            </a:pPr>
            <a:r>
              <a:rPr lang="en"/>
              <a:t>Setting Default Volume : VOLUME $DATA01, SUBVOL CUSTSUB</a:t>
            </a:r>
            <a:endParaRPr/>
          </a:p>
          <a:p>
            <a:pPr indent="-317500" lvl="0" marL="457200" rtl="0" algn="l">
              <a:spcBef>
                <a:spcPts val="0"/>
              </a:spcBef>
              <a:spcAft>
                <a:spcPts val="0"/>
              </a:spcAft>
              <a:buSzPts val="1400"/>
              <a:buChar char="●"/>
            </a:pPr>
            <a:r>
              <a:rPr lang="en"/>
              <a:t>Check working directory : STATUS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6"/>
          <p:cNvSpPr/>
          <p:nvPr>
            <p:ph idx="2" type="pic"/>
          </p:nvPr>
        </p:nvSpPr>
        <p:spPr>
          <a:xfrm>
            <a:off x="228600" y="1322475"/>
            <a:ext cx="8686800" cy="3592500"/>
          </a:xfrm>
          <a:prstGeom prst="rect">
            <a:avLst/>
          </a:prstGeom>
        </p:spPr>
      </p:sp>
      <p:sp>
        <p:nvSpPr>
          <p:cNvPr id="753" name="Google Shape;753;p9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Enscribe as a Database</a:t>
            </a:r>
            <a:endParaRPr/>
          </a:p>
        </p:txBody>
      </p:sp>
      <p:sp>
        <p:nvSpPr>
          <p:cNvPr id="754" name="Google Shape;754;p96"/>
          <p:cNvSpPr txBox="1"/>
          <p:nvPr/>
        </p:nvSpPr>
        <p:spPr>
          <a:xfrm>
            <a:off x="248100" y="1267200"/>
            <a:ext cx="8647800" cy="3612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b="1" lang="en" sz="1300">
                <a:solidFill>
                  <a:schemeClr val="accent6"/>
                </a:solidFill>
              </a:rPr>
              <a:t>1. Why People Call It a DB</a:t>
            </a:r>
            <a:endParaRPr b="1" sz="1300">
              <a:solidFill>
                <a:schemeClr val="accent6"/>
              </a:solidFill>
            </a:endParaRPr>
          </a:p>
          <a:p>
            <a:pPr indent="-298450" lvl="0" marL="457200" rtl="0" algn="l">
              <a:lnSpc>
                <a:spcPct val="100000"/>
              </a:lnSpc>
              <a:spcBef>
                <a:spcPts val="1200"/>
              </a:spcBef>
              <a:spcAft>
                <a:spcPts val="0"/>
              </a:spcAft>
              <a:buClr>
                <a:schemeClr val="accent6"/>
              </a:buClr>
              <a:buSzPts val="1100"/>
              <a:buChar char="●"/>
            </a:pPr>
            <a:r>
              <a:rPr b="1" lang="en" sz="1100">
                <a:solidFill>
                  <a:schemeClr val="accent6"/>
                </a:solidFill>
              </a:rPr>
              <a:t>Record-oriented access</a:t>
            </a:r>
            <a:r>
              <a:rPr lang="en" sz="1100">
                <a:solidFill>
                  <a:schemeClr val="accent6"/>
                </a:solidFill>
              </a:rPr>
              <a:t>: You can define files with </a:t>
            </a:r>
            <a:r>
              <a:rPr b="1" lang="en" sz="1100">
                <a:solidFill>
                  <a:schemeClr val="accent6"/>
                </a:solidFill>
              </a:rPr>
              <a:t>primary keys</a:t>
            </a:r>
            <a:r>
              <a:rPr lang="en" sz="1100">
                <a:solidFill>
                  <a:schemeClr val="accent6"/>
                </a:solidFill>
              </a:rPr>
              <a:t> and </a:t>
            </a:r>
            <a:r>
              <a:rPr b="1" lang="en" sz="1100">
                <a:solidFill>
                  <a:schemeClr val="accent6"/>
                </a:solidFill>
              </a:rPr>
              <a:t>alternate keys</a:t>
            </a:r>
            <a:r>
              <a:rPr lang="en" sz="1100">
                <a:solidFill>
                  <a:schemeClr val="accent6"/>
                </a:solidFill>
              </a:rPr>
              <a:t>, just like indexes in a database.</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Char char="●"/>
            </a:pPr>
            <a:r>
              <a:rPr b="1" lang="en" sz="1100">
                <a:solidFill>
                  <a:schemeClr val="accent6"/>
                </a:solidFill>
              </a:rPr>
              <a:t>Random access by key</a:t>
            </a:r>
            <a:r>
              <a:rPr lang="en" sz="1100">
                <a:solidFill>
                  <a:schemeClr val="accent6"/>
                </a:solidFill>
              </a:rPr>
              <a:t>: A READKEY on a key-sequenced file feels like a SELECT … WHERE PK=….</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Char char="●"/>
            </a:pPr>
            <a:r>
              <a:rPr b="1" lang="en" sz="1100">
                <a:solidFill>
                  <a:schemeClr val="accent6"/>
                </a:solidFill>
              </a:rPr>
              <a:t>Transactions (ACID)</a:t>
            </a:r>
            <a:r>
              <a:rPr lang="en" sz="1100">
                <a:solidFill>
                  <a:schemeClr val="accent6"/>
                </a:solidFill>
              </a:rPr>
              <a:t>: When files are </a:t>
            </a:r>
            <a:r>
              <a:rPr b="1" lang="en" sz="1100">
                <a:solidFill>
                  <a:schemeClr val="accent6"/>
                </a:solidFill>
              </a:rPr>
              <a:t>AUDIT ON</a:t>
            </a:r>
            <a:r>
              <a:rPr lang="en" sz="1100">
                <a:solidFill>
                  <a:schemeClr val="accent6"/>
                </a:solidFill>
              </a:rPr>
              <a:t>, all reads/writes participate in </a:t>
            </a:r>
            <a:r>
              <a:rPr b="1" lang="en" sz="1100">
                <a:solidFill>
                  <a:schemeClr val="accent6"/>
                </a:solidFill>
              </a:rPr>
              <a:t>TMF transactions</a:t>
            </a:r>
            <a:r>
              <a:rPr lang="en" sz="1100">
                <a:solidFill>
                  <a:schemeClr val="accent6"/>
                </a:solidFill>
              </a:rPr>
              <a:t> (commit/rollback).</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Char char="●"/>
            </a:pPr>
            <a:r>
              <a:rPr b="1" lang="en" sz="1100">
                <a:solidFill>
                  <a:schemeClr val="accent6"/>
                </a:solidFill>
              </a:rPr>
              <a:t>Concurrency</a:t>
            </a:r>
            <a:r>
              <a:rPr lang="en" sz="1100">
                <a:solidFill>
                  <a:schemeClr val="accent6"/>
                </a:solidFill>
              </a:rPr>
              <a:t>: Record-level locking ensures multiple users/processes can work safely at the same time.</a:t>
            </a:r>
            <a:endParaRPr sz="1100">
              <a:solidFill>
                <a:schemeClr val="accent6"/>
              </a:solidFill>
            </a:endParaRPr>
          </a:p>
          <a:p>
            <a:pPr indent="0" lvl="0" marL="0" rtl="0" algn="l">
              <a:lnSpc>
                <a:spcPct val="100000"/>
              </a:lnSpc>
              <a:spcBef>
                <a:spcPts val="1400"/>
              </a:spcBef>
              <a:spcAft>
                <a:spcPts val="0"/>
              </a:spcAft>
              <a:buNone/>
            </a:pPr>
            <a:r>
              <a:rPr b="1" lang="en" sz="1300">
                <a:solidFill>
                  <a:schemeClr val="accent6"/>
                </a:solidFill>
              </a:rPr>
              <a:t>2. Limitations vs RDBMS</a:t>
            </a:r>
            <a:endParaRPr b="1" sz="1300">
              <a:solidFill>
                <a:schemeClr val="accent6"/>
              </a:solidFill>
            </a:endParaRPr>
          </a:p>
          <a:p>
            <a:pPr indent="-298450" lvl="0" marL="457200" rtl="0" algn="l">
              <a:lnSpc>
                <a:spcPct val="100000"/>
              </a:lnSpc>
              <a:spcBef>
                <a:spcPts val="1200"/>
              </a:spcBef>
              <a:spcAft>
                <a:spcPts val="0"/>
              </a:spcAft>
              <a:buClr>
                <a:schemeClr val="accent6"/>
              </a:buClr>
              <a:buSzPts val="1100"/>
              <a:buChar char="●"/>
            </a:pPr>
            <a:r>
              <a:rPr lang="en" sz="1100">
                <a:solidFill>
                  <a:schemeClr val="accent6"/>
                </a:solidFill>
              </a:rPr>
              <a:t>No </a:t>
            </a:r>
            <a:r>
              <a:rPr b="1" lang="en" sz="1100">
                <a:solidFill>
                  <a:schemeClr val="accent6"/>
                </a:solidFill>
              </a:rPr>
              <a:t>SQL interface</a:t>
            </a:r>
            <a:r>
              <a:rPr lang="en" sz="1100">
                <a:solidFill>
                  <a:schemeClr val="accent6"/>
                </a:solidFill>
              </a:rPr>
              <a:t> natively — you use </a:t>
            </a:r>
            <a:r>
              <a:rPr b="1" lang="en" sz="1100">
                <a:solidFill>
                  <a:schemeClr val="accent6"/>
                </a:solidFill>
              </a:rPr>
              <a:t>Guardian procedure calls</a:t>
            </a:r>
            <a:r>
              <a:rPr lang="en" sz="1100">
                <a:solidFill>
                  <a:schemeClr val="accent6"/>
                </a:solidFill>
              </a:rPr>
              <a:t> or COBOL/C APIs.</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Char char="●"/>
            </a:pPr>
            <a:r>
              <a:rPr lang="en" sz="1100">
                <a:solidFill>
                  <a:schemeClr val="accent6"/>
                </a:solidFill>
              </a:rPr>
              <a:t>No </a:t>
            </a:r>
            <a:r>
              <a:rPr b="1" lang="en" sz="1100">
                <a:solidFill>
                  <a:schemeClr val="accent6"/>
                </a:solidFill>
              </a:rPr>
              <a:t>joins</a:t>
            </a:r>
            <a:r>
              <a:rPr lang="en" sz="1100">
                <a:solidFill>
                  <a:schemeClr val="accent6"/>
                </a:solidFill>
              </a:rPr>
              <a:t>, </a:t>
            </a:r>
            <a:r>
              <a:rPr b="1" lang="en" sz="1100">
                <a:solidFill>
                  <a:schemeClr val="accent6"/>
                </a:solidFill>
              </a:rPr>
              <a:t>foreign keys</a:t>
            </a:r>
            <a:r>
              <a:rPr lang="en" sz="1100">
                <a:solidFill>
                  <a:schemeClr val="accent6"/>
                </a:solidFill>
              </a:rPr>
              <a:t>, or </a:t>
            </a:r>
            <a:r>
              <a:rPr b="1" lang="en" sz="1100">
                <a:solidFill>
                  <a:schemeClr val="accent6"/>
                </a:solidFill>
              </a:rPr>
              <a:t>query optimizer</a:t>
            </a:r>
            <a:r>
              <a:rPr lang="en" sz="1100">
                <a:solidFill>
                  <a:schemeClr val="accent6"/>
                </a:solidFill>
              </a:rPr>
              <a:t>.</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Char char="●"/>
            </a:pPr>
            <a:r>
              <a:rPr lang="en" sz="1100">
                <a:solidFill>
                  <a:schemeClr val="accent6"/>
                </a:solidFill>
              </a:rPr>
              <a:t>Each file is essentially one “table”; relationships must be coded in the application.</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Char char="●"/>
            </a:pPr>
            <a:r>
              <a:rPr lang="en" sz="1100">
                <a:solidFill>
                  <a:schemeClr val="accent6"/>
                </a:solidFill>
              </a:rPr>
              <a:t>Schema enforcement is minimal: record layout is defined by the program, not the file system.</a:t>
            </a:r>
            <a:br>
              <a:rPr lang="en" sz="1100">
                <a:solidFill>
                  <a:schemeClr val="accent6"/>
                </a:solidFill>
              </a:rPr>
            </a:br>
            <a:endParaRPr sz="11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6"/>
          <p:cNvSpPr/>
          <p:nvPr>
            <p:ph idx="2" type="pic"/>
          </p:nvPr>
        </p:nvSpPr>
        <p:spPr>
          <a:xfrm>
            <a:off x="228600" y="1322475"/>
            <a:ext cx="8686800" cy="3592500"/>
          </a:xfrm>
          <a:prstGeom prst="rect">
            <a:avLst/>
          </a:prstGeom>
        </p:spPr>
      </p:sp>
      <p:sp>
        <p:nvSpPr>
          <p:cNvPr id="682" name="Google Shape;682;p8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Guardian OS</a:t>
            </a:r>
            <a:endParaRPr/>
          </a:p>
        </p:txBody>
      </p:sp>
      <p:sp>
        <p:nvSpPr>
          <p:cNvPr id="683" name="Google Shape;683;p86"/>
          <p:cNvSpPr txBox="1"/>
          <p:nvPr/>
        </p:nvSpPr>
        <p:spPr>
          <a:xfrm>
            <a:off x="228600" y="1389075"/>
            <a:ext cx="8686800" cy="345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accent6"/>
                </a:solidFill>
              </a:rPr>
              <a:t>What is Guardian OS?</a:t>
            </a:r>
            <a:endParaRPr b="1" sz="1700">
              <a:solidFill>
                <a:schemeClr val="accent6"/>
              </a:solidFill>
            </a:endParaRPr>
          </a:p>
          <a:p>
            <a:pPr indent="0" lvl="0" marL="0" rtl="0" algn="l">
              <a:lnSpc>
                <a:spcPct val="115000"/>
              </a:lnSpc>
              <a:spcBef>
                <a:spcPts val="1200"/>
              </a:spcBef>
              <a:spcAft>
                <a:spcPts val="0"/>
              </a:spcAft>
              <a:buNone/>
            </a:pPr>
            <a:r>
              <a:rPr lang="en" sz="1600">
                <a:solidFill>
                  <a:schemeClr val="accent6"/>
                </a:solidFill>
              </a:rPr>
              <a:t>Guardian OS was initially called T/TOS (Tandem Transactional Operating System) but soon named Guardian for its ability to protect all data from machine faults and software faults. Guardian is the original name for the Tandem NonStop System (TNS) OS, and was renamed (by HP, the current owner of the TNS) to NonStop OS some time ago.</a:t>
            </a:r>
            <a:endParaRPr sz="1600">
              <a:solidFill>
                <a:schemeClr val="accent6"/>
              </a:solidFill>
            </a:endParaRPr>
          </a:p>
          <a:p>
            <a:pPr indent="0" lvl="0" marL="0" rtl="0" algn="l">
              <a:lnSpc>
                <a:spcPct val="115000"/>
              </a:lnSpc>
              <a:spcBef>
                <a:spcPts val="1200"/>
              </a:spcBef>
              <a:spcAft>
                <a:spcPts val="0"/>
              </a:spcAft>
              <a:buNone/>
            </a:pPr>
            <a:r>
              <a:t/>
            </a:r>
            <a:endParaRPr sz="1600">
              <a:solidFill>
                <a:schemeClr val="accent6"/>
              </a:solidFill>
            </a:endParaRPr>
          </a:p>
          <a:p>
            <a:pPr indent="0" lvl="0" marL="0" rtl="0" algn="l">
              <a:lnSpc>
                <a:spcPct val="115000"/>
              </a:lnSpc>
              <a:spcBef>
                <a:spcPts val="1200"/>
              </a:spcBef>
              <a:spcAft>
                <a:spcPts val="1200"/>
              </a:spcAft>
              <a:buNone/>
            </a:pPr>
            <a:r>
              <a:rPr lang="en" sz="1600">
                <a:solidFill>
                  <a:schemeClr val="accent6"/>
                </a:solidFill>
              </a:rPr>
              <a:t>Guardian OS is a specialized, fault-tolerant operating system designed for mission-critical applications that require continuous availability. It runs on HPE NonStop servers (previously Tandem computers) and is fundamentally different from traditional operating systems like Windows, Linux, or Unix.</a:t>
            </a:r>
            <a:endParaRPr sz="16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7"/>
          <p:cNvSpPr/>
          <p:nvPr>
            <p:ph idx="2" type="pic"/>
          </p:nvPr>
        </p:nvSpPr>
        <p:spPr>
          <a:xfrm>
            <a:off x="228600" y="1322475"/>
            <a:ext cx="8686800" cy="3592500"/>
          </a:xfrm>
          <a:prstGeom prst="rect">
            <a:avLst/>
          </a:prstGeom>
        </p:spPr>
      </p:sp>
      <p:sp>
        <p:nvSpPr>
          <p:cNvPr id="689" name="Google Shape;689;p8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a:t>
            </a:r>
            <a:endParaRPr/>
          </a:p>
        </p:txBody>
      </p:sp>
      <p:sp>
        <p:nvSpPr>
          <p:cNvPr id="690" name="Google Shape;690;p87"/>
          <p:cNvSpPr txBox="1"/>
          <p:nvPr/>
        </p:nvSpPr>
        <p:spPr>
          <a:xfrm>
            <a:off x="282350" y="1322475"/>
            <a:ext cx="8518800" cy="3555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accent6"/>
              </a:buClr>
              <a:buSzPts val="1200"/>
              <a:buChar char="●"/>
            </a:pPr>
            <a:r>
              <a:rPr b="1" lang="en" sz="1200">
                <a:solidFill>
                  <a:schemeClr val="accent6"/>
                </a:solidFill>
              </a:rPr>
              <a:t>What it is</a:t>
            </a:r>
            <a:r>
              <a:rPr lang="en" sz="1200">
                <a:solidFill>
                  <a:schemeClr val="accent6"/>
                </a:solidFill>
              </a:rPr>
              <a:t>: The </a:t>
            </a:r>
            <a:r>
              <a:rPr b="1" lang="en" sz="1200">
                <a:solidFill>
                  <a:schemeClr val="accent6"/>
                </a:solidFill>
              </a:rPr>
              <a:t>native operating system</a:t>
            </a:r>
            <a:r>
              <a:rPr lang="en" sz="1200">
                <a:solidFill>
                  <a:schemeClr val="accent6"/>
                </a:solidFill>
              </a:rPr>
              <a:t> for HPE NonStop servers.</a:t>
            </a:r>
            <a:br>
              <a:rPr lang="en" sz="1200">
                <a:solidFill>
                  <a:schemeClr val="accent6"/>
                </a:solidFill>
              </a:rPr>
            </a:br>
            <a:endParaRPr sz="1200">
              <a:solidFill>
                <a:schemeClr val="accent6"/>
              </a:solidFill>
            </a:endParaRPr>
          </a:p>
          <a:p>
            <a:pPr indent="-304800" lvl="0" marL="457200" rtl="0" algn="l">
              <a:lnSpc>
                <a:spcPct val="115000"/>
              </a:lnSpc>
              <a:spcBef>
                <a:spcPts val="0"/>
              </a:spcBef>
              <a:spcAft>
                <a:spcPts val="0"/>
              </a:spcAft>
              <a:buClr>
                <a:schemeClr val="accent6"/>
              </a:buClr>
              <a:buSzPts val="1200"/>
              <a:buChar char="●"/>
            </a:pPr>
            <a:r>
              <a:rPr b="1" lang="en" sz="1200">
                <a:solidFill>
                  <a:schemeClr val="accent6"/>
                </a:solidFill>
              </a:rPr>
              <a:t>Core design</a:t>
            </a:r>
            <a:r>
              <a:rPr lang="en" sz="1200">
                <a:solidFill>
                  <a:schemeClr val="accent6"/>
                </a:solidFill>
              </a:rPr>
              <a:t>: Built from the ground up for </a:t>
            </a:r>
            <a:r>
              <a:rPr b="1" lang="en" sz="1200">
                <a:solidFill>
                  <a:schemeClr val="accent6"/>
                </a:solidFill>
              </a:rPr>
              <a:t>fault tolerance and continuous availability</a:t>
            </a:r>
            <a:r>
              <a:rPr lang="en" sz="1200">
                <a:solidFill>
                  <a:schemeClr val="accent6"/>
                </a:solidFill>
              </a:rPr>
              <a:t>.</a:t>
            </a:r>
            <a:br>
              <a:rPr lang="en" sz="1200">
                <a:solidFill>
                  <a:schemeClr val="accent6"/>
                </a:solidFill>
              </a:rPr>
            </a:br>
            <a:endParaRPr sz="1200">
              <a:solidFill>
                <a:schemeClr val="accent6"/>
              </a:solidFill>
            </a:endParaRPr>
          </a:p>
          <a:p>
            <a:pPr indent="-304800" lvl="0" marL="457200" rtl="0" algn="l">
              <a:lnSpc>
                <a:spcPct val="115000"/>
              </a:lnSpc>
              <a:spcBef>
                <a:spcPts val="0"/>
              </a:spcBef>
              <a:spcAft>
                <a:spcPts val="0"/>
              </a:spcAft>
              <a:buClr>
                <a:schemeClr val="accent6"/>
              </a:buClr>
              <a:buSzPts val="1200"/>
              <a:buChar char="●"/>
            </a:pPr>
            <a:r>
              <a:rPr b="1" lang="en" sz="1200">
                <a:solidFill>
                  <a:schemeClr val="accent6"/>
                </a:solidFill>
              </a:rPr>
              <a:t>Process Model</a:t>
            </a:r>
            <a:r>
              <a:rPr lang="en" sz="1200">
                <a:solidFill>
                  <a:schemeClr val="accent6"/>
                </a:solidFill>
              </a:rPr>
              <a:t>:</a:t>
            </a:r>
            <a:br>
              <a:rPr lang="en" sz="1200">
                <a:solidFill>
                  <a:schemeClr val="accent6"/>
                </a:solidFill>
              </a:rPr>
            </a:br>
            <a:endParaRPr sz="1200">
              <a:solidFill>
                <a:schemeClr val="accent6"/>
              </a:solidFill>
            </a:endParaRPr>
          </a:p>
          <a:p>
            <a:pPr indent="-304800" lvl="1" marL="914400" rtl="0" algn="l">
              <a:lnSpc>
                <a:spcPct val="115000"/>
              </a:lnSpc>
              <a:spcBef>
                <a:spcPts val="0"/>
              </a:spcBef>
              <a:spcAft>
                <a:spcPts val="0"/>
              </a:spcAft>
              <a:buClr>
                <a:schemeClr val="accent6"/>
              </a:buClr>
              <a:buSzPts val="1200"/>
              <a:buChar char="○"/>
            </a:pPr>
            <a:r>
              <a:rPr lang="en" sz="1200">
                <a:solidFill>
                  <a:schemeClr val="accent6"/>
                </a:solidFill>
              </a:rPr>
              <a:t>Uses </a:t>
            </a:r>
            <a:r>
              <a:rPr b="1" lang="en" sz="1200">
                <a:solidFill>
                  <a:schemeClr val="accent6"/>
                </a:solidFill>
              </a:rPr>
              <a:t>message-based inter-process communication (IPC)</a:t>
            </a:r>
            <a:r>
              <a:rPr lang="en" sz="1200">
                <a:solidFill>
                  <a:schemeClr val="accent6"/>
                </a:solidFill>
              </a:rPr>
              <a:t>.</a:t>
            </a:r>
            <a:br>
              <a:rPr lang="en" sz="1200">
                <a:solidFill>
                  <a:schemeClr val="accent6"/>
                </a:solidFill>
              </a:rPr>
            </a:br>
            <a:endParaRPr sz="1200">
              <a:solidFill>
                <a:schemeClr val="accent6"/>
              </a:solidFill>
            </a:endParaRPr>
          </a:p>
          <a:p>
            <a:pPr indent="-304800" lvl="1" marL="914400" rtl="0" algn="l">
              <a:lnSpc>
                <a:spcPct val="115000"/>
              </a:lnSpc>
              <a:spcBef>
                <a:spcPts val="0"/>
              </a:spcBef>
              <a:spcAft>
                <a:spcPts val="0"/>
              </a:spcAft>
              <a:buClr>
                <a:schemeClr val="accent6"/>
              </a:buClr>
              <a:buSzPts val="1200"/>
              <a:buChar char="○"/>
            </a:pPr>
            <a:r>
              <a:rPr lang="en" sz="1200">
                <a:solidFill>
                  <a:schemeClr val="accent6"/>
                </a:solidFill>
              </a:rPr>
              <a:t>Runs </a:t>
            </a:r>
            <a:r>
              <a:rPr b="1" lang="en" sz="1200">
                <a:solidFill>
                  <a:schemeClr val="accent6"/>
                </a:solidFill>
              </a:rPr>
              <a:t>protected process pairs</a:t>
            </a:r>
            <a:r>
              <a:rPr lang="en" sz="1200">
                <a:solidFill>
                  <a:schemeClr val="accent6"/>
                </a:solidFill>
              </a:rPr>
              <a:t> (backup process automatically takes over if the primary fails).</a:t>
            </a:r>
            <a:br>
              <a:rPr lang="en" sz="1200">
                <a:solidFill>
                  <a:schemeClr val="accent6"/>
                </a:solidFill>
              </a:rPr>
            </a:br>
            <a:endParaRPr sz="1200">
              <a:solidFill>
                <a:schemeClr val="accent6"/>
              </a:solidFill>
            </a:endParaRPr>
          </a:p>
          <a:p>
            <a:pPr indent="-304800" lvl="0" marL="457200" rtl="0" algn="l">
              <a:lnSpc>
                <a:spcPct val="115000"/>
              </a:lnSpc>
              <a:spcBef>
                <a:spcPts val="0"/>
              </a:spcBef>
              <a:spcAft>
                <a:spcPts val="0"/>
              </a:spcAft>
              <a:buClr>
                <a:schemeClr val="accent6"/>
              </a:buClr>
              <a:buSzPts val="1200"/>
              <a:buChar char="●"/>
            </a:pPr>
            <a:r>
              <a:rPr b="1" lang="en" sz="1200">
                <a:solidFill>
                  <a:schemeClr val="accent6"/>
                </a:solidFill>
              </a:rPr>
              <a:t>Reliability</a:t>
            </a:r>
            <a:r>
              <a:rPr lang="en" sz="1200">
                <a:solidFill>
                  <a:schemeClr val="accent6"/>
                </a:solidFill>
              </a:rPr>
              <a:t>: Every component (CPU, disk, memory, I/O) has a </a:t>
            </a:r>
            <a:r>
              <a:rPr b="1" lang="en" sz="1200">
                <a:solidFill>
                  <a:schemeClr val="accent6"/>
                </a:solidFill>
              </a:rPr>
              <a:t>redundant pair</a:t>
            </a:r>
            <a:r>
              <a:rPr lang="en" sz="1200">
                <a:solidFill>
                  <a:schemeClr val="accent6"/>
                </a:solidFill>
              </a:rPr>
              <a:t> to avoid single points of failure.</a:t>
            </a:r>
            <a:br>
              <a:rPr lang="en" sz="1200">
                <a:solidFill>
                  <a:schemeClr val="accent6"/>
                </a:solidFill>
              </a:rPr>
            </a:br>
            <a:endParaRPr sz="1200">
              <a:solidFill>
                <a:schemeClr val="accent6"/>
              </a:solidFill>
            </a:endParaRPr>
          </a:p>
          <a:p>
            <a:pPr indent="-304800" lvl="0" marL="457200" rtl="0" algn="l">
              <a:lnSpc>
                <a:spcPct val="115000"/>
              </a:lnSpc>
              <a:spcBef>
                <a:spcPts val="0"/>
              </a:spcBef>
              <a:spcAft>
                <a:spcPts val="0"/>
              </a:spcAft>
              <a:buClr>
                <a:schemeClr val="accent6"/>
              </a:buClr>
              <a:buSzPts val="1200"/>
              <a:buChar char="●"/>
            </a:pPr>
            <a:r>
              <a:rPr b="1" lang="en" sz="1200">
                <a:solidFill>
                  <a:schemeClr val="accent6"/>
                </a:solidFill>
              </a:rPr>
              <a:t>Transaction Management</a:t>
            </a:r>
            <a:r>
              <a:rPr lang="en" sz="1200">
                <a:solidFill>
                  <a:schemeClr val="accent6"/>
                </a:solidFill>
              </a:rPr>
              <a:t>: Tight integration with </a:t>
            </a:r>
            <a:r>
              <a:rPr b="1" lang="en" sz="1200">
                <a:solidFill>
                  <a:schemeClr val="accent6"/>
                </a:solidFill>
              </a:rPr>
              <a:t>NonStop Transaction Manager (TMF)</a:t>
            </a:r>
            <a:r>
              <a:rPr lang="en" sz="1200">
                <a:solidFill>
                  <a:schemeClr val="accent6"/>
                </a:solidFill>
              </a:rPr>
              <a:t> ensures ACID compliance.</a:t>
            </a:r>
            <a:br>
              <a:rPr lang="en" sz="1200">
                <a:solidFill>
                  <a:schemeClr val="accent6"/>
                </a:solidFill>
              </a:rPr>
            </a:br>
            <a:endParaRPr sz="1200">
              <a:solidFill>
                <a:schemeClr val="accent6"/>
              </a:solidFill>
            </a:endParaRPr>
          </a:p>
          <a:p>
            <a:pPr indent="-304800" lvl="0" marL="457200" rtl="0" algn="l">
              <a:lnSpc>
                <a:spcPct val="115000"/>
              </a:lnSpc>
              <a:spcBef>
                <a:spcPts val="0"/>
              </a:spcBef>
              <a:spcAft>
                <a:spcPts val="0"/>
              </a:spcAft>
              <a:buClr>
                <a:schemeClr val="accent6"/>
              </a:buClr>
              <a:buSzPts val="1200"/>
              <a:buChar char="●"/>
            </a:pPr>
            <a:r>
              <a:rPr b="1" lang="en" sz="1200">
                <a:solidFill>
                  <a:schemeClr val="accent6"/>
                </a:solidFill>
              </a:rPr>
              <a:t>Programming Environment</a:t>
            </a:r>
            <a:r>
              <a:rPr lang="en" sz="1200">
                <a:solidFill>
                  <a:schemeClr val="accent6"/>
                </a:solidFill>
              </a:rPr>
              <a:t>: Supports </a:t>
            </a:r>
            <a:r>
              <a:rPr b="1" lang="en" sz="1200">
                <a:solidFill>
                  <a:schemeClr val="accent6"/>
                </a:solidFill>
              </a:rPr>
              <a:t>TACL</a:t>
            </a:r>
            <a:r>
              <a:rPr lang="en" sz="1200">
                <a:solidFill>
                  <a:schemeClr val="accent6"/>
                </a:solidFill>
              </a:rPr>
              <a:t>, </a:t>
            </a:r>
            <a:r>
              <a:rPr b="1" lang="en" sz="1200">
                <a:solidFill>
                  <a:schemeClr val="accent6"/>
                </a:solidFill>
              </a:rPr>
              <a:t>TAL</a:t>
            </a:r>
            <a:r>
              <a:rPr lang="en" sz="1200">
                <a:solidFill>
                  <a:schemeClr val="accent6"/>
                </a:solidFill>
              </a:rPr>
              <a:t>, </a:t>
            </a:r>
            <a:r>
              <a:rPr b="1" lang="en" sz="1200">
                <a:solidFill>
                  <a:schemeClr val="accent6"/>
                </a:solidFill>
              </a:rPr>
              <a:t>COBOL</a:t>
            </a:r>
            <a:r>
              <a:rPr lang="en" sz="1200">
                <a:solidFill>
                  <a:schemeClr val="accent6"/>
                </a:solidFill>
              </a:rPr>
              <a:t>, </a:t>
            </a:r>
            <a:r>
              <a:rPr b="1" lang="en" sz="1200">
                <a:solidFill>
                  <a:schemeClr val="accent6"/>
                </a:solidFill>
              </a:rPr>
              <a:t>C</a:t>
            </a:r>
            <a:r>
              <a:rPr lang="en" sz="1200">
                <a:solidFill>
                  <a:schemeClr val="accent6"/>
                </a:solidFill>
              </a:rPr>
              <a:t>, and </a:t>
            </a:r>
            <a:r>
              <a:rPr b="1" lang="en" sz="1200">
                <a:solidFill>
                  <a:schemeClr val="accent6"/>
                </a:solidFill>
              </a:rPr>
              <a:t>modern compilers</a:t>
            </a:r>
            <a:r>
              <a:rPr lang="en" sz="1200">
                <a:solidFill>
                  <a:schemeClr val="accent6"/>
                </a:solidFill>
              </a:rPr>
              <a:t>.</a:t>
            </a:r>
            <a:br>
              <a:rPr lang="en" sz="1200">
                <a:solidFill>
                  <a:schemeClr val="accent6"/>
                </a:solidFill>
              </a:rPr>
            </a:br>
            <a:endParaRPr sz="12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8"/>
          <p:cNvSpPr/>
          <p:nvPr>
            <p:ph idx="2" type="pic"/>
          </p:nvPr>
        </p:nvSpPr>
        <p:spPr>
          <a:xfrm>
            <a:off x="228600" y="1344200"/>
            <a:ext cx="8686800" cy="3592500"/>
          </a:xfrm>
          <a:prstGeom prst="rect">
            <a:avLst/>
          </a:prstGeom>
        </p:spPr>
      </p:sp>
      <p:sp>
        <p:nvSpPr>
          <p:cNvPr id="696" name="Google Shape;696;p8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Open System Services (OSS)</a:t>
            </a:r>
            <a:endParaRPr/>
          </a:p>
        </p:txBody>
      </p:sp>
      <p:sp>
        <p:nvSpPr>
          <p:cNvPr id="697" name="Google Shape;697;p88"/>
          <p:cNvSpPr txBox="1"/>
          <p:nvPr/>
        </p:nvSpPr>
        <p:spPr>
          <a:xfrm>
            <a:off x="228600" y="1348800"/>
            <a:ext cx="8915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accent6"/>
              </a:solidFill>
            </a:endParaRPr>
          </a:p>
        </p:txBody>
      </p:sp>
      <p:sp>
        <p:nvSpPr>
          <p:cNvPr id="698" name="Google Shape;698;p88"/>
          <p:cNvSpPr txBox="1"/>
          <p:nvPr/>
        </p:nvSpPr>
        <p:spPr>
          <a:xfrm>
            <a:off x="228600" y="1344200"/>
            <a:ext cx="8686800" cy="3575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accent6"/>
              </a:buClr>
              <a:buSzPts val="1400"/>
              <a:buChar char="●"/>
            </a:pPr>
            <a:r>
              <a:rPr b="1" lang="en">
                <a:solidFill>
                  <a:schemeClr val="accent6"/>
                </a:solidFill>
              </a:rPr>
              <a:t>OSS = POSIX-compliant environment</a:t>
            </a:r>
            <a:r>
              <a:rPr lang="en">
                <a:solidFill>
                  <a:schemeClr val="accent6"/>
                </a:solidFill>
              </a:rPr>
              <a:t> within HPE NonStop.</a:t>
            </a:r>
            <a:br>
              <a:rPr lang="en">
                <a:solidFill>
                  <a:schemeClr val="accent6"/>
                </a:solidFill>
              </a:rPr>
            </a:br>
            <a:endParaRPr>
              <a:solidFill>
                <a:schemeClr val="accent6"/>
              </a:solidFill>
            </a:endParaRPr>
          </a:p>
          <a:p>
            <a:pPr indent="-317500" lvl="0" marL="457200" rtl="0" algn="l">
              <a:lnSpc>
                <a:spcPct val="115000"/>
              </a:lnSpc>
              <a:spcBef>
                <a:spcPts val="0"/>
              </a:spcBef>
              <a:spcAft>
                <a:spcPts val="0"/>
              </a:spcAft>
              <a:buClr>
                <a:schemeClr val="accent6"/>
              </a:buClr>
              <a:buSzPts val="1400"/>
              <a:buChar char="●"/>
            </a:pPr>
            <a:r>
              <a:rPr lang="en">
                <a:solidFill>
                  <a:schemeClr val="accent6"/>
                </a:solidFill>
              </a:rPr>
              <a:t>Provides a </a:t>
            </a:r>
            <a:r>
              <a:rPr b="1" lang="en">
                <a:solidFill>
                  <a:schemeClr val="accent6"/>
                </a:solidFill>
              </a:rPr>
              <a:t>Unix-like shell</a:t>
            </a:r>
            <a:r>
              <a:rPr lang="en">
                <a:solidFill>
                  <a:schemeClr val="accent6"/>
                </a:solidFill>
              </a:rPr>
              <a:t>, standard APIs, and open-source tools.</a:t>
            </a:r>
            <a:br>
              <a:rPr lang="en">
                <a:solidFill>
                  <a:schemeClr val="accent6"/>
                </a:solidFill>
              </a:rPr>
            </a:br>
            <a:endParaRPr>
              <a:solidFill>
                <a:schemeClr val="accent6"/>
              </a:solidFill>
            </a:endParaRPr>
          </a:p>
          <a:p>
            <a:pPr indent="-317500" lvl="0" marL="457200" rtl="0" algn="l">
              <a:lnSpc>
                <a:spcPct val="115000"/>
              </a:lnSpc>
              <a:spcBef>
                <a:spcPts val="0"/>
              </a:spcBef>
              <a:spcAft>
                <a:spcPts val="0"/>
              </a:spcAft>
              <a:buClr>
                <a:schemeClr val="accent6"/>
              </a:buClr>
              <a:buSzPts val="1400"/>
              <a:buChar char="●"/>
            </a:pPr>
            <a:r>
              <a:rPr lang="en">
                <a:solidFill>
                  <a:schemeClr val="accent6"/>
                </a:solidFill>
              </a:rPr>
              <a:t>Runs </a:t>
            </a:r>
            <a:r>
              <a:rPr b="1" lang="en">
                <a:solidFill>
                  <a:schemeClr val="accent6"/>
                </a:solidFill>
              </a:rPr>
              <a:t>alongside Guardian OS</a:t>
            </a:r>
            <a:r>
              <a:rPr lang="en">
                <a:solidFill>
                  <a:schemeClr val="accent6"/>
                </a:solidFill>
              </a:rPr>
              <a:t> for flexibility and reliability.</a:t>
            </a:r>
            <a:br>
              <a:rPr lang="en">
                <a:solidFill>
                  <a:schemeClr val="accent6"/>
                </a:solidFill>
              </a:rPr>
            </a:br>
            <a:endParaRPr>
              <a:solidFill>
                <a:schemeClr val="accent6"/>
              </a:solidFill>
            </a:endParaRPr>
          </a:p>
          <a:p>
            <a:pPr indent="-317500" lvl="0" marL="457200" rtl="0" algn="l">
              <a:lnSpc>
                <a:spcPct val="115000"/>
              </a:lnSpc>
              <a:spcBef>
                <a:spcPts val="0"/>
              </a:spcBef>
              <a:spcAft>
                <a:spcPts val="0"/>
              </a:spcAft>
              <a:buClr>
                <a:schemeClr val="accent6"/>
              </a:buClr>
              <a:buSzPts val="1400"/>
              <a:buChar char="●"/>
            </a:pPr>
            <a:r>
              <a:rPr lang="en">
                <a:solidFill>
                  <a:schemeClr val="accent6"/>
                </a:solidFill>
              </a:rPr>
              <a:t>Supports programming in </a:t>
            </a:r>
            <a:r>
              <a:rPr b="1" lang="en">
                <a:solidFill>
                  <a:schemeClr val="accent6"/>
                </a:solidFill>
              </a:rPr>
              <a:t>C, C++, Java, and scripting languages</a:t>
            </a:r>
            <a:r>
              <a:rPr lang="en">
                <a:solidFill>
                  <a:schemeClr val="accent6"/>
                </a:solidFill>
              </a:rPr>
              <a:t>.</a:t>
            </a:r>
            <a:br>
              <a:rPr lang="en">
                <a:solidFill>
                  <a:schemeClr val="accent6"/>
                </a:solidFill>
              </a:rPr>
            </a:br>
            <a:endParaRPr>
              <a:solidFill>
                <a:schemeClr val="accent6"/>
              </a:solidFill>
            </a:endParaRPr>
          </a:p>
          <a:p>
            <a:pPr indent="-317500" lvl="0" marL="457200" rtl="0" algn="l">
              <a:lnSpc>
                <a:spcPct val="115000"/>
              </a:lnSpc>
              <a:spcBef>
                <a:spcPts val="0"/>
              </a:spcBef>
              <a:spcAft>
                <a:spcPts val="0"/>
              </a:spcAft>
              <a:buClr>
                <a:schemeClr val="accent6"/>
              </a:buClr>
              <a:buSzPts val="1400"/>
              <a:buChar char="●"/>
            </a:pPr>
            <a:r>
              <a:rPr lang="en">
                <a:solidFill>
                  <a:schemeClr val="accent6"/>
                </a:solidFill>
              </a:rPr>
              <a:t>Enables easy </a:t>
            </a:r>
            <a:r>
              <a:rPr b="1" lang="en">
                <a:solidFill>
                  <a:schemeClr val="accent6"/>
                </a:solidFill>
              </a:rPr>
              <a:t>porting of modern applications</a:t>
            </a:r>
            <a:r>
              <a:rPr lang="en">
                <a:solidFill>
                  <a:schemeClr val="accent6"/>
                </a:solidFill>
              </a:rPr>
              <a:t> to NonStop.</a:t>
            </a:r>
            <a:br>
              <a:rPr lang="en">
                <a:solidFill>
                  <a:schemeClr val="accent6"/>
                </a:solidFill>
              </a:rPr>
            </a:br>
            <a:endParaRPr>
              <a:solidFill>
                <a:schemeClr val="accent6"/>
              </a:solidFill>
            </a:endParaRPr>
          </a:p>
          <a:p>
            <a:pPr indent="-317500" lvl="0" marL="457200" rtl="0" algn="l">
              <a:lnSpc>
                <a:spcPct val="115000"/>
              </a:lnSpc>
              <a:spcBef>
                <a:spcPts val="0"/>
              </a:spcBef>
              <a:spcAft>
                <a:spcPts val="0"/>
              </a:spcAft>
              <a:buClr>
                <a:schemeClr val="accent6"/>
              </a:buClr>
              <a:buSzPts val="1400"/>
              <a:buChar char="●"/>
            </a:pPr>
            <a:r>
              <a:rPr lang="en">
                <a:solidFill>
                  <a:schemeClr val="accent6"/>
                </a:solidFill>
              </a:rPr>
              <a:t>Builds on </a:t>
            </a:r>
            <a:r>
              <a:rPr b="1" lang="en">
                <a:solidFill>
                  <a:schemeClr val="accent6"/>
                </a:solidFill>
              </a:rPr>
              <a:t>Guardian’s fault-tolerant foundation</a:t>
            </a:r>
            <a:r>
              <a:rPr lang="en">
                <a:solidFill>
                  <a:schemeClr val="accent6"/>
                </a:solidFill>
              </a:rPr>
              <a:t> for high availability.</a:t>
            </a:r>
            <a:br>
              <a:rPr lang="en">
                <a:solidFill>
                  <a:schemeClr val="accent6"/>
                </a:solidFill>
              </a:rPr>
            </a:br>
            <a:endParaRPr>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a:solidFill>
                  <a:schemeClr val="accent6"/>
                </a:solidFill>
              </a:rPr>
              <a:t>Bridges </a:t>
            </a:r>
            <a:r>
              <a:rPr b="1" lang="en">
                <a:solidFill>
                  <a:schemeClr val="accent6"/>
                </a:solidFill>
              </a:rPr>
              <a:t>modern development practices</a:t>
            </a:r>
            <a:r>
              <a:rPr lang="en">
                <a:solidFill>
                  <a:schemeClr val="accent6"/>
                </a:solidFill>
              </a:rPr>
              <a:t> with </a:t>
            </a:r>
            <a:r>
              <a:rPr b="1" lang="en">
                <a:solidFill>
                  <a:schemeClr val="accent6"/>
                </a:solidFill>
              </a:rPr>
              <a:t>enterprise-class reliability</a:t>
            </a:r>
            <a:r>
              <a:rPr lang="en">
                <a:solidFill>
                  <a:schemeClr val="accent6"/>
                </a:solidFill>
              </a:rPr>
              <a:t>.</a:t>
            </a:r>
            <a:br>
              <a:rPr lang="en" sz="1100">
                <a:solidFill>
                  <a:schemeClr val="accent6"/>
                </a:solidFill>
              </a:rPr>
            </a:br>
            <a:endParaRPr sz="11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9"/>
          <p:cNvSpPr/>
          <p:nvPr>
            <p:ph idx="2" type="pic"/>
          </p:nvPr>
        </p:nvSpPr>
        <p:spPr>
          <a:xfrm>
            <a:off x="228600" y="1322475"/>
            <a:ext cx="8686800" cy="3592500"/>
          </a:xfrm>
          <a:prstGeom prst="rect">
            <a:avLst/>
          </a:prstGeom>
        </p:spPr>
      </p:sp>
      <p:sp>
        <p:nvSpPr>
          <p:cNvPr id="704" name="Google Shape;704;p89"/>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Guardian vs OSS</a:t>
            </a:r>
            <a:endParaRPr/>
          </a:p>
        </p:txBody>
      </p:sp>
      <p:graphicFrame>
        <p:nvGraphicFramePr>
          <p:cNvPr id="705" name="Google Shape;705;p89"/>
          <p:cNvGraphicFramePr/>
          <p:nvPr/>
        </p:nvGraphicFramePr>
        <p:xfrm>
          <a:off x="174300" y="1322475"/>
          <a:ext cx="3000000" cy="3000000"/>
        </p:xfrm>
        <a:graphic>
          <a:graphicData uri="http://schemas.openxmlformats.org/drawingml/2006/table">
            <a:tbl>
              <a:tblPr>
                <a:noFill/>
                <a:tableStyleId>{69FF86D5-31DA-40A0-9F88-10496C700516}</a:tableStyleId>
              </a:tblPr>
              <a:tblGrid>
                <a:gridCol w="1078750"/>
                <a:gridCol w="3733050"/>
                <a:gridCol w="3875000"/>
              </a:tblGrid>
              <a:tr h="200025">
                <a:tc>
                  <a:txBody>
                    <a:bodyPr/>
                    <a:lstStyle/>
                    <a:p>
                      <a:pPr indent="0" lvl="0" marL="0" rtl="0" algn="ctr">
                        <a:lnSpc>
                          <a:spcPct val="115000"/>
                        </a:lnSpc>
                        <a:spcBef>
                          <a:spcPts val="1200"/>
                        </a:spcBef>
                        <a:spcAft>
                          <a:spcPts val="1200"/>
                        </a:spcAft>
                        <a:buNone/>
                      </a:pPr>
                      <a:r>
                        <a:t/>
                      </a:r>
                      <a:endParaRPr b="1" sz="1100"/>
                    </a:p>
                  </a:txBody>
                  <a:tcPr marT="91425" marB="91425" marR="91425" marL="91425"/>
                </a:tc>
                <a:tc>
                  <a:txBody>
                    <a:bodyPr/>
                    <a:lstStyle/>
                    <a:p>
                      <a:pPr indent="0" lvl="0" marL="0" rtl="0" algn="ctr">
                        <a:lnSpc>
                          <a:spcPct val="115000"/>
                        </a:lnSpc>
                        <a:spcBef>
                          <a:spcPts val="1200"/>
                        </a:spcBef>
                        <a:spcAft>
                          <a:spcPts val="1200"/>
                        </a:spcAft>
                        <a:buNone/>
                      </a:pPr>
                      <a:r>
                        <a:rPr b="1" lang="en"/>
                        <a:t>Guardian OS</a:t>
                      </a:r>
                      <a:endParaRPr b="1"/>
                    </a:p>
                  </a:txBody>
                  <a:tcPr marT="91425" marB="91425" marR="91425" marL="91425"/>
                </a:tc>
                <a:tc>
                  <a:txBody>
                    <a:bodyPr/>
                    <a:lstStyle/>
                    <a:p>
                      <a:pPr indent="0" lvl="0" marL="0" rtl="0" algn="ctr">
                        <a:lnSpc>
                          <a:spcPct val="115000"/>
                        </a:lnSpc>
                        <a:spcBef>
                          <a:spcPts val="1200"/>
                        </a:spcBef>
                        <a:spcAft>
                          <a:spcPts val="1200"/>
                        </a:spcAft>
                        <a:buNone/>
                      </a:pPr>
                      <a:r>
                        <a:rPr b="1" lang="en"/>
                        <a:t>OSS </a:t>
                      </a:r>
                      <a:endParaRPr b="1" sz="1100"/>
                    </a:p>
                  </a:txBody>
                  <a:tcPr marT="91425" marB="91425" marR="91425" marL="91425"/>
                </a:tc>
              </a:tr>
              <a:tr h="200025">
                <a:tc>
                  <a:txBody>
                    <a:bodyPr/>
                    <a:lstStyle/>
                    <a:p>
                      <a:pPr indent="0" lvl="0" marL="0" rtl="0" algn="l">
                        <a:lnSpc>
                          <a:spcPct val="115000"/>
                        </a:lnSpc>
                        <a:spcBef>
                          <a:spcPts val="1200"/>
                        </a:spcBef>
                        <a:spcAft>
                          <a:spcPts val="1200"/>
                        </a:spcAft>
                        <a:buNone/>
                      </a:pPr>
                      <a:r>
                        <a:rPr b="1" lang="en" sz="1100"/>
                        <a:t>Type</a:t>
                      </a:r>
                      <a:endParaRPr b="1" sz="1100"/>
                    </a:p>
                  </a:txBody>
                  <a:tcPr marT="91425" marB="91425" marR="91425" marL="91425"/>
                </a:tc>
                <a:tc>
                  <a:txBody>
                    <a:bodyPr/>
                    <a:lstStyle/>
                    <a:p>
                      <a:pPr indent="0" lvl="0" marL="0" rtl="0" algn="l">
                        <a:lnSpc>
                          <a:spcPct val="115000"/>
                        </a:lnSpc>
                        <a:spcBef>
                          <a:spcPts val="1200"/>
                        </a:spcBef>
                        <a:spcAft>
                          <a:spcPts val="1200"/>
                        </a:spcAft>
                        <a:buNone/>
                      </a:pPr>
                      <a:r>
                        <a:rPr lang="en"/>
                        <a:t>Proprietary NonStop OS</a:t>
                      </a:r>
                      <a:endParaRPr/>
                    </a:p>
                  </a:txBody>
                  <a:tcPr marT="91425" marB="91425" marR="91425" marL="91425"/>
                </a:tc>
                <a:tc>
                  <a:txBody>
                    <a:bodyPr/>
                    <a:lstStyle/>
                    <a:p>
                      <a:pPr indent="0" lvl="0" marL="0" rtl="0" algn="l">
                        <a:lnSpc>
                          <a:spcPct val="115000"/>
                        </a:lnSpc>
                        <a:spcBef>
                          <a:spcPts val="1200"/>
                        </a:spcBef>
                        <a:spcAft>
                          <a:spcPts val="1200"/>
                        </a:spcAft>
                        <a:buNone/>
                      </a:pPr>
                      <a:r>
                        <a:rPr lang="en"/>
                        <a:t>POSIX-compliant Unix layer on NonStop</a:t>
                      </a:r>
                      <a:endParaRPr/>
                    </a:p>
                  </a:txBody>
                  <a:tcPr marT="91425" marB="91425" marR="91425" marL="91425"/>
                </a:tc>
              </a:tr>
              <a:tr h="200025">
                <a:tc>
                  <a:txBody>
                    <a:bodyPr/>
                    <a:lstStyle/>
                    <a:p>
                      <a:pPr indent="0" lvl="0" marL="0" rtl="0" algn="l">
                        <a:lnSpc>
                          <a:spcPct val="115000"/>
                        </a:lnSpc>
                        <a:spcBef>
                          <a:spcPts val="1200"/>
                        </a:spcBef>
                        <a:spcAft>
                          <a:spcPts val="1200"/>
                        </a:spcAft>
                        <a:buNone/>
                      </a:pPr>
                      <a:r>
                        <a:rPr b="1" lang="en" sz="1100"/>
                        <a:t>Shell</a:t>
                      </a:r>
                      <a:endParaRPr b="1" sz="1100"/>
                    </a:p>
                  </a:txBody>
                  <a:tcPr marT="91425" marB="91425" marR="91425" marL="91425"/>
                </a:tc>
                <a:tc>
                  <a:txBody>
                    <a:bodyPr/>
                    <a:lstStyle/>
                    <a:p>
                      <a:pPr indent="0" lvl="0" marL="0" rtl="0" algn="l">
                        <a:lnSpc>
                          <a:spcPct val="115000"/>
                        </a:lnSpc>
                        <a:spcBef>
                          <a:spcPts val="1200"/>
                        </a:spcBef>
                        <a:spcAft>
                          <a:spcPts val="1200"/>
                        </a:spcAft>
                        <a:buNone/>
                      </a:pPr>
                      <a:r>
                        <a:rPr lang="en"/>
                        <a:t>TACL (Transaction Application Control)</a:t>
                      </a:r>
                      <a:endParaRPr/>
                    </a:p>
                  </a:txBody>
                  <a:tcPr marT="91425" marB="91425" marR="91425" marL="91425"/>
                </a:tc>
                <a:tc>
                  <a:txBody>
                    <a:bodyPr/>
                    <a:lstStyle/>
                    <a:p>
                      <a:pPr indent="0" lvl="0" marL="0" rtl="0" algn="l">
                        <a:lnSpc>
                          <a:spcPct val="115000"/>
                        </a:lnSpc>
                        <a:spcBef>
                          <a:spcPts val="1200"/>
                        </a:spcBef>
                        <a:spcAft>
                          <a:spcPts val="1200"/>
                        </a:spcAft>
                        <a:buNone/>
                      </a:pPr>
                      <a:r>
                        <a:rPr lang="en"/>
                        <a:t>Unix-like (bash/ksh)</a:t>
                      </a:r>
                      <a:endParaRPr/>
                    </a:p>
                  </a:txBody>
                  <a:tcPr marT="91425" marB="91425" marR="91425" marL="91425"/>
                </a:tc>
              </a:tr>
              <a:tr h="200025">
                <a:tc>
                  <a:txBody>
                    <a:bodyPr/>
                    <a:lstStyle/>
                    <a:p>
                      <a:pPr indent="0" lvl="0" marL="0" rtl="0" algn="l">
                        <a:lnSpc>
                          <a:spcPct val="115000"/>
                        </a:lnSpc>
                        <a:spcBef>
                          <a:spcPts val="1200"/>
                        </a:spcBef>
                        <a:spcAft>
                          <a:spcPts val="1200"/>
                        </a:spcAft>
                        <a:buNone/>
                      </a:pPr>
                      <a:r>
                        <a:rPr b="1" lang="en" sz="1100"/>
                        <a:t>Languages</a:t>
                      </a:r>
                      <a:endParaRPr b="1" sz="1100"/>
                    </a:p>
                  </a:txBody>
                  <a:tcPr marT="91425" marB="91425" marR="91425" marL="91425"/>
                </a:tc>
                <a:tc>
                  <a:txBody>
                    <a:bodyPr/>
                    <a:lstStyle/>
                    <a:p>
                      <a:pPr indent="0" lvl="0" marL="0" rtl="0" algn="l">
                        <a:lnSpc>
                          <a:spcPct val="115000"/>
                        </a:lnSpc>
                        <a:spcBef>
                          <a:spcPts val="1200"/>
                        </a:spcBef>
                        <a:spcAft>
                          <a:spcPts val="1200"/>
                        </a:spcAft>
                        <a:buNone/>
                      </a:pPr>
                      <a:r>
                        <a:rPr lang="en"/>
                        <a:t>TAL, COBOL, C</a:t>
                      </a:r>
                      <a:endParaRPr/>
                    </a:p>
                  </a:txBody>
                  <a:tcPr marT="91425" marB="91425" marR="91425" marL="91425"/>
                </a:tc>
                <a:tc>
                  <a:txBody>
                    <a:bodyPr/>
                    <a:lstStyle/>
                    <a:p>
                      <a:pPr indent="0" lvl="0" marL="0" rtl="0" algn="l">
                        <a:lnSpc>
                          <a:spcPct val="115000"/>
                        </a:lnSpc>
                        <a:spcBef>
                          <a:spcPts val="1200"/>
                        </a:spcBef>
                        <a:spcAft>
                          <a:spcPts val="1200"/>
                        </a:spcAft>
                        <a:buNone/>
                      </a:pPr>
                      <a:r>
                        <a:rPr lang="en"/>
                        <a:t>C, C++, Java, scripting</a:t>
                      </a:r>
                      <a:endParaRPr/>
                    </a:p>
                  </a:txBody>
                  <a:tcPr marT="91425" marB="91425" marR="91425" marL="91425"/>
                </a:tc>
              </a:tr>
              <a:tr h="200025">
                <a:tc>
                  <a:txBody>
                    <a:bodyPr/>
                    <a:lstStyle/>
                    <a:p>
                      <a:pPr indent="0" lvl="0" marL="0" rtl="0" algn="l">
                        <a:lnSpc>
                          <a:spcPct val="115000"/>
                        </a:lnSpc>
                        <a:spcBef>
                          <a:spcPts val="1200"/>
                        </a:spcBef>
                        <a:spcAft>
                          <a:spcPts val="1200"/>
                        </a:spcAft>
                        <a:buNone/>
                      </a:pPr>
                      <a:r>
                        <a:rPr b="1" lang="en" sz="1100"/>
                        <a:t>Focus</a:t>
                      </a:r>
                      <a:endParaRPr b="1" sz="1100"/>
                    </a:p>
                  </a:txBody>
                  <a:tcPr marT="91425" marB="91425" marR="91425" marL="91425"/>
                </a:tc>
                <a:tc>
                  <a:txBody>
                    <a:bodyPr/>
                    <a:lstStyle/>
                    <a:p>
                      <a:pPr indent="0" lvl="0" marL="0" rtl="0" algn="l">
                        <a:lnSpc>
                          <a:spcPct val="115000"/>
                        </a:lnSpc>
                        <a:spcBef>
                          <a:spcPts val="1200"/>
                        </a:spcBef>
                        <a:spcAft>
                          <a:spcPts val="1200"/>
                        </a:spcAft>
                        <a:buNone/>
                      </a:pPr>
                      <a:r>
                        <a:rPr lang="en"/>
                        <a:t>Fault-tolerant transaction processing</a:t>
                      </a:r>
                      <a:endParaRPr/>
                    </a:p>
                  </a:txBody>
                  <a:tcPr marT="91425" marB="91425" marR="91425" marL="91425"/>
                </a:tc>
                <a:tc>
                  <a:txBody>
                    <a:bodyPr/>
                    <a:lstStyle/>
                    <a:p>
                      <a:pPr indent="0" lvl="0" marL="0" rtl="0" algn="l">
                        <a:lnSpc>
                          <a:spcPct val="115000"/>
                        </a:lnSpc>
                        <a:spcBef>
                          <a:spcPts val="1200"/>
                        </a:spcBef>
                        <a:spcAft>
                          <a:spcPts val="1200"/>
                        </a:spcAft>
                        <a:buNone/>
                      </a:pPr>
                      <a:r>
                        <a:rPr lang="en"/>
                        <a:t>Developer portability &amp; open-source tools</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0"/>
          <p:cNvSpPr/>
          <p:nvPr>
            <p:ph idx="2" type="pic"/>
          </p:nvPr>
        </p:nvSpPr>
        <p:spPr>
          <a:xfrm>
            <a:off x="228600" y="1322475"/>
            <a:ext cx="8686800" cy="3592500"/>
          </a:xfrm>
          <a:prstGeom prst="rect">
            <a:avLst/>
          </a:prstGeom>
        </p:spPr>
      </p:sp>
      <p:sp>
        <p:nvSpPr>
          <p:cNvPr id="711" name="Google Shape;711;p90"/>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IPC ( Inter process </a:t>
            </a:r>
            <a:r>
              <a:rPr lang="en"/>
              <a:t>commn</a:t>
            </a:r>
            <a:r>
              <a:rPr lang="en"/>
              <a:t>)</a:t>
            </a:r>
            <a:endParaRPr/>
          </a:p>
        </p:txBody>
      </p:sp>
      <p:sp>
        <p:nvSpPr>
          <p:cNvPr id="712" name="Google Shape;712;p90"/>
          <p:cNvSpPr txBox="1"/>
          <p:nvPr/>
        </p:nvSpPr>
        <p:spPr>
          <a:xfrm>
            <a:off x="228600" y="1322475"/>
            <a:ext cx="8633100" cy="19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accent6"/>
                </a:solidFill>
              </a:rPr>
              <a:t>Concept</a:t>
            </a:r>
            <a:endParaRPr b="1" sz="1300">
              <a:solidFill>
                <a:schemeClr val="accent6"/>
              </a:solidFill>
            </a:endParaRPr>
          </a:p>
          <a:p>
            <a:pPr indent="-304800" lvl="0" marL="457200" rtl="0" algn="l">
              <a:lnSpc>
                <a:spcPct val="115000"/>
              </a:lnSpc>
              <a:spcBef>
                <a:spcPts val="1200"/>
              </a:spcBef>
              <a:spcAft>
                <a:spcPts val="0"/>
              </a:spcAft>
              <a:buClr>
                <a:schemeClr val="accent6"/>
              </a:buClr>
              <a:buSzPts val="1200"/>
              <a:buChar char="●"/>
            </a:pPr>
            <a:r>
              <a:rPr lang="en" sz="1200">
                <a:solidFill>
                  <a:schemeClr val="accent6"/>
                </a:solidFill>
              </a:rPr>
              <a:t>In Guardian, </a:t>
            </a:r>
            <a:r>
              <a:rPr i="1" lang="en" sz="1200">
                <a:solidFill>
                  <a:schemeClr val="accent6"/>
                </a:solidFill>
              </a:rPr>
              <a:t>all processes are isolated</a:t>
            </a:r>
            <a:r>
              <a:rPr lang="en" sz="1200">
                <a:solidFill>
                  <a:schemeClr val="accent6"/>
                </a:solidFill>
              </a:rPr>
              <a:t> — they don’t share memory or global variables.</a:t>
            </a:r>
            <a:br>
              <a:rPr lang="en" sz="1200">
                <a:solidFill>
                  <a:schemeClr val="accent6"/>
                </a:solidFill>
              </a:rPr>
            </a:br>
            <a:endParaRPr sz="1200">
              <a:solidFill>
                <a:schemeClr val="accent6"/>
              </a:solidFill>
            </a:endParaRPr>
          </a:p>
          <a:p>
            <a:pPr indent="-304800" lvl="0" marL="457200" rtl="0" algn="l">
              <a:lnSpc>
                <a:spcPct val="115000"/>
              </a:lnSpc>
              <a:spcBef>
                <a:spcPts val="0"/>
              </a:spcBef>
              <a:spcAft>
                <a:spcPts val="0"/>
              </a:spcAft>
              <a:buClr>
                <a:schemeClr val="accent6"/>
              </a:buClr>
              <a:buSzPts val="1200"/>
              <a:buChar char="●"/>
            </a:pPr>
            <a:r>
              <a:rPr lang="en" sz="1200">
                <a:solidFill>
                  <a:schemeClr val="accent6"/>
                </a:solidFill>
              </a:rPr>
              <a:t>The only way processes communicate is through </a:t>
            </a:r>
            <a:r>
              <a:rPr b="1" lang="en" sz="1200">
                <a:solidFill>
                  <a:schemeClr val="accent6"/>
                </a:solidFill>
              </a:rPr>
              <a:t>message-based IPC</a:t>
            </a:r>
            <a:r>
              <a:rPr lang="en" sz="1200">
                <a:solidFill>
                  <a:schemeClr val="accent6"/>
                </a:solidFill>
              </a:rPr>
              <a:t>.</a:t>
            </a:r>
            <a:br>
              <a:rPr lang="en" sz="1200">
                <a:solidFill>
                  <a:schemeClr val="accent6"/>
                </a:solidFill>
              </a:rPr>
            </a:br>
            <a:endParaRPr sz="1200">
              <a:solidFill>
                <a:schemeClr val="accent6"/>
              </a:solidFill>
            </a:endParaRPr>
          </a:p>
          <a:p>
            <a:pPr indent="-304800" lvl="0" marL="457200" rtl="0" algn="l">
              <a:lnSpc>
                <a:spcPct val="115000"/>
              </a:lnSpc>
              <a:spcBef>
                <a:spcPts val="0"/>
              </a:spcBef>
              <a:spcAft>
                <a:spcPts val="0"/>
              </a:spcAft>
              <a:buClr>
                <a:schemeClr val="accent6"/>
              </a:buClr>
              <a:buSzPts val="1200"/>
              <a:buChar char="●"/>
            </a:pPr>
            <a:r>
              <a:rPr lang="en" sz="1200">
                <a:solidFill>
                  <a:schemeClr val="accent6"/>
                </a:solidFill>
              </a:rPr>
              <a:t>This design enforces </a:t>
            </a:r>
            <a:r>
              <a:rPr b="1" lang="en" sz="1200">
                <a:solidFill>
                  <a:schemeClr val="accent6"/>
                </a:solidFill>
              </a:rPr>
              <a:t>fault isolation</a:t>
            </a:r>
            <a:r>
              <a:rPr lang="en" sz="1200">
                <a:solidFill>
                  <a:schemeClr val="accent6"/>
                </a:solidFill>
              </a:rPr>
              <a:t> (a failed process can’t corrupt another process’s memory).</a:t>
            </a:r>
            <a:endParaRPr b="1">
              <a:solidFill>
                <a:schemeClr val="accent6"/>
              </a:solidFill>
            </a:endParaRPr>
          </a:p>
          <a:p>
            <a:pPr indent="0" lvl="0" marL="457200" rtl="0" algn="l">
              <a:lnSpc>
                <a:spcPct val="115000"/>
              </a:lnSpc>
              <a:spcBef>
                <a:spcPts val="1200"/>
              </a:spcBef>
              <a:spcAft>
                <a:spcPts val="1200"/>
              </a:spcAft>
              <a:buNone/>
            </a:pPr>
            <a:r>
              <a:t/>
            </a:r>
            <a:endParaRPr sz="1100">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1"/>
          <p:cNvSpPr/>
          <p:nvPr>
            <p:ph idx="2" type="pic"/>
          </p:nvPr>
        </p:nvSpPr>
        <p:spPr>
          <a:xfrm>
            <a:off x="228600" y="1322475"/>
            <a:ext cx="8686800" cy="3592500"/>
          </a:xfrm>
          <a:prstGeom prst="rect">
            <a:avLst/>
          </a:prstGeom>
        </p:spPr>
      </p:sp>
      <p:sp>
        <p:nvSpPr>
          <p:cNvPr id="718" name="Google Shape;718;p91"/>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Enscribe (File System)</a:t>
            </a:r>
            <a:endParaRPr/>
          </a:p>
        </p:txBody>
      </p:sp>
      <p:sp>
        <p:nvSpPr>
          <p:cNvPr id="719" name="Google Shape;719;p91"/>
          <p:cNvSpPr txBox="1"/>
          <p:nvPr/>
        </p:nvSpPr>
        <p:spPr>
          <a:xfrm>
            <a:off x="228600" y="1322475"/>
            <a:ext cx="8915400" cy="2379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accent6"/>
              </a:buClr>
              <a:buSzPts val="1300"/>
              <a:buChar char="●"/>
            </a:pPr>
            <a:r>
              <a:rPr b="1" lang="en" sz="1300">
                <a:solidFill>
                  <a:schemeClr val="accent6"/>
                </a:solidFill>
              </a:rPr>
              <a:t>Native, record-oriented</a:t>
            </a:r>
            <a:r>
              <a:rPr lang="en" sz="1300">
                <a:solidFill>
                  <a:schemeClr val="accent6"/>
                </a:solidFill>
              </a:rPr>
              <a:t> file system on NonStop.</a:t>
            </a:r>
            <a:br>
              <a:rPr lang="en" sz="1300">
                <a:solidFill>
                  <a:schemeClr val="accent6"/>
                </a:solidFill>
              </a:rPr>
            </a:br>
            <a:endParaRPr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lang="en" sz="1300">
                <a:solidFill>
                  <a:schemeClr val="accent6"/>
                </a:solidFill>
              </a:rPr>
              <a:t>Optimized for </a:t>
            </a:r>
            <a:r>
              <a:rPr b="1" lang="en" sz="1300">
                <a:solidFill>
                  <a:schemeClr val="accent6"/>
                </a:solidFill>
              </a:rPr>
              <a:t>high-volume OLTP</a:t>
            </a:r>
            <a:r>
              <a:rPr lang="en" sz="1300">
                <a:solidFill>
                  <a:schemeClr val="accent6"/>
                </a:solidFill>
              </a:rPr>
              <a:t>: predictable latency, strong locking, tight </a:t>
            </a:r>
            <a:r>
              <a:rPr b="1" lang="en" sz="1300">
                <a:solidFill>
                  <a:schemeClr val="accent6"/>
                </a:solidFill>
              </a:rPr>
              <a:t>TMF</a:t>
            </a:r>
            <a:r>
              <a:rPr lang="en" sz="1300">
                <a:solidFill>
                  <a:schemeClr val="accent6"/>
                </a:solidFill>
              </a:rPr>
              <a:t> (Transaction Management Facility) integration.</a:t>
            </a:r>
            <a:br>
              <a:rPr lang="en" sz="1300">
                <a:solidFill>
                  <a:schemeClr val="accent6"/>
                </a:solidFill>
              </a:rPr>
            </a:br>
            <a:endParaRPr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lang="en" sz="1300">
                <a:solidFill>
                  <a:schemeClr val="accent6"/>
                </a:solidFill>
              </a:rPr>
              <a:t>Accessed via </a:t>
            </a:r>
            <a:r>
              <a:rPr b="1" lang="en" sz="1300">
                <a:solidFill>
                  <a:schemeClr val="accent6"/>
                </a:solidFill>
              </a:rPr>
              <a:t>Guardian procedure calls</a:t>
            </a:r>
            <a:r>
              <a:rPr lang="en" sz="1300">
                <a:solidFill>
                  <a:schemeClr val="accent6"/>
                </a:solidFill>
              </a:rPr>
              <a:t> (e.g., FILE_OPEN_, READ, WRITE, READUPD, WRITEUPD, FILE_CLOSE_) or via </a:t>
            </a:r>
            <a:r>
              <a:rPr b="1" lang="en" sz="1300">
                <a:solidFill>
                  <a:schemeClr val="accent6"/>
                </a:solidFill>
              </a:rPr>
              <a:t>COBOL/C</a:t>
            </a:r>
            <a:r>
              <a:rPr lang="en" sz="1300">
                <a:solidFill>
                  <a:schemeClr val="accent6"/>
                </a:solidFill>
              </a:rPr>
              <a:t> language runtimes.</a:t>
            </a:r>
            <a:br>
              <a:rPr lang="en" sz="1300">
                <a:solidFill>
                  <a:schemeClr val="accent6"/>
                </a:solidFill>
              </a:rPr>
            </a:br>
            <a:endParaRPr sz="1300">
              <a:solidFill>
                <a:schemeClr val="accent6"/>
              </a:solidFill>
            </a:endParaRPr>
          </a:p>
          <a:p>
            <a:pPr indent="0" lvl="0" marL="0" rtl="0" algn="l">
              <a:lnSpc>
                <a:spcPct val="115000"/>
              </a:lnSpc>
              <a:spcBef>
                <a:spcPts val="1200"/>
              </a:spcBef>
              <a:spcAft>
                <a:spcPts val="1200"/>
              </a:spcAft>
              <a:buNone/>
            </a:pPr>
            <a:r>
              <a:t/>
            </a:r>
            <a:endParaRPr sz="13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2"/>
          <p:cNvSpPr/>
          <p:nvPr>
            <p:ph idx="2" type="pic"/>
          </p:nvPr>
        </p:nvSpPr>
        <p:spPr>
          <a:xfrm>
            <a:off x="228600" y="1322475"/>
            <a:ext cx="8686800" cy="3592500"/>
          </a:xfrm>
          <a:prstGeom prst="rect">
            <a:avLst/>
          </a:prstGeom>
        </p:spPr>
      </p:sp>
      <p:sp>
        <p:nvSpPr>
          <p:cNvPr id="725" name="Google Shape;725;p92"/>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Enscribe</a:t>
            </a:r>
            <a:endParaRPr/>
          </a:p>
        </p:txBody>
      </p:sp>
      <p:sp>
        <p:nvSpPr>
          <p:cNvPr id="726" name="Google Shape;726;p92"/>
          <p:cNvSpPr txBox="1"/>
          <p:nvPr/>
        </p:nvSpPr>
        <p:spPr>
          <a:xfrm>
            <a:off x="189850" y="1322475"/>
            <a:ext cx="8915400" cy="346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accent6"/>
                </a:solidFill>
              </a:rPr>
              <a:t>Core Features</a:t>
            </a:r>
            <a:endParaRPr b="1" sz="13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Record-oriented</a:t>
            </a:r>
            <a:r>
              <a:rPr lang="en" sz="1100">
                <a:solidFill>
                  <a:schemeClr val="accent6"/>
                </a:solidFill>
              </a:rPr>
              <a:t>: Files consist of fixed or variable-length records, not raw byte streams.</a:t>
            </a:r>
            <a:br>
              <a:rPr lang="en" sz="1100">
                <a:solidFill>
                  <a:schemeClr val="accent6"/>
                </a:solidFill>
              </a:rPr>
            </a:b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File types</a:t>
            </a:r>
            <a:r>
              <a:rPr lang="en" sz="1100">
                <a:solidFill>
                  <a:schemeClr val="accent6"/>
                </a:solidFill>
              </a:rPr>
              <a:t>:</a:t>
            </a:r>
            <a:br>
              <a:rPr lang="en" sz="1100">
                <a:solidFill>
                  <a:schemeClr val="accent6"/>
                </a:solidFill>
              </a:rPr>
            </a:b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b="1" lang="en" sz="1100">
                <a:solidFill>
                  <a:schemeClr val="accent6"/>
                </a:solidFill>
              </a:rPr>
              <a:t>Entry-Sequenced</a:t>
            </a:r>
            <a:r>
              <a:rPr lang="en" sz="1100">
                <a:solidFill>
                  <a:schemeClr val="accent6"/>
                </a:solidFill>
              </a:rPr>
              <a:t> → append records in order (like logs/queues). “Give me the next record written.”</a:t>
            </a:r>
            <a:br>
              <a:rPr lang="en" sz="1100">
                <a:solidFill>
                  <a:schemeClr val="accent6"/>
                </a:solidFill>
              </a:rPr>
            </a:b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b="1" lang="en" sz="1100">
                <a:solidFill>
                  <a:schemeClr val="accent6"/>
                </a:solidFill>
              </a:rPr>
              <a:t>Relative</a:t>
            </a:r>
            <a:r>
              <a:rPr lang="en" sz="1100">
                <a:solidFill>
                  <a:schemeClr val="accent6"/>
                </a:solidFill>
              </a:rPr>
              <a:t> → records addressed by slot number (RRN). “Read record #1500.”</a:t>
            </a:r>
            <a:br>
              <a:rPr lang="en" sz="1100">
                <a:solidFill>
                  <a:schemeClr val="accent6"/>
                </a:solidFill>
              </a:rPr>
            </a:b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b="1" lang="en" sz="1100">
                <a:solidFill>
                  <a:schemeClr val="accent6"/>
                </a:solidFill>
              </a:rPr>
              <a:t>Key-Sequenced</a:t>
            </a:r>
            <a:r>
              <a:rPr lang="en" sz="1100">
                <a:solidFill>
                  <a:schemeClr val="accent6"/>
                </a:solidFill>
              </a:rPr>
              <a:t> → records organized in B-tree by a primary key, optional alternate keys. “Retrieve the record where CUSTOMER-ID = 12345.”</a:t>
            </a:r>
            <a:br>
              <a:rPr lang="en" sz="1100">
                <a:solidFill>
                  <a:schemeClr val="accent6"/>
                </a:solidFill>
              </a:rPr>
            </a:b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Auditing</a:t>
            </a:r>
            <a:r>
              <a:rPr lang="en" sz="1100">
                <a:solidFill>
                  <a:schemeClr val="accent6"/>
                </a:solidFill>
              </a:rPr>
              <a:t> (via TMF): Ensures </a:t>
            </a:r>
            <a:r>
              <a:rPr b="1" lang="en" sz="1100">
                <a:solidFill>
                  <a:schemeClr val="accent6"/>
                </a:solidFill>
              </a:rPr>
              <a:t>ACID transactions</a:t>
            </a:r>
            <a:r>
              <a:rPr lang="en" sz="1100">
                <a:solidFill>
                  <a:schemeClr val="accent6"/>
                </a:solidFill>
              </a:rPr>
              <a:t> across multiple files.</a:t>
            </a:r>
            <a:br>
              <a:rPr lang="en" sz="1100">
                <a:solidFill>
                  <a:schemeClr val="accent6"/>
                </a:solidFill>
              </a:rPr>
            </a:b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Concurrency</a:t>
            </a:r>
            <a:r>
              <a:rPr lang="en" sz="1100">
                <a:solidFill>
                  <a:schemeClr val="accent6"/>
                </a:solidFill>
              </a:rPr>
              <a:t>: Record-level locking (READUPD + WRITEUPD).</a:t>
            </a:r>
            <a:br>
              <a:rPr lang="en" sz="1100">
                <a:solidFill>
                  <a:schemeClr val="accent6"/>
                </a:solidFill>
              </a:rPr>
            </a:br>
            <a:endParaRPr sz="110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3"/>
          <p:cNvSpPr/>
          <p:nvPr>
            <p:ph idx="2" type="pic"/>
          </p:nvPr>
        </p:nvSpPr>
        <p:spPr>
          <a:xfrm>
            <a:off x="228600" y="1322475"/>
            <a:ext cx="8686800" cy="3592500"/>
          </a:xfrm>
          <a:prstGeom prst="rect">
            <a:avLst/>
          </a:prstGeom>
        </p:spPr>
      </p:sp>
      <p:sp>
        <p:nvSpPr>
          <p:cNvPr id="732" name="Google Shape;732;p93"/>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Enscribe</a:t>
            </a:r>
            <a:endParaRPr/>
          </a:p>
        </p:txBody>
      </p:sp>
      <p:sp>
        <p:nvSpPr>
          <p:cNvPr id="733" name="Google Shape;733;p93"/>
          <p:cNvSpPr txBox="1"/>
          <p:nvPr/>
        </p:nvSpPr>
        <p:spPr>
          <a:xfrm>
            <a:off x="228600" y="1322475"/>
            <a:ext cx="8686800" cy="26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 sz="1500">
                <a:solidFill>
                  <a:schemeClr val="accent6"/>
                </a:solidFill>
              </a:rPr>
              <a:t>Record-Oriented Concept</a:t>
            </a:r>
            <a:endParaRPr sz="300">
              <a:solidFill>
                <a:schemeClr val="accent6"/>
              </a:solidFill>
            </a:endParaRPr>
          </a:p>
          <a:p>
            <a:pPr indent="-298450" lvl="0" marL="457200" rtl="0" algn="l">
              <a:lnSpc>
                <a:spcPct val="100000"/>
              </a:lnSpc>
              <a:spcBef>
                <a:spcPts val="1200"/>
              </a:spcBef>
              <a:spcAft>
                <a:spcPts val="0"/>
              </a:spcAft>
              <a:buClr>
                <a:schemeClr val="accent6"/>
              </a:buClr>
              <a:buSzPts val="1100"/>
              <a:buChar char="●"/>
            </a:pPr>
            <a:r>
              <a:rPr lang="en" sz="1100">
                <a:solidFill>
                  <a:schemeClr val="accent6"/>
                </a:solidFill>
              </a:rPr>
              <a:t>A </a:t>
            </a:r>
            <a:r>
              <a:rPr b="1" lang="en" sz="1100">
                <a:solidFill>
                  <a:schemeClr val="accent6"/>
                </a:solidFill>
              </a:rPr>
              <a:t>record</a:t>
            </a:r>
            <a:r>
              <a:rPr lang="en" sz="1100">
                <a:solidFill>
                  <a:schemeClr val="accent6"/>
                </a:solidFill>
              </a:rPr>
              <a:t> is the </a:t>
            </a:r>
            <a:r>
              <a:rPr b="1" lang="en" sz="1100">
                <a:solidFill>
                  <a:schemeClr val="accent6"/>
                </a:solidFill>
              </a:rPr>
              <a:t>fundamental unit of data</a:t>
            </a:r>
            <a:r>
              <a:rPr lang="en" sz="1100">
                <a:solidFill>
                  <a:schemeClr val="accent6"/>
                </a:solidFill>
              </a:rPr>
              <a:t> in an Enscribe file.</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Char char="●"/>
            </a:pPr>
            <a:r>
              <a:rPr lang="en" sz="1100">
                <a:solidFill>
                  <a:schemeClr val="accent6"/>
                </a:solidFill>
              </a:rPr>
              <a:t>Instead of treating a file as one long stream of bytes (like Unix/Windows), Enscribe treats it as a </a:t>
            </a:r>
            <a:r>
              <a:rPr b="1" lang="en" sz="1100">
                <a:solidFill>
                  <a:schemeClr val="accent6"/>
                </a:solidFill>
              </a:rPr>
              <a:t>collection of self-contained records</a:t>
            </a:r>
            <a:r>
              <a:rPr lang="en" sz="1100">
                <a:solidFill>
                  <a:schemeClr val="accent6"/>
                </a:solidFill>
              </a:rPr>
              <a:t>.</a:t>
            </a:r>
            <a:br>
              <a:rPr lang="en" sz="1100">
                <a:solidFill>
                  <a:schemeClr val="accent6"/>
                </a:solidFill>
              </a:rPr>
            </a:br>
            <a:endParaRPr sz="1100">
              <a:solidFill>
                <a:schemeClr val="accent6"/>
              </a:solidFill>
            </a:endParaRPr>
          </a:p>
          <a:p>
            <a:pPr indent="-298450" lvl="0" marL="457200" rtl="0" algn="l">
              <a:lnSpc>
                <a:spcPct val="100000"/>
              </a:lnSpc>
              <a:spcBef>
                <a:spcPts val="0"/>
              </a:spcBef>
              <a:spcAft>
                <a:spcPts val="0"/>
              </a:spcAft>
              <a:buClr>
                <a:schemeClr val="accent6"/>
              </a:buClr>
              <a:buSzPts val="1100"/>
              <a:buChar char="●"/>
            </a:pPr>
            <a:r>
              <a:rPr lang="en" sz="1100">
                <a:solidFill>
                  <a:schemeClr val="accent6"/>
                </a:solidFill>
              </a:rPr>
              <a:t>Applications read/write </a:t>
            </a:r>
            <a:r>
              <a:rPr b="1" lang="en" sz="1100">
                <a:solidFill>
                  <a:schemeClr val="accent6"/>
                </a:solidFill>
              </a:rPr>
              <a:t>entire records</a:t>
            </a:r>
            <a:r>
              <a:rPr lang="en" sz="1100">
                <a:solidFill>
                  <a:schemeClr val="accent6"/>
                </a:solidFill>
              </a:rPr>
              <a:t>, never partial bytes.</a:t>
            </a:r>
            <a:endParaRPr sz="1100">
              <a:solidFill>
                <a:schemeClr val="accent6"/>
              </a:solidFill>
            </a:endParaRPr>
          </a:p>
          <a:p>
            <a:pPr indent="0" lvl="0" marL="0" rtl="0" algn="l">
              <a:lnSpc>
                <a:spcPct val="115000"/>
              </a:lnSpc>
              <a:spcBef>
                <a:spcPts val="1200"/>
              </a:spcBef>
              <a:spcAft>
                <a:spcPts val="0"/>
              </a:spcAft>
              <a:buNone/>
            </a:pPr>
            <a:r>
              <a:t/>
            </a:r>
            <a:endParaRPr sz="1100">
              <a:solidFill>
                <a:schemeClr val="accent6"/>
              </a:solidFill>
            </a:endParaRPr>
          </a:p>
          <a:p>
            <a:pPr indent="0" lvl="0" marL="0" rtl="0" algn="l">
              <a:lnSpc>
                <a:spcPct val="115000"/>
              </a:lnSpc>
              <a:spcBef>
                <a:spcPts val="1200"/>
              </a:spcBef>
              <a:spcAft>
                <a:spcPts val="0"/>
              </a:spcAft>
              <a:buNone/>
            </a:pPr>
            <a:r>
              <a:t/>
            </a:r>
            <a:endParaRPr sz="1100">
              <a:solidFill>
                <a:schemeClr val="accent6"/>
              </a:solidFill>
            </a:endParaRPr>
          </a:p>
          <a:p>
            <a:pPr indent="0" lvl="0" marL="0" rtl="0" algn="l">
              <a:lnSpc>
                <a:spcPct val="100000"/>
              </a:lnSpc>
              <a:spcBef>
                <a:spcPts val="1200"/>
              </a:spcBef>
              <a:spcAft>
                <a:spcPts val="1200"/>
              </a:spcAft>
              <a:buNone/>
            </a:pPr>
            <a:r>
              <a:t/>
            </a:r>
            <a:endParaRPr sz="1100">
              <a:solidFill>
                <a:schemeClr val="accent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yllabus / Course Overview #1">
  <a:themeElements>
    <a:clrScheme name="Simple Light">
      <a:dk1>
        <a:srgbClr val="03045E"/>
      </a:dk1>
      <a:lt1>
        <a:srgbClr val="CAF0F8"/>
      </a:lt1>
      <a:dk2>
        <a:srgbClr val="00508A"/>
      </a:dk2>
      <a:lt2>
        <a:srgbClr val="FFFFFF"/>
      </a:lt2>
      <a:accent1>
        <a:srgbClr val="86FFFF"/>
      </a:accent1>
      <a:accent2>
        <a:srgbClr val="90E0EF"/>
      </a:accent2>
      <a:accent3>
        <a:srgbClr val="0077B6"/>
      </a:accent3>
      <a:accent4>
        <a:srgbClr val="0096C7"/>
      </a:accent4>
      <a:accent5>
        <a:srgbClr val="00B4D8"/>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usiness Plan Presentation">
  <a:themeElements>
    <a:clrScheme name="Simple Light">
      <a:dk1>
        <a:srgbClr val="F9F9F9"/>
      </a:dk1>
      <a:lt1>
        <a:srgbClr val="183C40"/>
      </a:lt1>
      <a:dk2>
        <a:srgbClr val="20494D"/>
      </a:dk2>
      <a:lt2>
        <a:srgbClr val="799DA7"/>
      </a:lt2>
      <a:accent1>
        <a:srgbClr val="B0D5CD"/>
      </a:accent1>
      <a:accent2>
        <a:srgbClr val="A6DAEA"/>
      </a:accent2>
      <a:accent3>
        <a:srgbClr val="B78D43"/>
      </a:accent3>
      <a:accent4>
        <a:srgbClr val="9AA864"/>
      </a:accent4>
      <a:accent5>
        <a:srgbClr val="426345"/>
      </a:accent5>
      <a:accent6>
        <a:srgbClr val="DCDCDC"/>
      </a:accent6>
      <a:hlink>
        <a:srgbClr val="B0D5C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