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38" r:id="rId1"/>
  </p:sldMasterIdLst>
  <p:sldIdLst>
    <p:sldId id="256" r:id="rId2"/>
    <p:sldId id="257" r:id="rId3"/>
    <p:sldId id="258" r:id="rId4"/>
    <p:sldId id="268" r:id="rId5"/>
    <p:sldId id="269" r:id="rId6"/>
    <p:sldId id="270" r:id="rId7"/>
    <p:sldId id="259" r:id="rId8"/>
    <p:sldId id="271" r:id="rId9"/>
    <p:sldId id="272" r:id="rId10"/>
    <p:sldId id="260" r:id="rId11"/>
    <p:sldId id="273" r:id="rId12"/>
    <p:sldId id="275" r:id="rId13"/>
    <p:sldId id="261" r:id="rId14"/>
    <p:sldId id="274" r:id="rId15"/>
    <p:sldId id="262" r:id="rId16"/>
    <p:sldId id="276" r:id="rId17"/>
    <p:sldId id="263" r:id="rId18"/>
    <p:sldId id="277" r:id="rId19"/>
    <p:sldId id="264" r:id="rId20"/>
    <p:sldId id="265" r:id="rId21"/>
    <p:sldId id="278" r:id="rId22"/>
    <p:sldId id="279" r:id="rId23"/>
    <p:sldId id="280" r:id="rId24"/>
    <p:sldId id="281" r:id="rId25"/>
    <p:sldId id="282" r:id="rId26"/>
    <p:sldId id="283" r:id="rId27"/>
    <p:sldId id="288" r:id="rId28"/>
    <p:sldId id="284" r:id="rId29"/>
    <p:sldId id="285" r:id="rId30"/>
    <p:sldId id="286" r:id="rId31"/>
    <p:sldId id="287" r:id="rId32"/>
    <p:sldId id="266"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5D262-1BA1-47DF-89AC-85FBCF36D084}" v="35" dt="2024-05-12T01:18:26.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BD94E-542B-4895-8503-3B7A25F1821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CA"/>
        </a:p>
      </dgm:t>
    </dgm:pt>
    <dgm:pt modelId="{F60BA222-2DD8-4786-98A7-B725DD223B25}">
      <dgm:prSet phldrT="[Text]"/>
      <dgm:spPr/>
      <dgm:t>
        <a:bodyPr/>
        <a:lstStyle/>
        <a:p>
          <a:pPr>
            <a:buFont typeface="Arial" panose="020B0604020202020204" pitchFamily="34" charset="0"/>
            <a:buChar char="•"/>
          </a:pPr>
          <a:r>
            <a:rPr lang="en-CA" b="1" i="0"/>
            <a:t>Objective:</a:t>
          </a:r>
          <a:endParaRPr lang="en-CA"/>
        </a:p>
      </dgm:t>
    </dgm:pt>
    <dgm:pt modelId="{7CB6E52D-B35A-4E7C-821C-49DBBD476CE2}" type="parTrans" cxnId="{015412F9-A801-43AC-B522-8297E093B6EB}">
      <dgm:prSet/>
      <dgm:spPr/>
      <dgm:t>
        <a:bodyPr/>
        <a:lstStyle/>
        <a:p>
          <a:endParaRPr lang="en-CA"/>
        </a:p>
      </dgm:t>
    </dgm:pt>
    <dgm:pt modelId="{2E772D0B-99B9-4ADC-BB65-11E6A05551C2}" type="sibTrans" cxnId="{015412F9-A801-43AC-B522-8297E093B6EB}">
      <dgm:prSet/>
      <dgm:spPr/>
      <dgm:t>
        <a:bodyPr/>
        <a:lstStyle/>
        <a:p>
          <a:endParaRPr lang="en-CA"/>
        </a:p>
      </dgm:t>
    </dgm:pt>
    <dgm:pt modelId="{843554DB-C9CD-4065-ABC2-C6AFF5378CF5}">
      <dgm:prSet/>
      <dgm:spPr/>
      <dgm:t>
        <a:bodyPr/>
        <a:lstStyle/>
        <a:p>
          <a:pPr>
            <a:buFont typeface="Arial" panose="020B0604020202020204" pitchFamily="34" charset="0"/>
            <a:buChar char="•"/>
          </a:pPr>
          <a:r>
            <a:rPr lang="en-US" b="0" i="0" dirty="0"/>
            <a:t>Outline the process of software setup and installation on a Windows Server environment </a:t>
          </a:r>
          <a:r>
            <a:rPr lang="en-CA" b="0" i="0" dirty="0"/>
            <a:t>(</a:t>
          </a:r>
          <a:r>
            <a:rPr lang="en-CA" b="0" i="0" dirty="0" err="1"/>
            <a:t>Khounborine</a:t>
          </a:r>
          <a:r>
            <a:rPr lang="en-CA" b="0" i="0" dirty="0"/>
            <a:t>, 2023)</a:t>
          </a:r>
          <a:r>
            <a:rPr lang="en-US" b="0" i="0" dirty="0"/>
            <a:t>.</a:t>
          </a:r>
        </a:p>
      </dgm:t>
    </dgm:pt>
    <dgm:pt modelId="{D0860582-67F1-411E-BE64-5FD47E52FFD1}" type="parTrans" cxnId="{2B50C2B7-5DB6-4CF3-8A68-DCC50D1A6917}">
      <dgm:prSet/>
      <dgm:spPr/>
      <dgm:t>
        <a:bodyPr/>
        <a:lstStyle/>
        <a:p>
          <a:endParaRPr lang="en-CA"/>
        </a:p>
      </dgm:t>
    </dgm:pt>
    <dgm:pt modelId="{E760B8C5-2AEB-4559-AC21-A1FA09D9EDDB}" type="sibTrans" cxnId="{2B50C2B7-5DB6-4CF3-8A68-DCC50D1A6917}">
      <dgm:prSet/>
      <dgm:spPr/>
      <dgm:t>
        <a:bodyPr/>
        <a:lstStyle/>
        <a:p>
          <a:endParaRPr lang="en-CA"/>
        </a:p>
      </dgm:t>
    </dgm:pt>
    <dgm:pt modelId="{A10795EA-DB8F-4273-8BAE-9BAECE54291F}">
      <dgm:prSet/>
      <dgm:spPr/>
      <dgm:t>
        <a:bodyPr/>
        <a:lstStyle/>
        <a:p>
          <a:pPr>
            <a:buFont typeface="Arial" panose="020B0604020202020204" pitchFamily="34" charset="0"/>
            <a:buChar char="•"/>
          </a:pPr>
          <a:r>
            <a:rPr lang="en-US" b="0" i="0" dirty="0"/>
            <a:t>Emphasize the importance of setting up various tools for system analysis and security scanning.</a:t>
          </a:r>
        </a:p>
      </dgm:t>
    </dgm:pt>
    <dgm:pt modelId="{6D5AFA89-4600-4A42-85FD-2DFC00836727}" type="parTrans" cxnId="{9BFC41D6-97F4-4193-9607-77171125BDC2}">
      <dgm:prSet/>
      <dgm:spPr/>
      <dgm:t>
        <a:bodyPr/>
        <a:lstStyle/>
        <a:p>
          <a:endParaRPr lang="en-CA"/>
        </a:p>
      </dgm:t>
    </dgm:pt>
    <dgm:pt modelId="{2A040B17-E938-47A2-9344-BA7F84F1274A}" type="sibTrans" cxnId="{9BFC41D6-97F4-4193-9607-77171125BDC2}">
      <dgm:prSet/>
      <dgm:spPr/>
      <dgm:t>
        <a:bodyPr/>
        <a:lstStyle/>
        <a:p>
          <a:endParaRPr lang="en-CA"/>
        </a:p>
      </dgm:t>
    </dgm:pt>
    <dgm:pt modelId="{E3ADF949-AC62-43C2-948E-1735A02082ED}">
      <dgm:prSet/>
      <dgm:spPr/>
      <dgm:t>
        <a:bodyPr/>
        <a:lstStyle/>
        <a:p>
          <a:pPr>
            <a:buFont typeface="Arial" panose="020B0604020202020204" pitchFamily="34" charset="0"/>
            <a:buChar char="•"/>
          </a:pPr>
          <a:r>
            <a:rPr lang="en-CA" b="1" i="0" dirty="0"/>
            <a:t>Tools Discussed:</a:t>
          </a:r>
          <a:endParaRPr lang="en-CA" b="0" i="0" dirty="0"/>
        </a:p>
      </dgm:t>
    </dgm:pt>
    <dgm:pt modelId="{4F4264E1-59E4-4E39-B2D6-7EF7FD72B9C6}" type="parTrans" cxnId="{022F3113-F751-41E1-884F-296006B40510}">
      <dgm:prSet/>
      <dgm:spPr/>
      <dgm:t>
        <a:bodyPr/>
        <a:lstStyle/>
        <a:p>
          <a:endParaRPr lang="en-CA"/>
        </a:p>
      </dgm:t>
    </dgm:pt>
    <dgm:pt modelId="{673CB0C8-0034-43BD-88F0-CDB4CE3996CB}" type="sibTrans" cxnId="{022F3113-F751-41E1-884F-296006B40510}">
      <dgm:prSet/>
      <dgm:spPr/>
      <dgm:t>
        <a:bodyPr/>
        <a:lstStyle/>
        <a:p>
          <a:endParaRPr lang="en-CA"/>
        </a:p>
      </dgm:t>
    </dgm:pt>
    <dgm:pt modelId="{E59CE896-10A7-432A-9914-9B54B80967B5}">
      <dgm:prSet/>
      <dgm:spPr/>
      <dgm:t>
        <a:bodyPr/>
        <a:lstStyle/>
        <a:p>
          <a:pPr>
            <a:buFont typeface="Arial" panose="020B0604020202020204" pitchFamily="34" charset="0"/>
            <a:buChar char="•"/>
          </a:pPr>
          <a:r>
            <a:rPr lang="en-CA" b="0" i="0"/>
            <a:t>Microsoft Office, HandBrake, and Nessus.</a:t>
          </a:r>
        </a:p>
      </dgm:t>
    </dgm:pt>
    <dgm:pt modelId="{EAFDEBCA-2274-4D84-B33F-753B5EA31076}" type="parTrans" cxnId="{A7B8E976-8958-40AC-8AAD-547CD45C8CB0}">
      <dgm:prSet/>
      <dgm:spPr/>
      <dgm:t>
        <a:bodyPr/>
        <a:lstStyle/>
        <a:p>
          <a:endParaRPr lang="en-CA"/>
        </a:p>
      </dgm:t>
    </dgm:pt>
    <dgm:pt modelId="{2DD5EC21-E233-4ABD-82DF-206F9304024A}" type="sibTrans" cxnId="{A7B8E976-8958-40AC-8AAD-547CD45C8CB0}">
      <dgm:prSet/>
      <dgm:spPr/>
      <dgm:t>
        <a:bodyPr/>
        <a:lstStyle/>
        <a:p>
          <a:endParaRPr lang="en-CA"/>
        </a:p>
      </dgm:t>
    </dgm:pt>
    <dgm:pt modelId="{CC78BCE9-4EEB-46F8-87C2-B5427EAEF88C}">
      <dgm:prSet/>
      <dgm:spPr/>
      <dgm:t>
        <a:bodyPr/>
        <a:lstStyle/>
        <a:p>
          <a:pPr>
            <a:buFont typeface="Arial" panose="020B0604020202020204" pitchFamily="34" charset="0"/>
            <a:buChar char="•"/>
          </a:pPr>
          <a:r>
            <a:rPr lang="en-US" b="0" i="0"/>
            <a:t>Brief overview of each tool's purpose in the system setup.</a:t>
          </a:r>
        </a:p>
      </dgm:t>
    </dgm:pt>
    <dgm:pt modelId="{7659D8A1-8461-4D74-BC1E-23F421B1051B}" type="parTrans" cxnId="{91420B8B-9DD1-450C-88D1-ADFA04C2762A}">
      <dgm:prSet/>
      <dgm:spPr/>
      <dgm:t>
        <a:bodyPr/>
        <a:lstStyle/>
        <a:p>
          <a:endParaRPr lang="en-CA"/>
        </a:p>
      </dgm:t>
    </dgm:pt>
    <dgm:pt modelId="{9EBA6A09-9CC2-4489-9642-CBFE0989B1B6}" type="sibTrans" cxnId="{91420B8B-9DD1-450C-88D1-ADFA04C2762A}">
      <dgm:prSet/>
      <dgm:spPr/>
      <dgm:t>
        <a:bodyPr/>
        <a:lstStyle/>
        <a:p>
          <a:endParaRPr lang="en-CA"/>
        </a:p>
      </dgm:t>
    </dgm:pt>
    <dgm:pt modelId="{B0DC17F4-4B87-4043-AA2A-B26705864DAC}">
      <dgm:prSet/>
      <dgm:spPr/>
      <dgm:t>
        <a:bodyPr/>
        <a:lstStyle/>
        <a:p>
          <a:pPr>
            <a:buFont typeface="Arial" panose="020B0604020202020204" pitchFamily="34" charset="0"/>
            <a:buChar char="•"/>
          </a:pPr>
          <a:r>
            <a:rPr lang="en-CA" b="1" i="0"/>
            <a:t>Environment:</a:t>
          </a:r>
          <a:endParaRPr lang="en-CA" b="0" i="0"/>
        </a:p>
      </dgm:t>
    </dgm:pt>
    <dgm:pt modelId="{0A4F79BE-1CD0-4B62-A170-D97955AD70FA}" type="parTrans" cxnId="{E99527F4-B2FB-4360-8DA0-F59DE13DFFA8}">
      <dgm:prSet/>
      <dgm:spPr/>
      <dgm:t>
        <a:bodyPr/>
        <a:lstStyle/>
        <a:p>
          <a:endParaRPr lang="en-CA"/>
        </a:p>
      </dgm:t>
    </dgm:pt>
    <dgm:pt modelId="{DFD4BF31-EC7C-4425-B5CA-3840D69869CC}" type="sibTrans" cxnId="{E99527F4-B2FB-4360-8DA0-F59DE13DFFA8}">
      <dgm:prSet/>
      <dgm:spPr/>
      <dgm:t>
        <a:bodyPr/>
        <a:lstStyle/>
        <a:p>
          <a:endParaRPr lang="en-CA"/>
        </a:p>
      </dgm:t>
    </dgm:pt>
    <dgm:pt modelId="{E4E6AC55-9B3D-43D8-A911-9A96B3AB4C18}">
      <dgm:prSet/>
      <dgm:spPr/>
      <dgm:t>
        <a:bodyPr/>
        <a:lstStyle/>
        <a:p>
          <a:pPr>
            <a:buFont typeface="Arial" panose="020B0604020202020204" pitchFamily="34" charset="0"/>
            <a:buChar char="•"/>
          </a:pPr>
          <a:r>
            <a:rPr lang="en-US" b="0" i="0" dirty="0"/>
            <a:t>Operating on Windows Server 2022 within a virtual machine </a:t>
          </a:r>
          <a:r>
            <a:rPr lang="en-CA" b="0" i="0" dirty="0"/>
            <a:t>(</a:t>
          </a:r>
          <a:r>
            <a:rPr lang="en-CA" b="0" i="0" dirty="0" err="1"/>
            <a:t>Alhamed</a:t>
          </a:r>
          <a:r>
            <a:rPr lang="en-CA" b="0" i="0" dirty="0"/>
            <a:t> &amp; Rahman, 2023)</a:t>
          </a:r>
          <a:r>
            <a:rPr lang="en-US" b="0" i="0" dirty="0"/>
            <a:t>.</a:t>
          </a:r>
        </a:p>
      </dgm:t>
    </dgm:pt>
    <dgm:pt modelId="{B8C5FF28-D8A8-4232-9A11-7B3E5ABB25D3}" type="parTrans" cxnId="{6E1C4F5C-6593-42F2-95EC-39F009D969F7}">
      <dgm:prSet/>
      <dgm:spPr/>
      <dgm:t>
        <a:bodyPr/>
        <a:lstStyle/>
        <a:p>
          <a:endParaRPr lang="en-CA"/>
        </a:p>
      </dgm:t>
    </dgm:pt>
    <dgm:pt modelId="{49C7A79F-270E-4C1E-A8F7-CB540BDE2BD6}" type="sibTrans" cxnId="{6E1C4F5C-6593-42F2-95EC-39F009D969F7}">
      <dgm:prSet/>
      <dgm:spPr/>
      <dgm:t>
        <a:bodyPr/>
        <a:lstStyle/>
        <a:p>
          <a:endParaRPr lang="en-CA"/>
        </a:p>
      </dgm:t>
    </dgm:pt>
    <dgm:pt modelId="{873B90A3-F2ED-4035-B213-8369A2A3D43A}">
      <dgm:prSet/>
      <dgm:spPr/>
      <dgm:t>
        <a:bodyPr/>
        <a:lstStyle/>
        <a:p>
          <a:pPr>
            <a:buFont typeface="Arial" panose="020B0604020202020204" pitchFamily="34" charset="0"/>
            <a:buChar char="•"/>
          </a:pPr>
          <a:r>
            <a:rPr lang="en-US" b="0" i="0"/>
            <a:t>Key characteristics and benefits of using virtual environments for system configurations.</a:t>
          </a:r>
        </a:p>
      </dgm:t>
    </dgm:pt>
    <dgm:pt modelId="{92461EF3-5053-450E-A282-95469F144999}" type="parTrans" cxnId="{23232757-D2C1-4701-ADAF-0F72556A806A}">
      <dgm:prSet/>
      <dgm:spPr/>
      <dgm:t>
        <a:bodyPr/>
        <a:lstStyle/>
        <a:p>
          <a:endParaRPr lang="en-CA"/>
        </a:p>
      </dgm:t>
    </dgm:pt>
    <dgm:pt modelId="{0BE52F2B-522F-4B9C-BA75-44EBEA063673}" type="sibTrans" cxnId="{23232757-D2C1-4701-ADAF-0F72556A806A}">
      <dgm:prSet/>
      <dgm:spPr/>
      <dgm:t>
        <a:bodyPr/>
        <a:lstStyle/>
        <a:p>
          <a:endParaRPr lang="en-CA"/>
        </a:p>
      </dgm:t>
    </dgm:pt>
    <dgm:pt modelId="{20BFAC51-703B-4BB1-BBC3-D3E996C2213D}" type="pres">
      <dgm:prSet presAssocID="{A29BD94E-542B-4895-8503-3B7A25F1821E}" presName="linear" presStyleCnt="0">
        <dgm:presLayoutVars>
          <dgm:animLvl val="lvl"/>
          <dgm:resizeHandles val="exact"/>
        </dgm:presLayoutVars>
      </dgm:prSet>
      <dgm:spPr/>
    </dgm:pt>
    <dgm:pt modelId="{7AF4BB3B-EE40-4421-8C98-8091CB631739}" type="pres">
      <dgm:prSet presAssocID="{F60BA222-2DD8-4786-98A7-B725DD223B25}" presName="parentText" presStyleLbl="node1" presStyleIdx="0" presStyleCnt="3">
        <dgm:presLayoutVars>
          <dgm:chMax val="0"/>
          <dgm:bulletEnabled val="1"/>
        </dgm:presLayoutVars>
      </dgm:prSet>
      <dgm:spPr/>
    </dgm:pt>
    <dgm:pt modelId="{F89E3194-620A-4CA9-99B5-3CC0B2A4CAB4}" type="pres">
      <dgm:prSet presAssocID="{F60BA222-2DD8-4786-98A7-B725DD223B25}" presName="childText" presStyleLbl="revTx" presStyleIdx="0" presStyleCnt="3">
        <dgm:presLayoutVars>
          <dgm:bulletEnabled val="1"/>
        </dgm:presLayoutVars>
      </dgm:prSet>
      <dgm:spPr/>
    </dgm:pt>
    <dgm:pt modelId="{80EADBBD-E6F5-48E1-BAC7-6FC475ED9DF3}" type="pres">
      <dgm:prSet presAssocID="{E3ADF949-AC62-43C2-948E-1735A02082ED}" presName="parentText" presStyleLbl="node1" presStyleIdx="1" presStyleCnt="3">
        <dgm:presLayoutVars>
          <dgm:chMax val="0"/>
          <dgm:bulletEnabled val="1"/>
        </dgm:presLayoutVars>
      </dgm:prSet>
      <dgm:spPr/>
    </dgm:pt>
    <dgm:pt modelId="{C24BB969-8944-4A78-A988-26E3687DCF0A}" type="pres">
      <dgm:prSet presAssocID="{E3ADF949-AC62-43C2-948E-1735A02082ED}" presName="childText" presStyleLbl="revTx" presStyleIdx="1" presStyleCnt="3">
        <dgm:presLayoutVars>
          <dgm:bulletEnabled val="1"/>
        </dgm:presLayoutVars>
      </dgm:prSet>
      <dgm:spPr/>
    </dgm:pt>
    <dgm:pt modelId="{F72B9C3E-9385-412C-B1F3-F27898339ED0}" type="pres">
      <dgm:prSet presAssocID="{B0DC17F4-4B87-4043-AA2A-B26705864DAC}" presName="parentText" presStyleLbl="node1" presStyleIdx="2" presStyleCnt="3">
        <dgm:presLayoutVars>
          <dgm:chMax val="0"/>
          <dgm:bulletEnabled val="1"/>
        </dgm:presLayoutVars>
      </dgm:prSet>
      <dgm:spPr/>
    </dgm:pt>
    <dgm:pt modelId="{459EBF37-BD20-458B-8F63-871E06808479}" type="pres">
      <dgm:prSet presAssocID="{B0DC17F4-4B87-4043-AA2A-B26705864DAC}" presName="childText" presStyleLbl="revTx" presStyleIdx="2" presStyleCnt="3">
        <dgm:presLayoutVars>
          <dgm:bulletEnabled val="1"/>
        </dgm:presLayoutVars>
      </dgm:prSet>
      <dgm:spPr/>
    </dgm:pt>
  </dgm:ptLst>
  <dgm:cxnLst>
    <dgm:cxn modelId="{EE390A05-5D0C-4B15-B3F8-0032B3E949C4}" type="presOf" srcId="{F60BA222-2DD8-4786-98A7-B725DD223B25}" destId="{7AF4BB3B-EE40-4421-8C98-8091CB631739}" srcOrd="0" destOrd="0" presId="urn:microsoft.com/office/officeart/2005/8/layout/vList2"/>
    <dgm:cxn modelId="{022F3113-F751-41E1-884F-296006B40510}" srcId="{A29BD94E-542B-4895-8503-3B7A25F1821E}" destId="{E3ADF949-AC62-43C2-948E-1735A02082ED}" srcOrd="1" destOrd="0" parTransId="{4F4264E1-59E4-4E39-B2D6-7EF7FD72B9C6}" sibTransId="{673CB0C8-0034-43BD-88F0-CDB4CE3996CB}"/>
    <dgm:cxn modelId="{9A3D9A13-CA65-4F84-8A1A-984BB85C0395}" type="presOf" srcId="{B0DC17F4-4B87-4043-AA2A-B26705864DAC}" destId="{F72B9C3E-9385-412C-B1F3-F27898339ED0}" srcOrd="0" destOrd="0" presId="urn:microsoft.com/office/officeart/2005/8/layout/vList2"/>
    <dgm:cxn modelId="{74B35D15-3CED-4060-BEA1-EF9FCA431001}" type="presOf" srcId="{843554DB-C9CD-4065-ABC2-C6AFF5378CF5}" destId="{F89E3194-620A-4CA9-99B5-3CC0B2A4CAB4}" srcOrd="0" destOrd="0" presId="urn:microsoft.com/office/officeart/2005/8/layout/vList2"/>
    <dgm:cxn modelId="{3B92E32F-2F4A-43E3-A98D-A4C21924AEF9}" type="presOf" srcId="{E4E6AC55-9B3D-43D8-A911-9A96B3AB4C18}" destId="{459EBF37-BD20-458B-8F63-871E06808479}" srcOrd="0" destOrd="0" presId="urn:microsoft.com/office/officeart/2005/8/layout/vList2"/>
    <dgm:cxn modelId="{6E1C4F5C-6593-42F2-95EC-39F009D969F7}" srcId="{B0DC17F4-4B87-4043-AA2A-B26705864DAC}" destId="{E4E6AC55-9B3D-43D8-A911-9A96B3AB4C18}" srcOrd="0" destOrd="0" parTransId="{B8C5FF28-D8A8-4232-9A11-7B3E5ABB25D3}" sibTransId="{49C7A79F-270E-4C1E-A8F7-CB540BDE2BD6}"/>
    <dgm:cxn modelId="{F239F64B-DA67-4A53-8487-119E92B97692}" type="presOf" srcId="{CC78BCE9-4EEB-46F8-87C2-B5427EAEF88C}" destId="{C24BB969-8944-4A78-A988-26E3687DCF0A}" srcOrd="0" destOrd="1" presId="urn:microsoft.com/office/officeart/2005/8/layout/vList2"/>
    <dgm:cxn modelId="{A7B8E976-8958-40AC-8AAD-547CD45C8CB0}" srcId="{E3ADF949-AC62-43C2-948E-1735A02082ED}" destId="{E59CE896-10A7-432A-9914-9B54B80967B5}" srcOrd="0" destOrd="0" parTransId="{EAFDEBCA-2274-4D84-B33F-753B5EA31076}" sibTransId="{2DD5EC21-E233-4ABD-82DF-206F9304024A}"/>
    <dgm:cxn modelId="{23232757-D2C1-4701-ADAF-0F72556A806A}" srcId="{B0DC17F4-4B87-4043-AA2A-B26705864DAC}" destId="{873B90A3-F2ED-4035-B213-8369A2A3D43A}" srcOrd="1" destOrd="0" parTransId="{92461EF3-5053-450E-A282-95469F144999}" sibTransId="{0BE52F2B-522F-4B9C-BA75-44EBEA063673}"/>
    <dgm:cxn modelId="{91420B8B-9DD1-450C-88D1-ADFA04C2762A}" srcId="{E3ADF949-AC62-43C2-948E-1735A02082ED}" destId="{CC78BCE9-4EEB-46F8-87C2-B5427EAEF88C}" srcOrd="1" destOrd="0" parTransId="{7659D8A1-8461-4D74-BC1E-23F421B1051B}" sibTransId="{9EBA6A09-9CC2-4489-9642-CBFE0989B1B6}"/>
    <dgm:cxn modelId="{C471EF9E-1239-493B-A370-AE7FB23E2BF6}" type="presOf" srcId="{873B90A3-F2ED-4035-B213-8369A2A3D43A}" destId="{459EBF37-BD20-458B-8F63-871E06808479}" srcOrd="0" destOrd="1" presId="urn:microsoft.com/office/officeart/2005/8/layout/vList2"/>
    <dgm:cxn modelId="{2B50C2B7-5DB6-4CF3-8A68-DCC50D1A6917}" srcId="{F60BA222-2DD8-4786-98A7-B725DD223B25}" destId="{843554DB-C9CD-4065-ABC2-C6AFF5378CF5}" srcOrd="0" destOrd="0" parTransId="{D0860582-67F1-411E-BE64-5FD47E52FFD1}" sibTransId="{E760B8C5-2AEB-4559-AC21-A1FA09D9EDDB}"/>
    <dgm:cxn modelId="{640046D4-612E-4F04-847A-E0E885962EF2}" type="presOf" srcId="{E59CE896-10A7-432A-9914-9B54B80967B5}" destId="{C24BB969-8944-4A78-A988-26E3687DCF0A}" srcOrd="0" destOrd="0" presId="urn:microsoft.com/office/officeart/2005/8/layout/vList2"/>
    <dgm:cxn modelId="{9BFC41D6-97F4-4193-9607-77171125BDC2}" srcId="{F60BA222-2DD8-4786-98A7-B725DD223B25}" destId="{A10795EA-DB8F-4273-8BAE-9BAECE54291F}" srcOrd="1" destOrd="0" parTransId="{6D5AFA89-4600-4A42-85FD-2DFC00836727}" sibTransId="{2A040B17-E938-47A2-9344-BA7F84F1274A}"/>
    <dgm:cxn modelId="{0A0D97D6-E8EB-4908-83DD-F4E3A90FD4D4}" type="presOf" srcId="{A29BD94E-542B-4895-8503-3B7A25F1821E}" destId="{20BFAC51-703B-4BB1-BBC3-D3E996C2213D}" srcOrd="0" destOrd="0" presId="urn:microsoft.com/office/officeart/2005/8/layout/vList2"/>
    <dgm:cxn modelId="{556841D9-F24B-46C4-8B6A-CDBB8CA1CB84}" type="presOf" srcId="{E3ADF949-AC62-43C2-948E-1735A02082ED}" destId="{80EADBBD-E6F5-48E1-BAC7-6FC475ED9DF3}" srcOrd="0" destOrd="0" presId="urn:microsoft.com/office/officeart/2005/8/layout/vList2"/>
    <dgm:cxn modelId="{E99527F4-B2FB-4360-8DA0-F59DE13DFFA8}" srcId="{A29BD94E-542B-4895-8503-3B7A25F1821E}" destId="{B0DC17F4-4B87-4043-AA2A-B26705864DAC}" srcOrd="2" destOrd="0" parTransId="{0A4F79BE-1CD0-4B62-A170-D97955AD70FA}" sibTransId="{DFD4BF31-EC7C-4425-B5CA-3840D69869CC}"/>
    <dgm:cxn modelId="{015412F9-A801-43AC-B522-8297E093B6EB}" srcId="{A29BD94E-542B-4895-8503-3B7A25F1821E}" destId="{F60BA222-2DD8-4786-98A7-B725DD223B25}" srcOrd="0" destOrd="0" parTransId="{7CB6E52D-B35A-4E7C-821C-49DBBD476CE2}" sibTransId="{2E772D0B-99B9-4ADC-BB65-11E6A05551C2}"/>
    <dgm:cxn modelId="{F54269FE-EC4C-4535-8A01-F9FD5A357A70}" type="presOf" srcId="{A10795EA-DB8F-4273-8BAE-9BAECE54291F}" destId="{F89E3194-620A-4CA9-99B5-3CC0B2A4CAB4}" srcOrd="0" destOrd="1" presId="urn:microsoft.com/office/officeart/2005/8/layout/vList2"/>
    <dgm:cxn modelId="{7421DABB-F096-494A-A7E4-179BD5135476}" type="presParOf" srcId="{20BFAC51-703B-4BB1-BBC3-D3E996C2213D}" destId="{7AF4BB3B-EE40-4421-8C98-8091CB631739}" srcOrd="0" destOrd="0" presId="urn:microsoft.com/office/officeart/2005/8/layout/vList2"/>
    <dgm:cxn modelId="{91C03F6D-C7CB-4778-9665-EEC5FC5A0721}" type="presParOf" srcId="{20BFAC51-703B-4BB1-BBC3-D3E996C2213D}" destId="{F89E3194-620A-4CA9-99B5-3CC0B2A4CAB4}" srcOrd="1" destOrd="0" presId="urn:microsoft.com/office/officeart/2005/8/layout/vList2"/>
    <dgm:cxn modelId="{AD342162-4BBC-4D77-8081-B8E2105500E6}" type="presParOf" srcId="{20BFAC51-703B-4BB1-BBC3-D3E996C2213D}" destId="{80EADBBD-E6F5-48E1-BAC7-6FC475ED9DF3}" srcOrd="2" destOrd="0" presId="urn:microsoft.com/office/officeart/2005/8/layout/vList2"/>
    <dgm:cxn modelId="{C02088B7-6959-420F-8922-7380F8462C04}" type="presParOf" srcId="{20BFAC51-703B-4BB1-BBC3-D3E996C2213D}" destId="{C24BB969-8944-4A78-A988-26E3687DCF0A}" srcOrd="3" destOrd="0" presId="urn:microsoft.com/office/officeart/2005/8/layout/vList2"/>
    <dgm:cxn modelId="{5CC9B54B-E430-442B-93F0-1F973AF26B16}" type="presParOf" srcId="{20BFAC51-703B-4BB1-BBC3-D3E996C2213D}" destId="{F72B9C3E-9385-412C-B1F3-F27898339ED0}" srcOrd="4" destOrd="0" presId="urn:microsoft.com/office/officeart/2005/8/layout/vList2"/>
    <dgm:cxn modelId="{5C886BEE-FCCA-4E2C-AB16-D03F34995A85}" type="presParOf" srcId="{20BFAC51-703B-4BB1-BBC3-D3E996C2213D}" destId="{459EBF37-BD20-458B-8F63-871E0680847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FD4E09-4501-4563-A97D-54A321BAA21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1061B5E-491B-4E69-9A74-219C98AF6693}">
      <dgm:prSet/>
      <dgm:spPr/>
      <dgm:t>
        <a:bodyPr/>
        <a:lstStyle/>
        <a:p>
          <a:r>
            <a:rPr lang="en-US"/>
            <a:t>Origin: The malware known as MedusaLocker got its name from the mythical Medusa. Since its initial detection in 2019, it has been employed in several cyberattacks aimed at global companies.</a:t>
          </a:r>
        </a:p>
      </dgm:t>
    </dgm:pt>
    <dgm:pt modelId="{0EC150F6-67E9-4941-9F21-A61A81E73018}" type="parTrans" cxnId="{DE6A0A2E-1A8D-4BB5-BAC8-AB41D13E9BA7}">
      <dgm:prSet/>
      <dgm:spPr/>
      <dgm:t>
        <a:bodyPr/>
        <a:lstStyle/>
        <a:p>
          <a:endParaRPr lang="en-US"/>
        </a:p>
      </dgm:t>
    </dgm:pt>
    <dgm:pt modelId="{9DDA1E9F-D7CE-4278-9A11-6CE9AD79A1DA}" type="sibTrans" cxnId="{DE6A0A2E-1A8D-4BB5-BAC8-AB41D13E9BA7}">
      <dgm:prSet/>
      <dgm:spPr/>
      <dgm:t>
        <a:bodyPr/>
        <a:lstStyle/>
        <a:p>
          <a:endParaRPr lang="en-US"/>
        </a:p>
      </dgm:t>
    </dgm:pt>
    <dgm:pt modelId="{3EC013DE-3E65-4E93-8E89-CC6F30D7B1C4}">
      <dgm:prSet/>
      <dgm:spPr/>
      <dgm:t>
        <a:bodyPr/>
        <a:lstStyle/>
        <a:p>
          <a:r>
            <a:rPr lang="en-US"/>
            <a:t>Infection: Usually, MedusaLocker infects computers by sending phishing emails with malicious attachments or links, taking advantage of software flaws, or breaking into poorly secured remote access points like RDP.</a:t>
          </a:r>
        </a:p>
      </dgm:t>
    </dgm:pt>
    <dgm:pt modelId="{7FEF0789-2498-455C-A9FC-64A20190E78C}" type="parTrans" cxnId="{94C647B7-00E9-4B8C-AA62-A0A019F4D7BA}">
      <dgm:prSet/>
      <dgm:spPr/>
      <dgm:t>
        <a:bodyPr/>
        <a:lstStyle/>
        <a:p>
          <a:endParaRPr lang="en-US"/>
        </a:p>
      </dgm:t>
    </dgm:pt>
    <dgm:pt modelId="{A20FBA5F-EC9E-45DF-9672-C7055CFCBAFC}" type="sibTrans" cxnId="{94C647B7-00E9-4B8C-AA62-A0A019F4D7BA}">
      <dgm:prSet/>
      <dgm:spPr/>
      <dgm:t>
        <a:bodyPr/>
        <a:lstStyle/>
        <a:p>
          <a:endParaRPr lang="en-US"/>
        </a:p>
      </dgm:t>
    </dgm:pt>
    <dgm:pt modelId="{73F0779E-483D-4A4E-BABA-900AC6867744}">
      <dgm:prSet/>
      <dgm:spPr/>
      <dgm:t>
        <a:bodyPr/>
        <a:lstStyle/>
        <a:p>
          <a:r>
            <a:rPr lang="en-US"/>
            <a:t>Encryption: After installing itself on a machine, MedusaLocker uses powerful encryption methods to encrypt data, rendering them unreadable by users. It targets many different file kinds, such as databases, photos, movies, and documents.</a:t>
          </a:r>
        </a:p>
      </dgm:t>
    </dgm:pt>
    <dgm:pt modelId="{83FF3286-795C-4DED-A8B9-9A9B72ED7EFB}" type="parTrans" cxnId="{C816C067-BA85-4B44-ADCA-A07116CE7B18}">
      <dgm:prSet/>
      <dgm:spPr/>
      <dgm:t>
        <a:bodyPr/>
        <a:lstStyle/>
        <a:p>
          <a:endParaRPr lang="en-US"/>
        </a:p>
      </dgm:t>
    </dgm:pt>
    <dgm:pt modelId="{3CBDAF89-C354-49A1-A73D-B3F99A0CC5FE}" type="sibTrans" cxnId="{C816C067-BA85-4B44-ADCA-A07116CE7B18}">
      <dgm:prSet/>
      <dgm:spPr/>
      <dgm:t>
        <a:bodyPr/>
        <a:lstStyle/>
        <a:p>
          <a:endParaRPr lang="en-US"/>
        </a:p>
      </dgm:t>
    </dgm:pt>
    <dgm:pt modelId="{1D534838-5C44-4554-B327-53E4BC8BBB9C}" type="pres">
      <dgm:prSet presAssocID="{B8FD4E09-4501-4563-A97D-54A321BAA21C}" presName="linear" presStyleCnt="0">
        <dgm:presLayoutVars>
          <dgm:animLvl val="lvl"/>
          <dgm:resizeHandles val="exact"/>
        </dgm:presLayoutVars>
      </dgm:prSet>
      <dgm:spPr/>
    </dgm:pt>
    <dgm:pt modelId="{F2D5BBB7-D2C3-4F46-9C09-05E5A4FFDC00}" type="pres">
      <dgm:prSet presAssocID="{B1061B5E-491B-4E69-9A74-219C98AF6693}" presName="parentText" presStyleLbl="node1" presStyleIdx="0" presStyleCnt="3">
        <dgm:presLayoutVars>
          <dgm:chMax val="0"/>
          <dgm:bulletEnabled val="1"/>
        </dgm:presLayoutVars>
      </dgm:prSet>
      <dgm:spPr/>
    </dgm:pt>
    <dgm:pt modelId="{4047422C-9386-4ED0-A8BF-1961635C2225}" type="pres">
      <dgm:prSet presAssocID="{9DDA1E9F-D7CE-4278-9A11-6CE9AD79A1DA}" presName="spacer" presStyleCnt="0"/>
      <dgm:spPr/>
    </dgm:pt>
    <dgm:pt modelId="{EE2DBCAD-AD70-4FE7-8F54-355AC9E9AD2E}" type="pres">
      <dgm:prSet presAssocID="{3EC013DE-3E65-4E93-8E89-CC6F30D7B1C4}" presName="parentText" presStyleLbl="node1" presStyleIdx="1" presStyleCnt="3">
        <dgm:presLayoutVars>
          <dgm:chMax val="0"/>
          <dgm:bulletEnabled val="1"/>
        </dgm:presLayoutVars>
      </dgm:prSet>
      <dgm:spPr/>
    </dgm:pt>
    <dgm:pt modelId="{E7AC81F2-233F-4170-BE49-924143C278A9}" type="pres">
      <dgm:prSet presAssocID="{A20FBA5F-EC9E-45DF-9672-C7055CFCBAFC}" presName="spacer" presStyleCnt="0"/>
      <dgm:spPr/>
    </dgm:pt>
    <dgm:pt modelId="{5D6448CB-15FA-46C8-ABD7-78B13703C5B9}" type="pres">
      <dgm:prSet presAssocID="{73F0779E-483D-4A4E-BABA-900AC6867744}" presName="parentText" presStyleLbl="node1" presStyleIdx="2" presStyleCnt="3">
        <dgm:presLayoutVars>
          <dgm:chMax val="0"/>
          <dgm:bulletEnabled val="1"/>
        </dgm:presLayoutVars>
      </dgm:prSet>
      <dgm:spPr/>
    </dgm:pt>
  </dgm:ptLst>
  <dgm:cxnLst>
    <dgm:cxn modelId="{DE6A0A2E-1A8D-4BB5-BAC8-AB41D13E9BA7}" srcId="{B8FD4E09-4501-4563-A97D-54A321BAA21C}" destId="{B1061B5E-491B-4E69-9A74-219C98AF6693}" srcOrd="0" destOrd="0" parTransId="{0EC150F6-67E9-4941-9F21-A61A81E73018}" sibTransId="{9DDA1E9F-D7CE-4278-9A11-6CE9AD79A1DA}"/>
    <dgm:cxn modelId="{C816C067-BA85-4B44-ADCA-A07116CE7B18}" srcId="{B8FD4E09-4501-4563-A97D-54A321BAA21C}" destId="{73F0779E-483D-4A4E-BABA-900AC6867744}" srcOrd="2" destOrd="0" parTransId="{83FF3286-795C-4DED-A8B9-9A9B72ED7EFB}" sibTransId="{3CBDAF89-C354-49A1-A73D-B3F99A0CC5FE}"/>
    <dgm:cxn modelId="{F49F7C77-7720-488C-A2B9-36388513040D}" type="presOf" srcId="{B8FD4E09-4501-4563-A97D-54A321BAA21C}" destId="{1D534838-5C44-4554-B327-53E4BC8BBB9C}" srcOrd="0" destOrd="0" presId="urn:microsoft.com/office/officeart/2005/8/layout/vList2"/>
    <dgm:cxn modelId="{31499D89-8F30-4C26-A2F2-15BC8788AB17}" type="presOf" srcId="{B1061B5E-491B-4E69-9A74-219C98AF6693}" destId="{F2D5BBB7-D2C3-4F46-9C09-05E5A4FFDC00}" srcOrd="0" destOrd="0" presId="urn:microsoft.com/office/officeart/2005/8/layout/vList2"/>
    <dgm:cxn modelId="{1636AA96-2905-4977-8D8F-92EEE409B2E7}" type="presOf" srcId="{73F0779E-483D-4A4E-BABA-900AC6867744}" destId="{5D6448CB-15FA-46C8-ABD7-78B13703C5B9}" srcOrd="0" destOrd="0" presId="urn:microsoft.com/office/officeart/2005/8/layout/vList2"/>
    <dgm:cxn modelId="{94C647B7-00E9-4B8C-AA62-A0A019F4D7BA}" srcId="{B8FD4E09-4501-4563-A97D-54A321BAA21C}" destId="{3EC013DE-3E65-4E93-8E89-CC6F30D7B1C4}" srcOrd="1" destOrd="0" parTransId="{7FEF0789-2498-455C-A9FC-64A20190E78C}" sibTransId="{A20FBA5F-EC9E-45DF-9672-C7055CFCBAFC}"/>
    <dgm:cxn modelId="{6F8A47F0-1217-4DCC-9FEE-572A5092446F}" type="presOf" srcId="{3EC013DE-3E65-4E93-8E89-CC6F30D7B1C4}" destId="{EE2DBCAD-AD70-4FE7-8F54-355AC9E9AD2E}" srcOrd="0" destOrd="0" presId="urn:microsoft.com/office/officeart/2005/8/layout/vList2"/>
    <dgm:cxn modelId="{48CE0647-21AA-4033-8C3B-FEA2749350EA}" type="presParOf" srcId="{1D534838-5C44-4554-B327-53E4BC8BBB9C}" destId="{F2D5BBB7-D2C3-4F46-9C09-05E5A4FFDC00}" srcOrd="0" destOrd="0" presId="urn:microsoft.com/office/officeart/2005/8/layout/vList2"/>
    <dgm:cxn modelId="{0CD51B13-88B8-4F4E-8CDB-2D04666AD366}" type="presParOf" srcId="{1D534838-5C44-4554-B327-53E4BC8BBB9C}" destId="{4047422C-9386-4ED0-A8BF-1961635C2225}" srcOrd="1" destOrd="0" presId="urn:microsoft.com/office/officeart/2005/8/layout/vList2"/>
    <dgm:cxn modelId="{73C8C8BC-1AC7-4F78-A6E7-9766B99059D0}" type="presParOf" srcId="{1D534838-5C44-4554-B327-53E4BC8BBB9C}" destId="{EE2DBCAD-AD70-4FE7-8F54-355AC9E9AD2E}" srcOrd="2" destOrd="0" presId="urn:microsoft.com/office/officeart/2005/8/layout/vList2"/>
    <dgm:cxn modelId="{5B2B9E9B-E1A3-47F7-96C8-325F3C8319A7}" type="presParOf" srcId="{1D534838-5C44-4554-B327-53E4BC8BBB9C}" destId="{E7AC81F2-233F-4170-BE49-924143C278A9}" srcOrd="3" destOrd="0" presId="urn:microsoft.com/office/officeart/2005/8/layout/vList2"/>
    <dgm:cxn modelId="{52402BBB-9A3C-440D-950E-82A97AC54A26}" type="presParOf" srcId="{1D534838-5C44-4554-B327-53E4BC8BBB9C}" destId="{5D6448CB-15FA-46C8-ABD7-78B13703C5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C45B8E-4B6F-490A-9D74-E9AD9DAD15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79A447-158D-4915-A5DE-52EEB7FBEBE1}">
      <dgm:prSet/>
      <dgm:spPr/>
      <dgm:t>
        <a:bodyPr/>
        <a:lstStyle/>
        <a:p>
          <a:r>
            <a:rPr lang="en-US"/>
            <a:t>Ransom Demand: Following file encryption, the attackers want payment in cryptocurrency, most commonly Bitcoin, in return for the decryption key required to unlock the files. A deadline and payment instructions are frequently included in the ransom demand.</a:t>
          </a:r>
        </a:p>
      </dgm:t>
    </dgm:pt>
    <dgm:pt modelId="{6BD29B9F-D23C-4527-8AF5-663342B8D375}" type="parTrans" cxnId="{2F7BB93D-6806-45F5-837A-CB4B535C0AFF}">
      <dgm:prSet/>
      <dgm:spPr/>
      <dgm:t>
        <a:bodyPr/>
        <a:lstStyle/>
        <a:p>
          <a:endParaRPr lang="en-US"/>
        </a:p>
      </dgm:t>
    </dgm:pt>
    <dgm:pt modelId="{0D2CD0B2-BD1A-4A71-AA6D-D477D7EFFAE7}" type="sibTrans" cxnId="{2F7BB93D-6806-45F5-837A-CB4B535C0AFF}">
      <dgm:prSet/>
      <dgm:spPr/>
      <dgm:t>
        <a:bodyPr/>
        <a:lstStyle/>
        <a:p>
          <a:endParaRPr lang="en-US"/>
        </a:p>
      </dgm:t>
    </dgm:pt>
    <dgm:pt modelId="{4E931EB7-38CE-4AE5-80F0-51A5E4765B3A}">
      <dgm:prSet/>
      <dgm:spPr/>
      <dgm:t>
        <a:bodyPr/>
        <a:lstStyle/>
        <a:p>
          <a:r>
            <a:rPr lang="en-US"/>
            <a:t>Instructions on how to contact the attackers and pay the ransom are included in the ransom note that infected victims of the MedusaLocker ransomware receive. The note might caution against trying to decrypt files without the decryption key since doing so may result in irreversible data loss.</a:t>
          </a:r>
        </a:p>
      </dgm:t>
    </dgm:pt>
    <dgm:pt modelId="{AA9BAF99-9D4A-49C3-A051-185D6EAA3685}" type="parTrans" cxnId="{454A82AD-CAED-4301-B352-30D8BDE450EA}">
      <dgm:prSet/>
      <dgm:spPr/>
      <dgm:t>
        <a:bodyPr/>
        <a:lstStyle/>
        <a:p>
          <a:endParaRPr lang="en-US"/>
        </a:p>
      </dgm:t>
    </dgm:pt>
    <dgm:pt modelId="{614DD0BE-4085-4B91-BDEF-8FF3B4DEE975}" type="sibTrans" cxnId="{454A82AD-CAED-4301-B352-30D8BDE450EA}">
      <dgm:prSet/>
      <dgm:spPr/>
      <dgm:t>
        <a:bodyPr/>
        <a:lstStyle/>
        <a:p>
          <a:endParaRPr lang="en-US"/>
        </a:p>
      </dgm:t>
    </dgm:pt>
    <dgm:pt modelId="{9E620FAE-0DA8-46A5-9F32-05088368415B}">
      <dgm:prSet/>
      <dgm:spPr/>
      <dgm:t>
        <a:bodyPr/>
        <a:lstStyle/>
        <a:p>
          <a:r>
            <a:rPr lang="en-US"/>
            <a:t>Impact: Organizations may suffer greatly from MedusaLocker ransomware attacks, which can impair operations, result in monetary losses, erase sensitive data, and harm an organization's reputation.</a:t>
          </a:r>
        </a:p>
      </dgm:t>
    </dgm:pt>
    <dgm:pt modelId="{5A3008D9-183C-44BD-A9A5-86BA8144CE33}" type="parTrans" cxnId="{D48841D2-9F50-4D0B-829F-D7F7CD629534}">
      <dgm:prSet/>
      <dgm:spPr/>
      <dgm:t>
        <a:bodyPr/>
        <a:lstStyle/>
        <a:p>
          <a:endParaRPr lang="en-US"/>
        </a:p>
      </dgm:t>
    </dgm:pt>
    <dgm:pt modelId="{004BBA52-26E9-4178-AEB6-1A58C9B0815E}" type="sibTrans" cxnId="{D48841D2-9F50-4D0B-829F-D7F7CD629534}">
      <dgm:prSet/>
      <dgm:spPr/>
      <dgm:t>
        <a:bodyPr/>
        <a:lstStyle/>
        <a:p>
          <a:endParaRPr lang="en-US"/>
        </a:p>
      </dgm:t>
    </dgm:pt>
    <dgm:pt modelId="{138719E9-DAE1-47FD-B261-CB2B5E4DB346}" type="pres">
      <dgm:prSet presAssocID="{40C45B8E-4B6F-490A-9D74-E9AD9DAD152E}" presName="root" presStyleCnt="0">
        <dgm:presLayoutVars>
          <dgm:dir/>
          <dgm:resizeHandles val="exact"/>
        </dgm:presLayoutVars>
      </dgm:prSet>
      <dgm:spPr/>
    </dgm:pt>
    <dgm:pt modelId="{99531FEC-44A4-40AF-A128-8C8AB7BF197A}" type="pres">
      <dgm:prSet presAssocID="{4F79A447-158D-4915-A5DE-52EEB7FBEBE1}" presName="compNode" presStyleCnt="0"/>
      <dgm:spPr/>
    </dgm:pt>
    <dgm:pt modelId="{3D618EF6-4DDC-4BDC-90AC-9046A5C10D0E}" type="pres">
      <dgm:prSet presAssocID="{4F79A447-158D-4915-A5DE-52EEB7FBEBE1}" presName="bgRect" presStyleLbl="bgShp" presStyleIdx="0" presStyleCnt="3"/>
      <dgm:spPr/>
    </dgm:pt>
    <dgm:pt modelId="{1D86843D-8781-4507-A749-F2E688A47A6F}" type="pres">
      <dgm:prSet presAssocID="{4F79A447-158D-4915-A5DE-52EEB7FBEB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D0636DEE-34E1-433E-B64C-3D63CB202580}" type="pres">
      <dgm:prSet presAssocID="{4F79A447-158D-4915-A5DE-52EEB7FBEBE1}" presName="spaceRect" presStyleCnt="0"/>
      <dgm:spPr/>
    </dgm:pt>
    <dgm:pt modelId="{EB3F4451-5365-4FAC-A1E2-51089815012B}" type="pres">
      <dgm:prSet presAssocID="{4F79A447-158D-4915-A5DE-52EEB7FBEBE1}" presName="parTx" presStyleLbl="revTx" presStyleIdx="0" presStyleCnt="3">
        <dgm:presLayoutVars>
          <dgm:chMax val="0"/>
          <dgm:chPref val="0"/>
        </dgm:presLayoutVars>
      </dgm:prSet>
      <dgm:spPr/>
    </dgm:pt>
    <dgm:pt modelId="{8ECA196E-717D-4A4E-9F03-B2797682458C}" type="pres">
      <dgm:prSet presAssocID="{0D2CD0B2-BD1A-4A71-AA6D-D477D7EFFAE7}" presName="sibTrans" presStyleCnt="0"/>
      <dgm:spPr/>
    </dgm:pt>
    <dgm:pt modelId="{37D3042A-8E84-4D43-93EC-5B563D946379}" type="pres">
      <dgm:prSet presAssocID="{4E931EB7-38CE-4AE5-80F0-51A5E4765B3A}" presName="compNode" presStyleCnt="0"/>
      <dgm:spPr/>
    </dgm:pt>
    <dgm:pt modelId="{4C4C42F1-EE36-4A70-8E8F-CDC0E0ACCA33}" type="pres">
      <dgm:prSet presAssocID="{4E931EB7-38CE-4AE5-80F0-51A5E4765B3A}" presName="bgRect" presStyleLbl="bgShp" presStyleIdx="1" presStyleCnt="3"/>
      <dgm:spPr/>
    </dgm:pt>
    <dgm:pt modelId="{38999F27-2C72-4B49-90D8-7376A4E2F3F5}" type="pres">
      <dgm:prSet presAssocID="{4E931EB7-38CE-4AE5-80F0-51A5E4765B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83929246-1051-4055-8DC9-105015983A28}" type="pres">
      <dgm:prSet presAssocID="{4E931EB7-38CE-4AE5-80F0-51A5E4765B3A}" presName="spaceRect" presStyleCnt="0"/>
      <dgm:spPr/>
    </dgm:pt>
    <dgm:pt modelId="{CCE0F445-B5E6-49C7-A39D-21CFC3CD7BCF}" type="pres">
      <dgm:prSet presAssocID="{4E931EB7-38CE-4AE5-80F0-51A5E4765B3A}" presName="parTx" presStyleLbl="revTx" presStyleIdx="1" presStyleCnt="3">
        <dgm:presLayoutVars>
          <dgm:chMax val="0"/>
          <dgm:chPref val="0"/>
        </dgm:presLayoutVars>
      </dgm:prSet>
      <dgm:spPr/>
    </dgm:pt>
    <dgm:pt modelId="{B9E95DD9-DD7C-4CFC-BBE0-11A99AC111A8}" type="pres">
      <dgm:prSet presAssocID="{614DD0BE-4085-4B91-BDEF-8FF3B4DEE975}" presName="sibTrans" presStyleCnt="0"/>
      <dgm:spPr/>
    </dgm:pt>
    <dgm:pt modelId="{07D69DE1-B90F-413E-BECF-1071C16DFA08}" type="pres">
      <dgm:prSet presAssocID="{9E620FAE-0DA8-46A5-9F32-05088368415B}" presName="compNode" presStyleCnt="0"/>
      <dgm:spPr/>
    </dgm:pt>
    <dgm:pt modelId="{A68D53A7-272B-44C5-919F-48CF2A85BAD8}" type="pres">
      <dgm:prSet presAssocID="{9E620FAE-0DA8-46A5-9F32-05088368415B}" presName="bgRect" presStyleLbl="bgShp" presStyleIdx="2" presStyleCnt="3"/>
      <dgm:spPr/>
    </dgm:pt>
    <dgm:pt modelId="{67143035-8DE4-421B-982C-295C406F7BEE}" type="pres">
      <dgm:prSet presAssocID="{9E620FAE-0DA8-46A5-9F32-0508836841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raser"/>
        </a:ext>
      </dgm:extLst>
    </dgm:pt>
    <dgm:pt modelId="{ECF238E6-968D-4742-A251-83C47FE11C2B}" type="pres">
      <dgm:prSet presAssocID="{9E620FAE-0DA8-46A5-9F32-05088368415B}" presName="spaceRect" presStyleCnt="0"/>
      <dgm:spPr/>
    </dgm:pt>
    <dgm:pt modelId="{01D73990-526A-49BF-9991-83FB321C4F92}" type="pres">
      <dgm:prSet presAssocID="{9E620FAE-0DA8-46A5-9F32-05088368415B}" presName="parTx" presStyleLbl="revTx" presStyleIdx="2" presStyleCnt="3">
        <dgm:presLayoutVars>
          <dgm:chMax val="0"/>
          <dgm:chPref val="0"/>
        </dgm:presLayoutVars>
      </dgm:prSet>
      <dgm:spPr/>
    </dgm:pt>
  </dgm:ptLst>
  <dgm:cxnLst>
    <dgm:cxn modelId="{7A3A620D-0D0C-48CF-9F82-B57CBDAA13C8}" type="presOf" srcId="{4E931EB7-38CE-4AE5-80F0-51A5E4765B3A}" destId="{CCE0F445-B5E6-49C7-A39D-21CFC3CD7BCF}" srcOrd="0" destOrd="0" presId="urn:microsoft.com/office/officeart/2018/2/layout/IconVerticalSolidList"/>
    <dgm:cxn modelId="{2F7BB93D-6806-45F5-837A-CB4B535C0AFF}" srcId="{40C45B8E-4B6F-490A-9D74-E9AD9DAD152E}" destId="{4F79A447-158D-4915-A5DE-52EEB7FBEBE1}" srcOrd="0" destOrd="0" parTransId="{6BD29B9F-D23C-4527-8AF5-663342B8D375}" sibTransId="{0D2CD0B2-BD1A-4A71-AA6D-D477D7EFFAE7}"/>
    <dgm:cxn modelId="{4D7C486C-BB6F-48A6-A6CA-54321074A09B}" type="presOf" srcId="{40C45B8E-4B6F-490A-9D74-E9AD9DAD152E}" destId="{138719E9-DAE1-47FD-B261-CB2B5E4DB346}" srcOrd="0" destOrd="0" presId="urn:microsoft.com/office/officeart/2018/2/layout/IconVerticalSolidList"/>
    <dgm:cxn modelId="{BB58F59B-B869-429A-BDE9-24FCC3F56BC5}" type="presOf" srcId="{9E620FAE-0DA8-46A5-9F32-05088368415B}" destId="{01D73990-526A-49BF-9991-83FB321C4F92}" srcOrd="0" destOrd="0" presId="urn:microsoft.com/office/officeart/2018/2/layout/IconVerticalSolidList"/>
    <dgm:cxn modelId="{454A82AD-CAED-4301-B352-30D8BDE450EA}" srcId="{40C45B8E-4B6F-490A-9D74-E9AD9DAD152E}" destId="{4E931EB7-38CE-4AE5-80F0-51A5E4765B3A}" srcOrd="1" destOrd="0" parTransId="{AA9BAF99-9D4A-49C3-A051-185D6EAA3685}" sibTransId="{614DD0BE-4085-4B91-BDEF-8FF3B4DEE975}"/>
    <dgm:cxn modelId="{D48841D2-9F50-4D0B-829F-D7F7CD629534}" srcId="{40C45B8E-4B6F-490A-9D74-E9AD9DAD152E}" destId="{9E620FAE-0DA8-46A5-9F32-05088368415B}" srcOrd="2" destOrd="0" parTransId="{5A3008D9-183C-44BD-A9A5-86BA8144CE33}" sibTransId="{004BBA52-26E9-4178-AEB6-1A58C9B0815E}"/>
    <dgm:cxn modelId="{7C2157EC-9D19-4F67-B440-4E96001D0283}" type="presOf" srcId="{4F79A447-158D-4915-A5DE-52EEB7FBEBE1}" destId="{EB3F4451-5365-4FAC-A1E2-51089815012B}" srcOrd="0" destOrd="0" presId="urn:microsoft.com/office/officeart/2018/2/layout/IconVerticalSolidList"/>
    <dgm:cxn modelId="{0DF3C7EB-FC2C-4E6F-BEAC-E30BA8138D66}" type="presParOf" srcId="{138719E9-DAE1-47FD-B261-CB2B5E4DB346}" destId="{99531FEC-44A4-40AF-A128-8C8AB7BF197A}" srcOrd="0" destOrd="0" presId="urn:microsoft.com/office/officeart/2018/2/layout/IconVerticalSolidList"/>
    <dgm:cxn modelId="{DA142383-FBD9-4FC8-BD44-6879E8DB9687}" type="presParOf" srcId="{99531FEC-44A4-40AF-A128-8C8AB7BF197A}" destId="{3D618EF6-4DDC-4BDC-90AC-9046A5C10D0E}" srcOrd="0" destOrd="0" presId="urn:microsoft.com/office/officeart/2018/2/layout/IconVerticalSolidList"/>
    <dgm:cxn modelId="{36A724B5-80F8-47D1-A4D7-C249AA684C88}" type="presParOf" srcId="{99531FEC-44A4-40AF-A128-8C8AB7BF197A}" destId="{1D86843D-8781-4507-A749-F2E688A47A6F}" srcOrd="1" destOrd="0" presId="urn:microsoft.com/office/officeart/2018/2/layout/IconVerticalSolidList"/>
    <dgm:cxn modelId="{909A0064-6AFA-4EDA-9215-382CB17A32AF}" type="presParOf" srcId="{99531FEC-44A4-40AF-A128-8C8AB7BF197A}" destId="{D0636DEE-34E1-433E-B64C-3D63CB202580}" srcOrd="2" destOrd="0" presId="urn:microsoft.com/office/officeart/2018/2/layout/IconVerticalSolidList"/>
    <dgm:cxn modelId="{33C0A2B6-FD96-453C-9AB3-1ADBA81581A2}" type="presParOf" srcId="{99531FEC-44A4-40AF-A128-8C8AB7BF197A}" destId="{EB3F4451-5365-4FAC-A1E2-51089815012B}" srcOrd="3" destOrd="0" presId="urn:microsoft.com/office/officeart/2018/2/layout/IconVerticalSolidList"/>
    <dgm:cxn modelId="{3A2DB12E-793C-4147-9552-53578C44974A}" type="presParOf" srcId="{138719E9-DAE1-47FD-B261-CB2B5E4DB346}" destId="{8ECA196E-717D-4A4E-9F03-B2797682458C}" srcOrd="1" destOrd="0" presId="urn:microsoft.com/office/officeart/2018/2/layout/IconVerticalSolidList"/>
    <dgm:cxn modelId="{4710FC88-8033-44DB-86ED-FF4E07F6F787}" type="presParOf" srcId="{138719E9-DAE1-47FD-B261-CB2B5E4DB346}" destId="{37D3042A-8E84-4D43-93EC-5B563D946379}" srcOrd="2" destOrd="0" presId="urn:microsoft.com/office/officeart/2018/2/layout/IconVerticalSolidList"/>
    <dgm:cxn modelId="{39C20A3C-7DBA-47C3-86C7-51E27AE61B38}" type="presParOf" srcId="{37D3042A-8E84-4D43-93EC-5B563D946379}" destId="{4C4C42F1-EE36-4A70-8E8F-CDC0E0ACCA33}" srcOrd="0" destOrd="0" presId="urn:microsoft.com/office/officeart/2018/2/layout/IconVerticalSolidList"/>
    <dgm:cxn modelId="{31BCB821-4DE2-4D0F-AF14-BA64044096E8}" type="presParOf" srcId="{37D3042A-8E84-4D43-93EC-5B563D946379}" destId="{38999F27-2C72-4B49-90D8-7376A4E2F3F5}" srcOrd="1" destOrd="0" presId="urn:microsoft.com/office/officeart/2018/2/layout/IconVerticalSolidList"/>
    <dgm:cxn modelId="{C73B241D-4F9D-4021-9C66-28628A944010}" type="presParOf" srcId="{37D3042A-8E84-4D43-93EC-5B563D946379}" destId="{83929246-1051-4055-8DC9-105015983A28}" srcOrd="2" destOrd="0" presId="urn:microsoft.com/office/officeart/2018/2/layout/IconVerticalSolidList"/>
    <dgm:cxn modelId="{40C0059D-4AEE-4781-BDA6-4E3D379FABAC}" type="presParOf" srcId="{37D3042A-8E84-4D43-93EC-5B563D946379}" destId="{CCE0F445-B5E6-49C7-A39D-21CFC3CD7BCF}" srcOrd="3" destOrd="0" presId="urn:microsoft.com/office/officeart/2018/2/layout/IconVerticalSolidList"/>
    <dgm:cxn modelId="{1B4168B6-4750-4E5F-8E6F-7E6A096A52C5}" type="presParOf" srcId="{138719E9-DAE1-47FD-B261-CB2B5E4DB346}" destId="{B9E95DD9-DD7C-4CFC-BBE0-11A99AC111A8}" srcOrd="3" destOrd="0" presId="urn:microsoft.com/office/officeart/2018/2/layout/IconVerticalSolidList"/>
    <dgm:cxn modelId="{4124D7FB-63E3-492C-B8D3-56C375DB6408}" type="presParOf" srcId="{138719E9-DAE1-47FD-B261-CB2B5E4DB346}" destId="{07D69DE1-B90F-413E-BECF-1071C16DFA08}" srcOrd="4" destOrd="0" presId="urn:microsoft.com/office/officeart/2018/2/layout/IconVerticalSolidList"/>
    <dgm:cxn modelId="{41FBB992-7009-443A-B722-B81CFCEA49D4}" type="presParOf" srcId="{07D69DE1-B90F-413E-BECF-1071C16DFA08}" destId="{A68D53A7-272B-44C5-919F-48CF2A85BAD8}" srcOrd="0" destOrd="0" presId="urn:microsoft.com/office/officeart/2018/2/layout/IconVerticalSolidList"/>
    <dgm:cxn modelId="{741A6D9C-5B37-4644-9684-6635A8BEB1A2}" type="presParOf" srcId="{07D69DE1-B90F-413E-BECF-1071C16DFA08}" destId="{67143035-8DE4-421B-982C-295C406F7BEE}" srcOrd="1" destOrd="0" presId="urn:microsoft.com/office/officeart/2018/2/layout/IconVerticalSolidList"/>
    <dgm:cxn modelId="{F6272DB4-DB64-4B18-8BE3-25AFFA5559EB}" type="presParOf" srcId="{07D69DE1-B90F-413E-BECF-1071C16DFA08}" destId="{ECF238E6-968D-4742-A251-83C47FE11C2B}" srcOrd="2" destOrd="0" presId="urn:microsoft.com/office/officeart/2018/2/layout/IconVerticalSolidList"/>
    <dgm:cxn modelId="{CE045943-1220-41EF-9D5F-9C402D7C9CC5}" type="presParOf" srcId="{07D69DE1-B90F-413E-BECF-1071C16DFA08}" destId="{01D73990-526A-49BF-9991-83FB321C4F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140D50B-E207-461C-9655-246AF2DD247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FD50C09-C45B-4CA1-951C-779421CB0B82}">
      <dgm:prSet/>
      <dgm:spPr/>
      <dgm:t>
        <a:bodyPr/>
        <a:lstStyle/>
        <a:p>
          <a:r>
            <a:rPr lang="en-US"/>
            <a:t>This vulnerability is important because known software vulnerabilities are frequently used by attackers to obtain unauthorized access to systems or install malware such as ransomware. </a:t>
          </a:r>
        </a:p>
      </dgm:t>
    </dgm:pt>
    <dgm:pt modelId="{ADB71EA8-D0D5-455D-839C-F765AC76AA32}" type="parTrans" cxnId="{E4D0B41C-805D-4608-B43E-BB71DF3FC32B}">
      <dgm:prSet/>
      <dgm:spPr/>
      <dgm:t>
        <a:bodyPr/>
        <a:lstStyle/>
        <a:p>
          <a:endParaRPr lang="en-US"/>
        </a:p>
      </dgm:t>
    </dgm:pt>
    <dgm:pt modelId="{F9DA4E3C-2495-4347-8C97-DA43F116F4E0}" type="sibTrans" cxnId="{E4D0B41C-805D-4608-B43E-BB71DF3FC32B}">
      <dgm:prSet/>
      <dgm:spPr/>
      <dgm:t>
        <a:bodyPr/>
        <a:lstStyle/>
        <a:p>
          <a:endParaRPr lang="en-US"/>
        </a:p>
      </dgm:t>
    </dgm:pt>
    <dgm:pt modelId="{8B6AD0F4-2447-4CD3-B432-CA59DFEEBCCB}">
      <dgm:prSet/>
      <dgm:spPr/>
      <dgm:t>
        <a:bodyPr/>
        <a:lstStyle/>
        <a:p>
          <a:r>
            <a:rPr lang="en-US"/>
            <a:t>To reduce this risk, it is essential to patch and update software on a regular basis on all systems, including workstations, servers, and network devices.</a:t>
          </a:r>
        </a:p>
      </dgm:t>
    </dgm:pt>
    <dgm:pt modelId="{382DDC62-B438-4931-BC67-111ADFF8ACD4}" type="parTrans" cxnId="{462F817E-4251-4754-9550-8C9A2F5FEA09}">
      <dgm:prSet/>
      <dgm:spPr/>
      <dgm:t>
        <a:bodyPr/>
        <a:lstStyle/>
        <a:p>
          <a:endParaRPr lang="en-US"/>
        </a:p>
      </dgm:t>
    </dgm:pt>
    <dgm:pt modelId="{4B6C06CB-BEDE-4819-9877-22529F91BFD0}" type="sibTrans" cxnId="{462F817E-4251-4754-9550-8C9A2F5FEA09}">
      <dgm:prSet/>
      <dgm:spPr/>
      <dgm:t>
        <a:bodyPr/>
        <a:lstStyle/>
        <a:p>
          <a:endParaRPr lang="en-US"/>
        </a:p>
      </dgm:t>
    </dgm:pt>
    <dgm:pt modelId="{D37A9088-923E-4D92-9E47-B968A5C96BA1}" type="pres">
      <dgm:prSet presAssocID="{E140D50B-E207-461C-9655-246AF2DD2478}" presName="hierChild1" presStyleCnt="0">
        <dgm:presLayoutVars>
          <dgm:chPref val="1"/>
          <dgm:dir/>
          <dgm:animOne val="branch"/>
          <dgm:animLvl val="lvl"/>
          <dgm:resizeHandles/>
        </dgm:presLayoutVars>
      </dgm:prSet>
      <dgm:spPr/>
    </dgm:pt>
    <dgm:pt modelId="{B87CC61E-AE9A-4749-9259-1D380F7CE591}" type="pres">
      <dgm:prSet presAssocID="{2FD50C09-C45B-4CA1-951C-779421CB0B82}" presName="hierRoot1" presStyleCnt="0"/>
      <dgm:spPr/>
    </dgm:pt>
    <dgm:pt modelId="{F5936B52-B98D-47EB-A714-AA9384E9665E}" type="pres">
      <dgm:prSet presAssocID="{2FD50C09-C45B-4CA1-951C-779421CB0B82}" presName="composite" presStyleCnt="0"/>
      <dgm:spPr/>
    </dgm:pt>
    <dgm:pt modelId="{47C26899-7490-4686-9166-CBD6D78DC12E}" type="pres">
      <dgm:prSet presAssocID="{2FD50C09-C45B-4CA1-951C-779421CB0B82}" presName="background" presStyleLbl="node0" presStyleIdx="0" presStyleCnt="2"/>
      <dgm:spPr/>
    </dgm:pt>
    <dgm:pt modelId="{38AE3EAE-A580-4D02-9775-89055F1A573B}" type="pres">
      <dgm:prSet presAssocID="{2FD50C09-C45B-4CA1-951C-779421CB0B82}" presName="text" presStyleLbl="fgAcc0" presStyleIdx="0" presStyleCnt="2">
        <dgm:presLayoutVars>
          <dgm:chPref val="3"/>
        </dgm:presLayoutVars>
      </dgm:prSet>
      <dgm:spPr/>
    </dgm:pt>
    <dgm:pt modelId="{9592B57A-6581-404B-BDDA-7A8D1976B008}" type="pres">
      <dgm:prSet presAssocID="{2FD50C09-C45B-4CA1-951C-779421CB0B82}" presName="hierChild2" presStyleCnt="0"/>
      <dgm:spPr/>
    </dgm:pt>
    <dgm:pt modelId="{2F6B2714-77A2-4AE7-BF03-01A567C2D39C}" type="pres">
      <dgm:prSet presAssocID="{8B6AD0F4-2447-4CD3-B432-CA59DFEEBCCB}" presName="hierRoot1" presStyleCnt="0"/>
      <dgm:spPr/>
    </dgm:pt>
    <dgm:pt modelId="{645B87C7-D8B7-4C2B-A16D-98296A62E72C}" type="pres">
      <dgm:prSet presAssocID="{8B6AD0F4-2447-4CD3-B432-CA59DFEEBCCB}" presName="composite" presStyleCnt="0"/>
      <dgm:spPr/>
    </dgm:pt>
    <dgm:pt modelId="{4C3E0D58-3F01-482E-936F-FE5AAD6F499E}" type="pres">
      <dgm:prSet presAssocID="{8B6AD0F4-2447-4CD3-B432-CA59DFEEBCCB}" presName="background" presStyleLbl="node0" presStyleIdx="1" presStyleCnt="2"/>
      <dgm:spPr/>
    </dgm:pt>
    <dgm:pt modelId="{82BA7BB7-3799-4123-A872-391B1339DC4A}" type="pres">
      <dgm:prSet presAssocID="{8B6AD0F4-2447-4CD3-B432-CA59DFEEBCCB}" presName="text" presStyleLbl="fgAcc0" presStyleIdx="1" presStyleCnt="2">
        <dgm:presLayoutVars>
          <dgm:chPref val="3"/>
        </dgm:presLayoutVars>
      </dgm:prSet>
      <dgm:spPr/>
    </dgm:pt>
    <dgm:pt modelId="{77D94DF4-3C7C-4B15-9FD9-F9BFBEB2DCD1}" type="pres">
      <dgm:prSet presAssocID="{8B6AD0F4-2447-4CD3-B432-CA59DFEEBCCB}" presName="hierChild2" presStyleCnt="0"/>
      <dgm:spPr/>
    </dgm:pt>
  </dgm:ptLst>
  <dgm:cxnLst>
    <dgm:cxn modelId="{E4D0B41C-805D-4608-B43E-BB71DF3FC32B}" srcId="{E140D50B-E207-461C-9655-246AF2DD2478}" destId="{2FD50C09-C45B-4CA1-951C-779421CB0B82}" srcOrd="0" destOrd="0" parTransId="{ADB71EA8-D0D5-455D-839C-F765AC76AA32}" sibTransId="{F9DA4E3C-2495-4347-8C97-DA43F116F4E0}"/>
    <dgm:cxn modelId="{4F534C67-BD7F-4FA2-B022-5183EDF276A9}" type="presOf" srcId="{2FD50C09-C45B-4CA1-951C-779421CB0B82}" destId="{38AE3EAE-A580-4D02-9775-89055F1A573B}" srcOrd="0" destOrd="0" presId="urn:microsoft.com/office/officeart/2005/8/layout/hierarchy1"/>
    <dgm:cxn modelId="{462F817E-4251-4754-9550-8C9A2F5FEA09}" srcId="{E140D50B-E207-461C-9655-246AF2DD2478}" destId="{8B6AD0F4-2447-4CD3-B432-CA59DFEEBCCB}" srcOrd="1" destOrd="0" parTransId="{382DDC62-B438-4931-BC67-111ADFF8ACD4}" sibTransId="{4B6C06CB-BEDE-4819-9877-22529F91BFD0}"/>
    <dgm:cxn modelId="{8EBBC7E7-1AE3-4AB5-89AA-DC8909DA8FDE}" type="presOf" srcId="{E140D50B-E207-461C-9655-246AF2DD2478}" destId="{D37A9088-923E-4D92-9E47-B968A5C96BA1}" srcOrd="0" destOrd="0" presId="urn:microsoft.com/office/officeart/2005/8/layout/hierarchy1"/>
    <dgm:cxn modelId="{4525C5EC-2D30-4073-A6AF-FAE41A5F86B1}" type="presOf" srcId="{8B6AD0F4-2447-4CD3-B432-CA59DFEEBCCB}" destId="{82BA7BB7-3799-4123-A872-391B1339DC4A}" srcOrd="0" destOrd="0" presId="urn:microsoft.com/office/officeart/2005/8/layout/hierarchy1"/>
    <dgm:cxn modelId="{46E760F7-2CF3-4371-A6E4-E3065647CD49}" type="presParOf" srcId="{D37A9088-923E-4D92-9E47-B968A5C96BA1}" destId="{B87CC61E-AE9A-4749-9259-1D380F7CE591}" srcOrd="0" destOrd="0" presId="urn:microsoft.com/office/officeart/2005/8/layout/hierarchy1"/>
    <dgm:cxn modelId="{A7ADABB8-9EE7-4CD4-8934-5785123961A5}" type="presParOf" srcId="{B87CC61E-AE9A-4749-9259-1D380F7CE591}" destId="{F5936B52-B98D-47EB-A714-AA9384E9665E}" srcOrd="0" destOrd="0" presId="urn:microsoft.com/office/officeart/2005/8/layout/hierarchy1"/>
    <dgm:cxn modelId="{D64B8068-A99C-4A5B-81FF-A23CEDDB427C}" type="presParOf" srcId="{F5936B52-B98D-47EB-A714-AA9384E9665E}" destId="{47C26899-7490-4686-9166-CBD6D78DC12E}" srcOrd="0" destOrd="0" presId="urn:microsoft.com/office/officeart/2005/8/layout/hierarchy1"/>
    <dgm:cxn modelId="{DC8DB2EC-4E97-4E60-80EC-82BB8EB61011}" type="presParOf" srcId="{F5936B52-B98D-47EB-A714-AA9384E9665E}" destId="{38AE3EAE-A580-4D02-9775-89055F1A573B}" srcOrd="1" destOrd="0" presId="urn:microsoft.com/office/officeart/2005/8/layout/hierarchy1"/>
    <dgm:cxn modelId="{C9A31A50-65F3-43DF-B691-7129DDCC8DA6}" type="presParOf" srcId="{B87CC61E-AE9A-4749-9259-1D380F7CE591}" destId="{9592B57A-6581-404B-BDDA-7A8D1976B008}" srcOrd="1" destOrd="0" presId="urn:microsoft.com/office/officeart/2005/8/layout/hierarchy1"/>
    <dgm:cxn modelId="{4371267F-0390-4072-9207-42DFF701FCAD}" type="presParOf" srcId="{D37A9088-923E-4D92-9E47-B968A5C96BA1}" destId="{2F6B2714-77A2-4AE7-BF03-01A567C2D39C}" srcOrd="1" destOrd="0" presId="urn:microsoft.com/office/officeart/2005/8/layout/hierarchy1"/>
    <dgm:cxn modelId="{09B76970-2A1F-4EC2-B9B5-B750D509C942}" type="presParOf" srcId="{2F6B2714-77A2-4AE7-BF03-01A567C2D39C}" destId="{645B87C7-D8B7-4C2B-A16D-98296A62E72C}" srcOrd="0" destOrd="0" presId="urn:microsoft.com/office/officeart/2005/8/layout/hierarchy1"/>
    <dgm:cxn modelId="{3BFCFBFB-62D0-4E65-9F4A-36DC302359F7}" type="presParOf" srcId="{645B87C7-D8B7-4C2B-A16D-98296A62E72C}" destId="{4C3E0D58-3F01-482E-936F-FE5AAD6F499E}" srcOrd="0" destOrd="0" presId="urn:microsoft.com/office/officeart/2005/8/layout/hierarchy1"/>
    <dgm:cxn modelId="{306B7562-F835-4A49-A1E2-BB6B43AC2506}" type="presParOf" srcId="{645B87C7-D8B7-4C2B-A16D-98296A62E72C}" destId="{82BA7BB7-3799-4123-A872-391B1339DC4A}" srcOrd="1" destOrd="0" presId="urn:microsoft.com/office/officeart/2005/8/layout/hierarchy1"/>
    <dgm:cxn modelId="{E5C2EFB0-D949-41A4-ABDE-313F0C35E560}" type="presParOf" srcId="{2F6B2714-77A2-4AE7-BF03-01A567C2D39C}" destId="{77D94DF4-3C7C-4B15-9FD9-F9BFBEB2DC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BDF7D9E-8D01-4236-B412-5879A8FCB10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379068C-65F6-45A8-B594-2436026BCC13}">
      <dgm:prSet/>
      <dgm:spPr/>
      <dgm:t>
        <a:bodyPr/>
        <a:lstStyle/>
        <a:p>
          <a:pPr>
            <a:defRPr cap="all"/>
          </a:pPr>
          <a:r>
            <a:rPr lang="en-US"/>
            <a:t>Social engineering techniques and phishing emails continue to be among the most popular methods used by hackers to access networks. </a:t>
          </a:r>
        </a:p>
      </dgm:t>
    </dgm:pt>
    <dgm:pt modelId="{8E0A7939-B77D-48C8-BF8C-0BEE3D07B5DF}" type="parTrans" cxnId="{A5759506-C418-4A36-A424-DA30702D5EA6}">
      <dgm:prSet/>
      <dgm:spPr/>
      <dgm:t>
        <a:bodyPr/>
        <a:lstStyle/>
        <a:p>
          <a:endParaRPr lang="en-US"/>
        </a:p>
      </dgm:t>
    </dgm:pt>
    <dgm:pt modelId="{A174F731-2866-4DFE-AF33-9D0FAE71DC62}" type="sibTrans" cxnId="{A5759506-C418-4A36-A424-DA30702D5EA6}">
      <dgm:prSet/>
      <dgm:spPr/>
      <dgm:t>
        <a:bodyPr/>
        <a:lstStyle/>
        <a:p>
          <a:endParaRPr lang="en-US"/>
        </a:p>
      </dgm:t>
    </dgm:pt>
    <dgm:pt modelId="{C1B8D772-DF19-437E-8D8C-AB85997484D3}">
      <dgm:prSet/>
      <dgm:spPr/>
      <dgm:t>
        <a:bodyPr/>
        <a:lstStyle/>
        <a:p>
          <a:pPr>
            <a:defRPr cap="all"/>
          </a:pPr>
          <a:r>
            <a:rPr lang="en-US"/>
            <a:t>To lower the likelihood of successful assaults, it is crucial to deploy email filtering, teach staff members on how to spot phishing efforts, and provide security awareness training.</a:t>
          </a:r>
        </a:p>
      </dgm:t>
    </dgm:pt>
    <dgm:pt modelId="{156DD5AD-FC5F-43AE-AE6C-E1D9370AA530}" type="parTrans" cxnId="{5ACB411E-7DA8-4ADD-B200-67FAD8325318}">
      <dgm:prSet/>
      <dgm:spPr/>
      <dgm:t>
        <a:bodyPr/>
        <a:lstStyle/>
        <a:p>
          <a:endParaRPr lang="en-US"/>
        </a:p>
      </dgm:t>
    </dgm:pt>
    <dgm:pt modelId="{671F5DCD-2F6F-4BDB-B2AB-8F7E810273AD}" type="sibTrans" cxnId="{5ACB411E-7DA8-4ADD-B200-67FAD8325318}">
      <dgm:prSet/>
      <dgm:spPr/>
      <dgm:t>
        <a:bodyPr/>
        <a:lstStyle/>
        <a:p>
          <a:endParaRPr lang="en-US"/>
        </a:p>
      </dgm:t>
    </dgm:pt>
    <dgm:pt modelId="{4487CEA6-8080-4413-9D34-9B33AB481489}" type="pres">
      <dgm:prSet presAssocID="{DBDF7D9E-8D01-4236-B412-5879A8FCB102}" presName="root" presStyleCnt="0">
        <dgm:presLayoutVars>
          <dgm:dir/>
          <dgm:resizeHandles val="exact"/>
        </dgm:presLayoutVars>
      </dgm:prSet>
      <dgm:spPr/>
    </dgm:pt>
    <dgm:pt modelId="{6A86D35B-B85F-48FA-9DB5-FA92E95F266F}" type="pres">
      <dgm:prSet presAssocID="{F379068C-65F6-45A8-B594-2436026BCC13}" presName="compNode" presStyleCnt="0"/>
      <dgm:spPr/>
    </dgm:pt>
    <dgm:pt modelId="{4714F8DB-7CEE-4FE4-BF6B-AF2E4985DF30}" type="pres">
      <dgm:prSet presAssocID="{F379068C-65F6-45A8-B594-2436026BCC13}" presName="iconBgRect" presStyleLbl="bgShp" presStyleIdx="0" presStyleCnt="2"/>
      <dgm:spPr>
        <a:prstGeom prst="round2DiagRect">
          <a:avLst>
            <a:gd name="adj1" fmla="val 29727"/>
            <a:gd name="adj2" fmla="val 0"/>
          </a:avLst>
        </a:prstGeom>
      </dgm:spPr>
    </dgm:pt>
    <dgm:pt modelId="{984759A3-C4FB-4CA5-BDAC-F57A9CA72AFC}" type="pres">
      <dgm:prSet presAssocID="{F379068C-65F6-45A8-B594-2436026BCC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B37E130-B94F-4B58-9C55-2BB4E56D73B6}" type="pres">
      <dgm:prSet presAssocID="{F379068C-65F6-45A8-B594-2436026BCC13}" presName="spaceRect" presStyleCnt="0"/>
      <dgm:spPr/>
    </dgm:pt>
    <dgm:pt modelId="{93F9F262-7C72-44F7-9F6F-A330EC56B3AE}" type="pres">
      <dgm:prSet presAssocID="{F379068C-65F6-45A8-B594-2436026BCC13}" presName="textRect" presStyleLbl="revTx" presStyleIdx="0" presStyleCnt="2">
        <dgm:presLayoutVars>
          <dgm:chMax val="1"/>
          <dgm:chPref val="1"/>
        </dgm:presLayoutVars>
      </dgm:prSet>
      <dgm:spPr/>
    </dgm:pt>
    <dgm:pt modelId="{C8CE0B37-F6B4-4104-B415-1B7537458AE1}" type="pres">
      <dgm:prSet presAssocID="{A174F731-2866-4DFE-AF33-9D0FAE71DC62}" presName="sibTrans" presStyleCnt="0"/>
      <dgm:spPr/>
    </dgm:pt>
    <dgm:pt modelId="{C3587E8F-2A95-40DA-BC9D-05E91EA8FC4E}" type="pres">
      <dgm:prSet presAssocID="{C1B8D772-DF19-437E-8D8C-AB85997484D3}" presName="compNode" presStyleCnt="0"/>
      <dgm:spPr/>
    </dgm:pt>
    <dgm:pt modelId="{80AF0471-5921-4C81-93E5-FFF202E6CD67}" type="pres">
      <dgm:prSet presAssocID="{C1B8D772-DF19-437E-8D8C-AB85997484D3}" presName="iconBgRect" presStyleLbl="bgShp" presStyleIdx="1" presStyleCnt="2"/>
      <dgm:spPr>
        <a:prstGeom prst="round2DiagRect">
          <a:avLst>
            <a:gd name="adj1" fmla="val 29727"/>
            <a:gd name="adj2" fmla="val 0"/>
          </a:avLst>
        </a:prstGeom>
      </dgm:spPr>
    </dgm:pt>
    <dgm:pt modelId="{96D8D0B2-7576-410E-ADB3-2B03AB143627}" type="pres">
      <dgm:prSet presAssocID="{C1B8D772-DF19-437E-8D8C-AB85997484D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CE0A2387-9AD7-4FFA-AA0A-ABC73987F805}" type="pres">
      <dgm:prSet presAssocID="{C1B8D772-DF19-437E-8D8C-AB85997484D3}" presName="spaceRect" presStyleCnt="0"/>
      <dgm:spPr/>
    </dgm:pt>
    <dgm:pt modelId="{44887DE6-99C4-44E7-A3E5-E6DF6369015E}" type="pres">
      <dgm:prSet presAssocID="{C1B8D772-DF19-437E-8D8C-AB85997484D3}" presName="textRect" presStyleLbl="revTx" presStyleIdx="1" presStyleCnt="2">
        <dgm:presLayoutVars>
          <dgm:chMax val="1"/>
          <dgm:chPref val="1"/>
        </dgm:presLayoutVars>
      </dgm:prSet>
      <dgm:spPr/>
    </dgm:pt>
  </dgm:ptLst>
  <dgm:cxnLst>
    <dgm:cxn modelId="{A5759506-C418-4A36-A424-DA30702D5EA6}" srcId="{DBDF7D9E-8D01-4236-B412-5879A8FCB102}" destId="{F379068C-65F6-45A8-B594-2436026BCC13}" srcOrd="0" destOrd="0" parTransId="{8E0A7939-B77D-48C8-BF8C-0BEE3D07B5DF}" sibTransId="{A174F731-2866-4DFE-AF33-9D0FAE71DC62}"/>
    <dgm:cxn modelId="{5ACB411E-7DA8-4ADD-B200-67FAD8325318}" srcId="{DBDF7D9E-8D01-4236-B412-5879A8FCB102}" destId="{C1B8D772-DF19-437E-8D8C-AB85997484D3}" srcOrd="1" destOrd="0" parTransId="{156DD5AD-FC5F-43AE-AE6C-E1D9370AA530}" sibTransId="{671F5DCD-2F6F-4BDB-B2AB-8F7E810273AD}"/>
    <dgm:cxn modelId="{8C2FC975-4340-448F-B294-F97413D3A3AC}" type="presOf" srcId="{C1B8D772-DF19-437E-8D8C-AB85997484D3}" destId="{44887DE6-99C4-44E7-A3E5-E6DF6369015E}" srcOrd="0" destOrd="0" presId="urn:microsoft.com/office/officeart/2018/5/layout/IconLeafLabelList"/>
    <dgm:cxn modelId="{BDA0ABAA-E074-4DB3-BCDB-9595730FA132}" type="presOf" srcId="{F379068C-65F6-45A8-B594-2436026BCC13}" destId="{93F9F262-7C72-44F7-9F6F-A330EC56B3AE}" srcOrd="0" destOrd="0" presId="urn:microsoft.com/office/officeart/2018/5/layout/IconLeafLabelList"/>
    <dgm:cxn modelId="{3BBB15D3-7160-4529-B4FD-3F5AD928C320}" type="presOf" srcId="{DBDF7D9E-8D01-4236-B412-5879A8FCB102}" destId="{4487CEA6-8080-4413-9D34-9B33AB481489}" srcOrd="0" destOrd="0" presId="urn:microsoft.com/office/officeart/2018/5/layout/IconLeafLabelList"/>
    <dgm:cxn modelId="{68B64B87-1924-4E96-980E-B94ED46BCDAD}" type="presParOf" srcId="{4487CEA6-8080-4413-9D34-9B33AB481489}" destId="{6A86D35B-B85F-48FA-9DB5-FA92E95F266F}" srcOrd="0" destOrd="0" presId="urn:microsoft.com/office/officeart/2018/5/layout/IconLeafLabelList"/>
    <dgm:cxn modelId="{B06B712E-B8CA-442E-B404-3201060FB437}" type="presParOf" srcId="{6A86D35B-B85F-48FA-9DB5-FA92E95F266F}" destId="{4714F8DB-7CEE-4FE4-BF6B-AF2E4985DF30}" srcOrd="0" destOrd="0" presId="urn:microsoft.com/office/officeart/2018/5/layout/IconLeafLabelList"/>
    <dgm:cxn modelId="{C5C31B3F-DECD-46C1-B3C6-CE7F4842EC3A}" type="presParOf" srcId="{6A86D35B-B85F-48FA-9DB5-FA92E95F266F}" destId="{984759A3-C4FB-4CA5-BDAC-F57A9CA72AFC}" srcOrd="1" destOrd="0" presId="urn:microsoft.com/office/officeart/2018/5/layout/IconLeafLabelList"/>
    <dgm:cxn modelId="{92127D8C-4111-4657-89B5-E8B7204E2F8F}" type="presParOf" srcId="{6A86D35B-B85F-48FA-9DB5-FA92E95F266F}" destId="{AB37E130-B94F-4B58-9C55-2BB4E56D73B6}" srcOrd="2" destOrd="0" presId="urn:microsoft.com/office/officeart/2018/5/layout/IconLeafLabelList"/>
    <dgm:cxn modelId="{307CF470-1315-4BC6-95B1-CF0713FFFEDF}" type="presParOf" srcId="{6A86D35B-B85F-48FA-9DB5-FA92E95F266F}" destId="{93F9F262-7C72-44F7-9F6F-A330EC56B3AE}" srcOrd="3" destOrd="0" presId="urn:microsoft.com/office/officeart/2018/5/layout/IconLeafLabelList"/>
    <dgm:cxn modelId="{9CC9D8A3-303C-4EE5-952D-61BB2E38C4FC}" type="presParOf" srcId="{4487CEA6-8080-4413-9D34-9B33AB481489}" destId="{C8CE0B37-F6B4-4104-B415-1B7537458AE1}" srcOrd="1" destOrd="0" presId="urn:microsoft.com/office/officeart/2018/5/layout/IconLeafLabelList"/>
    <dgm:cxn modelId="{8C48A63F-8DA6-4184-B930-7C130DD403CE}" type="presParOf" srcId="{4487CEA6-8080-4413-9D34-9B33AB481489}" destId="{C3587E8F-2A95-40DA-BC9D-05E91EA8FC4E}" srcOrd="2" destOrd="0" presId="urn:microsoft.com/office/officeart/2018/5/layout/IconLeafLabelList"/>
    <dgm:cxn modelId="{C5B0A024-F9DD-4B91-BACB-5BCF57DF8503}" type="presParOf" srcId="{C3587E8F-2A95-40DA-BC9D-05E91EA8FC4E}" destId="{80AF0471-5921-4C81-93E5-FFF202E6CD67}" srcOrd="0" destOrd="0" presId="urn:microsoft.com/office/officeart/2018/5/layout/IconLeafLabelList"/>
    <dgm:cxn modelId="{3781D417-3BE5-4E2B-A1E3-3EA201BC7921}" type="presParOf" srcId="{C3587E8F-2A95-40DA-BC9D-05E91EA8FC4E}" destId="{96D8D0B2-7576-410E-ADB3-2B03AB143627}" srcOrd="1" destOrd="0" presId="urn:microsoft.com/office/officeart/2018/5/layout/IconLeafLabelList"/>
    <dgm:cxn modelId="{490AFEC8-9E14-42CF-B2E4-C5BDB35C044C}" type="presParOf" srcId="{C3587E8F-2A95-40DA-BC9D-05E91EA8FC4E}" destId="{CE0A2387-9AD7-4FFA-AA0A-ABC73987F805}" srcOrd="2" destOrd="0" presId="urn:microsoft.com/office/officeart/2018/5/layout/IconLeafLabelList"/>
    <dgm:cxn modelId="{9BDB54C6-70E9-43C1-B4B3-8A6F203C8082}" type="presParOf" srcId="{C3587E8F-2A95-40DA-BC9D-05E91EA8FC4E}" destId="{44887DE6-99C4-44E7-A3E5-E6DF6369015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3558B6D-C97B-4BEA-8477-A6C148DC637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6D5901-C629-4A40-B635-130A2CF57F3E}">
      <dgm:prSet/>
      <dgm:spPr/>
      <dgm:t>
        <a:bodyPr/>
        <a:lstStyle/>
        <a:p>
          <a:r>
            <a:rPr lang="en-US"/>
            <a:t>Weakly protected Remote Desktop Protocol (RDP) or VPN connections are examples of insecure remote access techniques that might provide attackers access to an organization's network. </a:t>
          </a:r>
        </a:p>
      </dgm:t>
    </dgm:pt>
    <dgm:pt modelId="{473188F7-524E-4673-A031-93E3BC6B9EB8}" type="parTrans" cxnId="{944B1B8B-8723-4739-822A-B5E22AF7CECA}">
      <dgm:prSet/>
      <dgm:spPr/>
      <dgm:t>
        <a:bodyPr/>
        <a:lstStyle/>
        <a:p>
          <a:endParaRPr lang="en-US"/>
        </a:p>
      </dgm:t>
    </dgm:pt>
    <dgm:pt modelId="{B58C6E1B-B6BB-4CDB-B91F-87F1C06297FD}" type="sibTrans" cxnId="{944B1B8B-8723-4739-822A-B5E22AF7CECA}">
      <dgm:prSet/>
      <dgm:spPr/>
      <dgm:t>
        <a:bodyPr/>
        <a:lstStyle/>
        <a:p>
          <a:endParaRPr lang="en-US"/>
        </a:p>
      </dgm:t>
    </dgm:pt>
    <dgm:pt modelId="{B0C71C61-6DD3-4C81-A5C5-A824B6C17329}">
      <dgm:prSet/>
      <dgm:spPr/>
      <dgm:t>
        <a:bodyPr/>
        <a:lstStyle/>
        <a:p>
          <a:r>
            <a:rPr lang="en-US"/>
            <a:t>This risk can be lessened by enhancing remote access restrictions with multi-factor authentication (MFA), strong password policies, and frequent audits of remote access configurations.</a:t>
          </a:r>
        </a:p>
      </dgm:t>
    </dgm:pt>
    <dgm:pt modelId="{C458912A-1EE7-46F3-99C1-53BC356EA791}" type="parTrans" cxnId="{2FF9F3B3-E364-40F3-8AE1-E28EDCF5F3A2}">
      <dgm:prSet/>
      <dgm:spPr/>
      <dgm:t>
        <a:bodyPr/>
        <a:lstStyle/>
        <a:p>
          <a:endParaRPr lang="en-US"/>
        </a:p>
      </dgm:t>
    </dgm:pt>
    <dgm:pt modelId="{0BC3846D-3D52-43E6-BA4F-4352A8B35967}" type="sibTrans" cxnId="{2FF9F3B3-E364-40F3-8AE1-E28EDCF5F3A2}">
      <dgm:prSet/>
      <dgm:spPr/>
      <dgm:t>
        <a:bodyPr/>
        <a:lstStyle/>
        <a:p>
          <a:endParaRPr lang="en-US"/>
        </a:p>
      </dgm:t>
    </dgm:pt>
    <dgm:pt modelId="{3682EBFC-C73A-4C67-9E68-D6A346E63151}" type="pres">
      <dgm:prSet presAssocID="{63558B6D-C97B-4BEA-8477-A6C148DC6370}" presName="root" presStyleCnt="0">
        <dgm:presLayoutVars>
          <dgm:dir/>
          <dgm:resizeHandles val="exact"/>
        </dgm:presLayoutVars>
      </dgm:prSet>
      <dgm:spPr/>
    </dgm:pt>
    <dgm:pt modelId="{C94C58AB-952E-4B3A-9FE0-581F3D78B1E1}" type="pres">
      <dgm:prSet presAssocID="{B66D5901-C629-4A40-B635-130A2CF57F3E}" presName="compNode" presStyleCnt="0"/>
      <dgm:spPr/>
    </dgm:pt>
    <dgm:pt modelId="{CE7DF49B-6D9C-4C1E-8F2A-068DD671541C}" type="pres">
      <dgm:prSet presAssocID="{B66D5901-C629-4A40-B635-130A2CF57F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894C8184-33AB-4F3E-94F0-9B44C8C894E5}" type="pres">
      <dgm:prSet presAssocID="{B66D5901-C629-4A40-B635-130A2CF57F3E}" presName="spaceRect" presStyleCnt="0"/>
      <dgm:spPr/>
    </dgm:pt>
    <dgm:pt modelId="{7056BFD8-5FE8-4054-971F-11D123D711AD}" type="pres">
      <dgm:prSet presAssocID="{B66D5901-C629-4A40-B635-130A2CF57F3E}" presName="textRect" presStyleLbl="revTx" presStyleIdx="0" presStyleCnt="2">
        <dgm:presLayoutVars>
          <dgm:chMax val="1"/>
          <dgm:chPref val="1"/>
        </dgm:presLayoutVars>
      </dgm:prSet>
      <dgm:spPr/>
    </dgm:pt>
    <dgm:pt modelId="{61C99DC5-3D53-4BE8-B712-4926A71876BD}" type="pres">
      <dgm:prSet presAssocID="{B58C6E1B-B6BB-4CDB-B91F-87F1C06297FD}" presName="sibTrans" presStyleCnt="0"/>
      <dgm:spPr/>
    </dgm:pt>
    <dgm:pt modelId="{EC204DC8-36F0-4AD4-BF19-6F14AE236ED6}" type="pres">
      <dgm:prSet presAssocID="{B0C71C61-6DD3-4C81-A5C5-A824B6C17329}" presName="compNode" presStyleCnt="0"/>
      <dgm:spPr/>
    </dgm:pt>
    <dgm:pt modelId="{9FA59E1A-FD27-4B0A-9418-270B24B38A9C}" type="pres">
      <dgm:prSet presAssocID="{B0C71C61-6DD3-4C81-A5C5-A824B6C173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ADAD4C37-1AE7-4BF6-9AE7-861638B89CA8}" type="pres">
      <dgm:prSet presAssocID="{B0C71C61-6DD3-4C81-A5C5-A824B6C17329}" presName="spaceRect" presStyleCnt="0"/>
      <dgm:spPr/>
    </dgm:pt>
    <dgm:pt modelId="{C2F2D462-BCDD-432D-BB13-CEB32585329B}" type="pres">
      <dgm:prSet presAssocID="{B0C71C61-6DD3-4C81-A5C5-A824B6C17329}" presName="textRect" presStyleLbl="revTx" presStyleIdx="1" presStyleCnt="2">
        <dgm:presLayoutVars>
          <dgm:chMax val="1"/>
          <dgm:chPref val="1"/>
        </dgm:presLayoutVars>
      </dgm:prSet>
      <dgm:spPr/>
    </dgm:pt>
  </dgm:ptLst>
  <dgm:cxnLst>
    <dgm:cxn modelId="{67770F0D-7B34-441C-9653-DC85134535D8}" type="presOf" srcId="{B66D5901-C629-4A40-B635-130A2CF57F3E}" destId="{7056BFD8-5FE8-4054-971F-11D123D711AD}" srcOrd="0" destOrd="0" presId="urn:microsoft.com/office/officeart/2018/2/layout/IconLabelList"/>
    <dgm:cxn modelId="{9254BB6E-B4D9-4DA4-9B86-3BFDAB5C3317}" type="presOf" srcId="{63558B6D-C97B-4BEA-8477-A6C148DC6370}" destId="{3682EBFC-C73A-4C67-9E68-D6A346E63151}" srcOrd="0" destOrd="0" presId="urn:microsoft.com/office/officeart/2018/2/layout/IconLabelList"/>
    <dgm:cxn modelId="{944B1B8B-8723-4739-822A-B5E22AF7CECA}" srcId="{63558B6D-C97B-4BEA-8477-A6C148DC6370}" destId="{B66D5901-C629-4A40-B635-130A2CF57F3E}" srcOrd="0" destOrd="0" parTransId="{473188F7-524E-4673-A031-93E3BC6B9EB8}" sibTransId="{B58C6E1B-B6BB-4CDB-B91F-87F1C06297FD}"/>
    <dgm:cxn modelId="{2FF9F3B3-E364-40F3-8AE1-E28EDCF5F3A2}" srcId="{63558B6D-C97B-4BEA-8477-A6C148DC6370}" destId="{B0C71C61-6DD3-4C81-A5C5-A824B6C17329}" srcOrd="1" destOrd="0" parTransId="{C458912A-1EE7-46F3-99C1-53BC356EA791}" sibTransId="{0BC3846D-3D52-43E6-BA4F-4352A8B35967}"/>
    <dgm:cxn modelId="{0D77AAEF-7617-4BDE-AC64-BB9E50B65A98}" type="presOf" srcId="{B0C71C61-6DD3-4C81-A5C5-A824B6C17329}" destId="{C2F2D462-BCDD-432D-BB13-CEB32585329B}" srcOrd="0" destOrd="0" presId="urn:microsoft.com/office/officeart/2018/2/layout/IconLabelList"/>
    <dgm:cxn modelId="{A8611AB5-3D84-4ACF-89CA-FAC71379EC78}" type="presParOf" srcId="{3682EBFC-C73A-4C67-9E68-D6A346E63151}" destId="{C94C58AB-952E-4B3A-9FE0-581F3D78B1E1}" srcOrd="0" destOrd="0" presId="urn:microsoft.com/office/officeart/2018/2/layout/IconLabelList"/>
    <dgm:cxn modelId="{B45866AF-99F5-46F0-9550-33664F1AA5E5}" type="presParOf" srcId="{C94C58AB-952E-4B3A-9FE0-581F3D78B1E1}" destId="{CE7DF49B-6D9C-4C1E-8F2A-068DD671541C}" srcOrd="0" destOrd="0" presId="urn:microsoft.com/office/officeart/2018/2/layout/IconLabelList"/>
    <dgm:cxn modelId="{ED0CA2B4-7672-4503-A9D2-267B25857712}" type="presParOf" srcId="{C94C58AB-952E-4B3A-9FE0-581F3D78B1E1}" destId="{894C8184-33AB-4F3E-94F0-9B44C8C894E5}" srcOrd="1" destOrd="0" presId="urn:microsoft.com/office/officeart/2018/2/layout/IconLabelList"/>
    <dgm:cxn modelId="{511B9F15-1D75-472F-A5CD-7ABD3E487CAC}" type="presParOf" srcId="{C94C58AB-952E-4B3A-9FE0-581F3D78B1E1}" destId="{7056BFD8-5FE8-4054-971F-11D123D711AD}" srcOrd="2" destOrd="0" presId="urn:microsoft.com/office/officeart/2018/2/layout/IconLabelList"/>
    <dgm:cxn modelId="{A8917F76-7914-4B22-B613-0FC6804626D8}" type="presParOf" srcId="{3682EBFC-C73A-4C67-9E68-D6A346E63151}" destId="{61C99DC5-3D53-4BE8-B712-4926A71876BD}" srcOrd="1" destOrd="0" presId="urn:microsoft.com/office/officeart/2018/2/layout/IconLabelList"/>
    <dgm:cxn modelId="{846D66FF-D4B8-4C85-8EB4-3E9788F8E27E}" type="presParOf" srcId="{3682EBFC-C73A-4C67-9E68-D6A346E63151}" destId="{EC204DC8-36F0-4AD4-BF19-6F14AE236ED6}" srcOrd="2" destOrd="0" presId="urn:microsoft.com/office/officeart/2018/2/layout/IconLabelList"/>
    <dgm:cxn modelId="{7998DC9B-B793-4FA3-A365-2205CF740984}" type="presParOf" srcId="{EC204DC8-36F0-4AD4-BF19-6F14AE236ED6}" destId="{9FA59E1A-FD27-4B0A-9418-270B24B38A9C}" srcOrd="0" destOrd="0" presId="urn:microsoft.com/office/officeart/2018/2/layout/IconLabelList"/>
    <dgm:cxn modelId="{14D8C3F1-7216-47A7-94FA-AE98598ABF6E}" type="presParOf" srcId="{EC204DC8-36F0-4AD4-BF19-6F14AE236ED6}" destId="{ADAD4C37-1AE7-4BF6-9AE7-861638B89CA8}" srcOrd="1" destOrd="0" presId="urn:microsoft.com/office/officeart/2018/2/layout/IconLabelList"/>
    <dgm:cxn modelId="{8EAD8800-EBDD-438A-B1FA-F11A0CCA177B}" type="presParOf" srcId="{EC204DC8-36F0-4AD4-BF19-6F14AE236ED6}" destId="{C2F2D462-BCDD-432D-BB13-CEB32585329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D48F735-C82F-4D8B-B219-209A14312407}"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pt>
    <dgm:pt modelId="{8325AFE1-4E40-4C12-999A-76178E4E21BD}">
      <dgm:prSet phldrT="[Text]"/>
      <dgm:spPr/>
      <dgm:t>
        <a:bodyPr/>
        <a:lstStyle/>
        <a:p>
          <a:pPr>
            <a:lnSpc>
              <a:spcPct val="100000"/>
            </a:lnSpc>
            <a:defRPr b="1"/>
          </a:pPr>
          <a:r>
            <a:rPr lang="en-US" b="1" i="0"/>
            <a:t>Summary of Tools and Processes:</a:t>
          </a:r>
          <a:endParaRPr lang="en-CA"/>
        </a:p>
      </dgm:t>
    </dgm:pt>
    <dgm:pt modelId="{294222A6-FC63-43CF-8038-F324ED650663}" type="parTrans" cxnId="{6214B308-2F38-48BA-A1C4-4B768608B784}">
      <dgm:prSet/>
      <dgm:spPr/>
      <dgm:t>
        <a:bodyPr/>
        <a:lstStyle/>
        <a:p>
          <a:endParaRPr lang="en-CA"/>
        </a:p>
      </dgm:t>
    </dgm:pt>
    <dgm:pt modelId="{1093E5D7-76AC-45FC-8FAB-C1AD7EE39852}" type="sibTrans" cxnId="{6214B308-2F38-48BA-A1C4-4B768608B784}">
      <dgm:prSet/>
      <dgm:spPr/>
      <dgm:t>
        <a:bodyPr/>
        <a:lstStyle/>
        <a:p>
          <a:endParaRPr lang="en-CA"/>
        </a:p>
      </dgm:t>
    </dgm:pt>
    <dgm:pt modelId="{6B358C3E-0696-4539-8F0D-C5F13E97ACEB}">
      <dgm:prSet/>
      <dgm:spPr/>
      <dgm:t>
        <a:bodyPr/>
        <a:lstStyle/>
        <a:p>
          <a:pPr>
            <a:lnSpc>
              <a:spcPct val="100000"/>
            </a:lnSpc>
          </a:pPr>
          <a:r>
            <a:rPr lang="en-US" b="0" i="0"/>
            <a:t>Recap of the tools installed and their purposes (Microsoft Office, HandBrake, Nessus, Nmap, Legion).</a:t>
          </a:r>
        </a:p>
      </dgm:t>
    </dgm:pt>
    <dgm:pt modelId="{E9D4C2EF-5DCC-4B4A-89EA-92390FBEA121}" type="parTrans" cxnId="{99063F36-9411-4B11-88F7-A8E8E60739B0}">
      <dgm:prSet/>
      <dgm:spPr/>
      <dgm:t>
        <a:bodyPr/>
        <a:lstStyle/>
        <a:p>
          <a:endParaRPr lang="en-CA"/>
        </a:p>
      </dgm:t>
    </dgm:pt>
    <dgm:pt modelId="{C0B362DF-7847-482F-959C-FAA4C6E89DEA}" type="sibTrans" cxnId="{99063F36-9411-4B11-88F7-A8E8E60739B0}">
      <dgm:prSet/>
      <dgm:spPr/>
      <dgm:t>
        <a:bodyPr/>
        <a:lstStyle/>
        <a:p>
          <a:endParaRPr lang="en-CA"/>
        </a:p>
      </dgm:t>
    </dgm:pt>
    <dgm:pt modelId="{6750C0AD-FBC8-4CFC-B9F1-CCCB7E507811}">
      <dgm:prSet/>
      <dgm:spPr/>
      <dgm:t>
        <a:bodyPr/>
        <a:lstStyle/>
        <a:p>
          <a:pPr>
            <a:lnSpc>
              <a:spcPct val="100000"/>
            </a:lnSpc>
          </a:pPr>
          <a:r>
            <a:rPr lang="en-US" b="0" i="0"/>
            <a:t>Overview of the steps taken from installation to vulnerability assessment.</a:t>
          </a:r>
        </a:p>
      </dgm:t>
    </dgm:pt>
    <dgm:pt modelId="{5424D1ED-681F-4782-9C0E-AF89FE01AD16}" type="parTrans" cxnId="{0AF6B0F1-7F30-463E-8B7D-A5B143D7C98A}">
      <dgm:prSet/>
      <dgm:spPr/>
      <dgm:t>
        <a:bodyPr/>
        <a:lstStyle/>
        <a:p>
          <a:endParaRPr lang="en-CA"/>
        </a:p>
      </dgm:t>
    </dgm:pt>
    <dgm:pt modelId="{E275472F-D044-41FC-AFE5-F7E0EB980BF6}" type="sibTrans" cxnId="{0AF6B0F1-7F30-463E-8B7D-A5B143D7C98A}">
      <dgm:prSet/>
      <dgm:spPr/>
      <dgm:t>
        <a:bodyPr/>
        <a:lstStyle/>
        <a:p>
          <a:endParaRPr lang="en-CA"/>
        </a:p>
      </dgm:t>
    </dgm:pt>
    <dgm:pt modelId="{BA2E5456-CC02-42BD-B103-CDD787DC6720}">
      <dgm:prSet/>
      <dgm:spPr/>
      <dgm:t>
        <a:bodyPr/>
        <a:lstStyle/>
        <a:p>
          <a:pPr>
            <a:lnSpc>
              <a:spcPct val="100000"/>
            </a:lnSpc>
            <a:defRPr b="1"/>
          </a:pPr>
          <a:r>
            <a:rPr lang="en-CA" b="1" i="0"/>
            <a:t>Security Best Practices:</a:t>
          </a:r>
          <a:endParaRPr lang="en-CA" b="0" i="0"/>
        </a:p>
      </dgm:t>
    </dgm:pt>
    <dgm:pt modelId="{D31337C3-2CA4-4F57-BC24-1D191EAD6FAA}" type="parTrans" cxnId="{C2594677-7C1B-47B3-A665-5431D459C3BA}">
      <dgm:prSet/>
      <dgm:spPr/>
      <dgm:t>
        <a:bodyPr/>
        <a:lstStyle/>
        <a:p>
          <a:endParaRPr lang="en-CA"/>
        </a:p>
      </dgm:t>
    </dgm:pt>
    <dgm:pt modelId="{D3359A4A-82DC-4872-88D8-994A8785E6D3}" type="sibTrans" cxnId="{C2594677-7C1B-47B3-A665-5431D459C3BA}">
      <dgm:prSet/>
      <dgm:spPr/>
      <dgm:t>
        <a:bodyPr/>
        <a:lstStyle/>
        <a:p>
          <a:endParaRPr lang="en-CA"/>
        </a:p>
      </dgm:t>
    </dgm:pt>
    <dgm:pt modelId="{77F088C3-578A-4889-8782-349FB3564903}">
      <dgm:prSet/>
      <dgm:spPr/>
      <dgm:t>
        <a:bodyPr/>
        <a:lstStyle/>
        <a:p>
          <a:pPr>
            <a:lnSpc>
              <a:spcPct val="100000"/>
            </a:lnSpc>
          </a:pPr>
          <a:r>
            <a:rPr lang="en-US" b="0" i="0"/>
            <a:t>Importance of regular updates and patches based on the findings.</a:t>
          </a:r>
        </a:p>
      </dgm:t>
    </dgm:pt>
    <dgm:pt modelId="{D57B61C0-7F54-4846-8F3E-E0D4B7CDFF58}" type="parTrans" cxnId="{D8E95741-C97F-4027-A6E7-AD68817F6D99}">
      <dgm:prSet/>
      <dgm:spPr/>
      <dgm:t>
        <a:bodyPr/>
        <a:lstStyle/>
        <a:p>
          <a:endParaRPr lang="en-CA"/>
        </a:p>
      </dgm:t>
    </dgm:pt>
    <dgm:pt modelId="{717D2778-689A-4A80-82B7-1373A22C53A2}" type="sibTrans" cxnId="{D8E95741-C97F-4027-A6E7-AD68817F6D99}">
      <dgm:prSet/>
      <dgm:spPr/>
      <dgm:t>
        <a:bodyPr/>
        <a:lstStyle/>
        <a:p>
          <a:endParaRPr lang="en-CA"/>
        </a:p>
      </dgm:t>
    </dgm:pt>
    <dgm:pt modelId="{E5C748F3-3184-4621-BEF3-8A4C310C9453}">
      <dgm:prSet/>
      <dgm:spPr/>
      <dgm:t>
        <a:bodyPr/>
        <a:lstStyle/>
        <a:p>
          <a:pPr>
            <a:lnSpc>
              <a:spcPct val="100000"/>
            </a:lnSpc>
          </a:pPr>
          <a:r>
            <a:rPr lang="en-US" b="0" i="0"/>
            <a:t>Recommendations for continuous monitoring and assessment to safeguard the network.</a:t>
          </a:r>
        </a:p>
      </dgm:t>
    </dgm:pt>
    <dgm:pt modelId="{E6967B21-AEDA-47B1-BB58-80480214BE36}" type="parTrans" cxnId="{947870CD-3D02-4ABC-AFC5-741430009B50}">
      <dgm:prSet/>
      <dgm:spPr/>
      <dgm:t>
        <a:bodyPr/>
        <a:lstStyle/>
        <a:p>
          <a:endParaRPr lang="en-CA"/>
        </a:p>
      </dgm:t>
    </dgm:pt>
    <dgm:pt modelId="{A7004407-8008-4CF2-B52E-C11917D65430}" type="sibTrans" cxnId="{947870CD-3D02-4ABC-AFC5-741430009B50}">
      <dgm:prSet/>
      <dgm:spPr/>
      <dgm:t>
        <a:bodyPr/>
        <a:lstStyle/>
        <a:p>
          <a:endParaRPr lang="en-CA"/>
        </a:p>
      </dgm:t>
    </dgm:pt>
    <dgm:pt modelId="{5D3C8013-8CC1-4D38-9076-102A3D281049}">
      <dgm:prSet/>
      <dgm:spPr/>
      <dgm:t>
        <a:bodyPr/>
        <a:lstStyle/>
        <a:p>
          <a:pPr>
            <a:lnSpc>
              <a:spcPct val="100000"/>
            </a:lnSpc>
            <a:defRPr b="1"/>
          </a:pPr>
          <a:r>
            <a:rPr lang="en-CA" b="1" i="0"/>
            <a:t>Future Enhancements:</a:t>
          </a:r>
          <a:endParaRPr lang="en-CA" b="0" i="0"/>
        </a:p>
      </dgm:t>
    </dgm:pt>
    <dgm:pt modelId="{8B0395A0-2A3D-4690-96D3-EB3A5A2E123C}" type="parTrans" cxnId="{8E1304C4-2D21-40AB-805B-A29B2E5D22FD}">
      <dgm:prSet/>
      <dgm:spPr/>
      <dgm:t>
        <a:bodyPr/>
        <a:lstStyle/>
        <a:p>
          <a:endParaRPr lang="en-CA"/>
        </a:p>
      </dgm:t>
    </dgm:pt>
    <dgm:pt modelId="{96E2D477-1CCF-40D1-8266-B4C7EA3894AF}" type="sibTrans" cxnId="{8E1304C4-2D21-40AB-805B-A29B2E5D22FD}">
      <dgm:prSet/>
      <dgm:spPr/>
      <dgm:t>
        <a:bodyPr/>
        <a:lstStyle/>
        <a:p>
          <a:endParaRPr lang="en-CA"/>
        </a:p>
      </dgm:t>
    </dgm:pt>
    <dgm:pt modelId="{8032CA86-C11F-4E0E-BDB2-ADB0B1C923CF}">
      <dgm:prSet/>
      <dgm:spPr/>
      <dgm:t>
        <a:bodyPr/>
        <a:lstStyle/>
        <a:p>
          <a:pPr>
            <a:lnSpc>
              <a:spcPct val="100000"/>
            </a:lnSpc>
          </a:pPr>
          <a:r>
            <a:rPr lang="en-US" b="0" i="0"/>
            <a:t>Suggesting future tools and techniques to enhance network security.</a:t>
          </a:r>
        </a:p>
      </dgm:t>
    </dgm:pt>
    <dgm:pt modelId="{1137A718-D0BC-4C68-84DB-91912BF2C06C}" type="parTrans" cxnId="{F511D10A-20CF-42A2-BDA9-77277B15EAE4}">
      <dgm:prSet/>
      <dgm:spPr/>
      <dgm:t>
        <a:bodyPr/>
        <a:lstStyle/>
        <a:p>
          <a:endParaRPr lang="en-CA"/>
        </a:p>
      </dgm:t>
    </dgm:pt>
    <dgm:pt modelId="{C1E062F4-2172-4013-88D9-DE5A005CEEF3}" type="sibTrans" cxnId="{F511D10A-20CF-42A2-BDA9-77277B15EAE4}">
      <dgm:prSet/>
      <dgm:spPr/>
      <dgm:t>
        <a:bodyPr/>
        <a:lstStyle/>
        <a:p>
          <a:endParaRPr lang="en-CA"/>
        </a:p>
      </dgm:t>
    </dgm:pt>
    <dgm:pt modelId="{88DAB8D9-F341-4D63-B642-1BCCD0D04E99}">
      <dgm:prSet/>
      <dgm:spPr/>
      <dgm:t>
        <a:bodyPr/>
        <a:lstStyle/>
        <a:p>
          <a:pPr>
            <a:lnSpc>
              <a:spcPct val="100000"/>
            </a:lnSpc>
          </a:pPr>
          <a:r>
            <a:rPr lang="en-US" b="0" i="0"/>
            <a:t>Planning for ongoing training and awareness programs for the IT team.</a:t>
          </a:r>
        </a:p>
      </dgm:t>
    </dgm:pt>
    <dgm:pt modelId="{27F0BF29-BCDF-4DA7-8CB3-1E2144CBC02E}" type="parTrans" cxnId="{BD1E82C3-3F74-4501-ACA5-5FCBE5A6ED64}">
      <dgm:prSet/>
      <dgm:spPr/>
      <dgm:t>
        <a:bodyPr/>
        <a:lstStyle/>
        <a:p>
          <a:endParaRPr lang="en-CA"/>
        </a:p>
      </dgm:t>
    </dgm:pt>
    <dgm:pt modelId="{5869BD65-261A-41C9-B8AF-49FDC821D167}" type="sibTrans" cxnId="{BD1E82C3-3F74-4501-ACA5-5FCBE5A6ED64}">
      <dgm:prSet/>
      <dgm:spPr/>
      <dgm:t>
        <a:bodyPr/>
        <a:lstStyle/>
        <a:p>
          <a:endParaRPr lang="en-CA"/>
        </a:p>
      </dgm:t>
    </dgm:pt>
    <dgm:pt modelId="{1AD93D7D-C83F-4253-B83F-24AC02A462E4}" type="pres">
      <dgm:prSet presAssocID="{2D48F735-C82F-4D8B-B219-209A14312407}" presName="root" presStyleCnt="0">
        <dgm:presLayoutVars>
          <dgm:dir/>
          <dgm:resizeHandles val="exact"/>
        </dgm:presLayoutVars>
      </dgm:prSet>
      <dgm:spPr/>
    </dgm:pt>
    <dgm:pt modelId="{DA09B40F-B733-413F-A3D1-D197D5267497}" type="pres">
      <dgm:prSet presAssocID="{8325AFE1-4E40-4C12-999A-76178E4E21BD}" presName="compNode" presStyleCnt="0"/>
      <dgm:spPr/>
    </dgm:pt>
    <dgm:pt modelId="{E51DA9C6-222F-477C-93D0-6E252AF655F6}" type="pres">
      <dgm:prSet presAssocID="{8325AFE1-4E40-4C12-999A-76178E4E21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inity"/>
        </a:ext>
      </dgm:extLst>
    </dgm:pt>
    <dgm:pt modelId="{55CEC492-75F7-44F1-ACB1-331E2DBF8A76}" type="pres">
      <dgm:prSet presAssocID="{8325AFE1-4E40-4C12-999A-76178E4E21BD}" presName="iconSpace" presStyleCnt="0"/>
      <dgm:spPr/>
    </dgm:pt>
    <dgm:pt modelId="{6A1D8E0E-97AF-4E20-90A9-EBDAFB58D074}" type="pres">
      <dgm:prSet presAssocID="{8325AFE1-4E40-4C12-999A-76178E4E21BD}" presName="parTx" presStyleLbl="revTx" presStyleIdx="0" presStyleCnt="6">
        <dgm:presLayoutVars>
          <dgm:chMax val="0"/>
          <dgm:chPref val="0"/>
        </dgm:presLayoutVars>
      </dgm:prSet>
      <dgm:spPr/>
    </dgm:pt>
    <dgm:pt modelId="{7CE74C17-A174-46EF-8E48-37F4EEC3269A}" type="pres">
      <dgm:prSet presAssocID="{8325AFE1-4E40-4C12-999A-76178E4E21BD}" presName="txSpace" presStyleCnt="0"/>
      <dgm:spPr/>
    </dgm:pt>
    <dgm:pt modelId="{FF9A6A69-7098-4776-ABC3-6A30C57BC0F2}" type="pres">
      <dgm:prSet presAssocID="{8325AFE1-4E40-4C12-999A-76178E4E21BD}" presName="desTx" presStyleLbl="revTx" presStyleIdx="1" presStyleCnt="6">
        <dgm:presLayoutVars/>
      </dgm:prSet>
      <dgm:spPr/>
    </dgm:pt>
    <dgm:pt modelId="{95467A85-177C-4BC0-AA6B-03C7D91C2959}" type="pres">
      <dgm:prSet presAssocID="{1093E5D7-76AC-45FC-8FAB-C1AD7EE39852}" presName="sibTrans" presStyleCnt="0"/>
      <dgm:spPr/>
    </dgm:pt>
    <dgm:pt modelId="{61B83D3B-7590-4692-B2EE-CAFD0DCEA3D5}" type="pres">
      <dgm:prSet presAssocID="{BA2E5456-CC02-42BD-B103-CDD787DC6720}" presName="compNode" presStyleCnt="0"/>
      <dgm:spPr/>
    </dgm:pt>
    <dgm:pt modelId="{722E93F7-17F6-425C-9A74-63AF65FAA166}" type="pres">
      <dgm:prSet presAssocID="{BA2E5456-CC02-42BD-B103-CDD787DC67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CD6D7F23-53E1-46EB-832D-A0954BE12073}" type="pres">
      <dgm:prSet presAssocID="{BA2E5456-CC02-42BD-B103-CDD787DC6720}" presName="iconSpace" presStyleCnt="0"/>
      <dgm:spPr/>
    </dgm:pt>
    <dgm:pt modelId="{56F3171B-ECE5-4640-8481-08D82B41F79C}" type="pres">
      <dgm:prSet presAssocID="{BA2E5456-CC02-42BD-B103-CDD787DC6720}" presName="parTx" presStyleLbl="revTx" presStyleIdx="2" presStyleCnt="6">
        <dgm:presLayoutVars>
          <dgm:chMax val="0"/>
          <dgm:chPref val="0"/>
        </dgm:presLayoutVars>
      </dgm:prSet>
      <dgm:spPr/>
    </dgm:pt>
    <dgm:pt modelId="{8C55FC38-A3C9-47D8-9528-BF10DAD96E77}" type="pres">
      <dgm:prSet presAssocID="{BA2E5456-CC02-42BD-B103-CDD787DC6720}" presName="txSpace" presStyleCnt="0"/>
      <dgm:spPr/>
    </dgm:pt>
    <dgm:pt modelId="{0E21DFA9-01F9-4EF1-B684-5E7FA5971C26}" type="pres">
      <dgm:prSet presAssocID="{BA2E5456-CC02-42BD-B103-CDD787DC6720}" presName="desTx" presStyleLbl="revTx" presStyleIdx="3" presStyleCnt="6">
        <dgm:presLayoutVars/>
      </dgm:prSet>
      <dgm:spPr/>
    </dgm:pt>
    <dgm:pt modelId="{C6CA4710-7F23-4655-B10D-56FB1BA8A8B2}" type="pres">
      <dgm:prSet presAssocID="{D3359A4A-82DC-4872-88D8-994A8785E6D3}" presName="sibTrans" presStyleCnt="0"/>
      <dgm:spPr/>
    </dgm:pt>
    <dgm:pt modelId="{91830325-05B9-4D9D-BAB8-781EB337161D}" type="pres">
      <dgm:prSet presAssocID="{5D3C8013-8CC1-4D38-9076-102A3D281049}" presName="compNode" presStyleCnt="0"/>
      <dgm:spPr/>
    </dgm:pt>
    <dgm:pt modelId="{6C669DE5-22D2-40B7-B847-2D430F72A069}" type="pres">
      <dgm:prSet presAssocID="{5D3C8013-8CC1-4D38-9076-102A3D2810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220119E-95B7-40EE-8215-DBBAA28DAED3}" type="pres">
      <dgm:prSet presAssocID="{5D3C8013-8CC1-4D38-9076-102A3D281049}" presName="iconSpace" presStyleCnt="0"/>
      <dgm:spPr/>
    </dgm:pt>
    <dgm:pt modelId="{6EF522DD-B952-4D24-8E5E-FAA2ECBE2F53}" type="pres">
      <dgm:prSet presAssocID="{5D3C8013-8CC1-4D38-9076-102A3D281049}" presName="parTx" presStyleLbl="revTx" presStyleIdx="4" presStyleCnt="6">
        <dgm:presLayoutVars>
          <dgm:chMax val="0"/>
          <dgm:chPref val="0"/>
        </dgm:presLayoutVars>
      </dgm:prSet>
      <dgm:spPr/>
    </dgm:pt>
    <dgm:pt modelId="{129AD8BF-2852-4EF0-8BD7-76A82B32C67E}" type="pres">
      <dgm:prSet presAssocID="{5D3C8013-8CC1-4D38-9076-102A3D281049}" presName="txSpace" presStyleCnt="0"/>
      <dgm:spPr/>
    </dgm:pt>
    <dgm:pt modelId="{DF4EB46C-2C27-4999-A060-970502F4B11B}" type="pres">
      <dgm:prSet presAssocID="{5D3C8013-8CC1-4D38-9076-102A3D281049}" presName="desTx" presStyleLbl="revTx" presStyleIdx="5" presStyleCnt="6">
        <dgm:presLayoutVars/>
      </dgm:prSet>
      <dgm:spPr/>
    </dgm:pt>
  </dgm:ptLst>
  <dgm:cxnLst>
    <dgm:cxn modelId="{6214B308-2F38-48BA-A1C4-4B768608B784}" srcId="{2D48F735-C82F-4D8B-B219-209A14312407}" destId="{8325AFE1-4E40-4C12-999A-76178E4E21BD}" srcOrd="0" destOrd="0" parTransId="{294222A6-FC63-43CF-8038-F324ED650663}" sibTransId="{1093E5D7-76AC-45FC-8FAB-C1AD7EE39852}"/>
    <dgm:cxn modelId="{90BE370A-B17B-477C-92AA-C1346FBBC9D4}" type="presOf" srcId="{2D48F735-C82F-4D8B-B219-209A14312407}" destId="{1AD93D7D-C83F-4253-B83F-24AC02A462E4}" srcOrd="0" destOrd="0" presId="urn:microsoft.com/office/officeart/2018/5/layout/CenteredIconLabelDescriptionList"/>
    <dgm:cxn modelId="{F511D10A-20CF-42A2-BDA9-77277B15EAE4}" srcId="{5D3C8013-8CC1-4D38-9076-102A3D281049}" destId="{8032CA86-C11F-4E0E-BDB2-ADB0B1C923CF}" srcOrd="0" destOrd="0" parTransId="{1137A718-D0BC-4C68-84DB-91912BF2C06C}" sibTransId="{C1E062F4-2172-4013-88D9-DE5A005CEEF3}"/>
    <dgm:cxn modelId="{7C35D713-C65C-4BA6-BADF-CACA4A17C5F1}" type="presOf" srcId="{BA2E5456-CC02-42BD-B103-CDD787DC6720}" destId="{56F3171B-ECE5-4640-8481-08D82B41F79C}" srcOrd="0" destOrd="0" presId="urn:microsoft.com/office/officeart/2018/5/layout/CenteredIconLabelDescriptionList"/>
    <dgm:cxn modelId="{99063F36-9411-4B11-88F7-A8E8E60739B0}" srcId="{8325AFE1-4E40-4C12-999A-76178E4E21BD}" destId="{6B358C3E-0696-4539-8F0D-C5F13E97ACEB}" srcOrd="0" destOrd="0" parTransId="{E9D4C2EF-5DCC-4B4A-89EA-92390FBEA121}" sibTransId="{C0B362DF-7847-482F-959C-FAA4C6E89DEA}"/>
    <dgm:cxn modelId="{D8E95741-C97F-4027-A6E7-AD68817F6D99}" srcId="{BA2E5456-CC02-42BD-B103-CDD787DC6720}" destId="{77F088C3-578A-4889-8782-349FB3564903}" srcOrd="0" destOrd="0" parTransId="{D57B61C0-7F54-4846-8F3E-E0D4B7CDFF58}" sibTransId="{717D2778-689A-4A80-82B7-1373A22C53A2}"/>
    <dgm:cxn modelId="{518BBD62-1540-4A44-980B-78730D9866F9}" type="presOf" srcId="{E5C748F3-3184-4621-BEF3-8A4C310C9453}" destId="{0E21DFA9-01F9-4EF1-B684-5E7FA5971C26}" srcOrd="0" destOrd="1" presId="urn:microsoft.com/office/officeart/2018/5/layout/CenteredIconLabelDescriptionList"/>
    <dgm:cxn modelId="{7C579146-18B4-47DB-8911-C479D3860611}" type="presOf" srcId="{8325AFE1-4E40-4C12-999A-76178E4E21BD}" destId="{6A1D8E0E-97AF-4E20-90A9-EBDAFB58D074}" srcOrd="0" destOrd="0" presId="urn:microsoft.com/office/officeart/2018/5/layout/CenteredIconLabelDescriptionList"/>
    <dgm:cxn modelId="{68BD546A-5BC3-42E1-A98A-0AB702828B75}" type="presOf" srcId="{6B358C3E-0696-4539-8F0D-C5F13E97ACEB}" destId="{FF9A6A69-7098-4776-ABC3-6A30C57BC0F2}" srcOrd="0" destOrd="0" presId="urn:microsoft.com/office/officeart/2018/5/layout/CenteredIconLabelDescriptionList"/>
    <dgm:cxn modelId="{7EEC084C-EB4C-43EB-B109-B9C90C8450DB}" type="presOf" srcId="{88DAB8D9-F341-4D63-B642-1BCCD0D04E99}" destId="{DF4EB46C-2C27-4999-A060-970502F4B11B}" srcOrd="0" destOrd="1" presId="urn:microsoft.com/office/officeart/2018/5/layout/CenteredIconLabelDescriptionList"/>
    <dgm:cxn modelId="{C2594677-7C1B-47B3-A665-5431D459C3BA}" srcId="{2D48F735-C82F-4D8B-B219-209A14312407}" destId="{BA2E5456-CC02-42BD-B103-CDD787DC6720}" srcOrd="1" destOrd="0" parTransId="{D31337C3-2CA4-4F57-BC24-1D191EAD6FAA}" sibTransId="{D3359A4A-82DC-4872-88D8-994A8785E6D3}"/>
    <dgm:cxn modelId="{08DFBC5A-B196-4615-8562-21B372C1C95C}" type="presOf" srcId="{6750C0AD-FBC8-4CFC-B9F1-CCCB7E507811}" destId="{FF9A6A69-7098-4776-ABC3-6A30C57BC0F2}" srcOrd="0" destOrd="1" presId="urn:microsoft.com/office/officeart/2018/5/layout/CenteredIconLabelDescriptionList"/>
    <dgm:cxn modelId="{12052B80-1140-4AA2-87B8-2EB291912CD1}" type="presOf" srcId="{77F088C3-578A-4889-8782-349FB3564903}" destId="{0E21DFA9-01F9-4EF1-B684-5E7FA5971C26}" srcOrd="0" destOrd="0" presId="urn:microsoft.com/office/officeart/2018/5/layout/CenteredIconLabelDescriptionList"/>
    <dgm:cxn modelId="{02B502C1-C2AB-475A-82CC-D2DB423F6C70}" type="presOf" srcId="{5D3C8013-8CC1-4D38-9076-102A3D281049}" destId="{6EF522DD-B952-4D24-8E5E-FAA2ECBE2F53}" srcOrd="0" destOrd="0" presId="urn:microsoft.com/office/officeart/2018/5/layout/CenteredIconLabelDescriptionList"/>
    <dgm:cxn modelId="{BD1E82C3-3F74-4501-ACA5-5FCBE5A6ED64}" srcId="{5D3C8013-8CC1-4D38-9076-102A3D281049}" destId="{88DAB8D9-F341-4D63-B642-1BCCD0D04E99}" srcOrd="1" destOrd="0" parTransId="{27F0BF29-BCDF-4DA7-8CB3-1E2144CBC02E}" sibTransId="{5869BD65-261A-41C9-B8AF-49FDC821D167}"/>
    <dgm:cxn modelId="{8E1304C4-2D21-40AB-805B-A29B2E5D22FD}" srcId="{2D48F735-C82F-4D8B-B219-209A14312407}" destId="{5D3C8013-8CC1-4D38-9076-102A3D281049}" srcOrd="2" destOrd="0" parTransId="{8B0395A0-2A3D-4690-96D3-EB3A5A2E123C}" sibTransId="{96E2D477-1CCF-40D1-8266-B4C7EA3894AF}"/>
    <dgm:cxn modelId="{947870CD-3D02-4ABC-AFC5-741430009B50}" srcId="{BA2E5456-CC02-42BD-B103-CDD787DC6720}" destId="{E5C748F3-3184-4621-BEF3-8A4C310C9453}" srcOrd="1" destOrd="0" parTransId="{E6967B21-AEDA-47B1-BB58-80480214BE36}" sibTransId="{A7004407-8008-4CF2-B52E-C11917D65430}"/>
    <dgm:cxn modelId="{0AF6B0F1-7F30-463E-8B7D-A5B143D7C98A}" srcId="{8325AFE1-4E40-4C12-999A-76178E4E21BD}" destId="{6750C0AD-FBC8-4CFC-B9F1-CCCB7E507811}" srcOrd="1" destOrd="0" parTransId="{5424D1ED-681F-4782-9C0E-AF89FE01AD16}" sibTransId="{E275472F-D044-41FC-AFE5-F7E0EB980BF6}"/>
    <dgm:cxn modelId="{75D6D7F6-4492-4736-9BED-6860D3730898}" type="presOf" srcId="{8032CA86-C11F-4E0E-BDB2-ADB0B1C923CF}" destId="{DF4EB46C-2C27-4999-A060-970502F4B11B}" srcOrd="0" destOrd="0" presId="urn:microsoft.com/office/officeart/2018/5/layout/CenteredIconLabelDescriptionList"/>
    <dgm:cxn modelId="{91BD6D86-C646-4515-8868-8A7D0C43D188}" type="presParOf" srcId="{1AD93D7D-C83F-4253-B83F-24AC02A462E4}" destId="{DA09B40F-B733-413F-A3D1-D197D5267497}" srcOrd="0" destOrd="0" presId="urn:microsoft.com/office/officeart/2018/5/layout/CenteredIconLabelDescriptionList"/>
    <dgm:cxn modelId="{6B79C613-13C4-464C-BA72-98E31AC70305}" type="presParOf" srcId="{DA09B40F-B733-413F-A3D1-D197D5267497}" destId="{E51DA9C6-222F-477C-93D0-6E252AF655F6}" srcOrd="0" destOrd="0" presId="urn:microsoft.com/office/officeart/2018/5/layout/CenteredIconLabelDescriptionList"/>
    <dgm:cxn modelId="{ADEB9858-B726-49A8-AFC4-8C62E8F2493C}" type="presParOf" srcId="{DA09B40F-B733-413F-A3D1-D197D5267497}" destId="{55CEC492-75F7-44F1-ACB1-331E2DBF8A76}" srcOrd="1" destOrd="0" presId="urn:microsoft.com/office/officeart/2018/5/layout/CenteredIconLabelDescriptionList"/>
    <dgm:cxn modelId="{BF85ECBB-ACAD-40F8-B0A3-8141F8261AB0}" type="presParOf" srcId="{DA09B40F-B733-413F-A3D1-D197D5267497}" destId="{6A1D8E0E-97AF-4E20-90A9-EBDAFB58D074}" srcOrd="2" destOrd="0" presId="urn:microsoft.com/office/officeart/2018/5/layout/CenteredIconLabelDescriptionList"/>
    <dgm:cxn modelId="{AD28FD6B-0F5C-4CAF-8C5B-A46ED54C721B}" type="presParOf" srcId="{DA09B40F-B733-413F-A3D1-D197D5267497}" destId="{7CE74C17-A174-46EF-8E48-37F4EEC3269A}" srcOrd="3" destOrd="0" presId="urn:microsoft.com/office/officeart/2018/5/layout/CenteredIconLabelDescriptionList"/>
    <dgm:cxn modelId="{3A59CD43-116C-484F-A0E1-6EBF54819F66}" type="presParOf" srcId="{DA09B40F-B733-413F-A3D1-D197D5267497}" destId="{FF9A6A69-7098-4776-ABC3-6A30C57BC0F2}" srcOrd="4" destOrd="0" presId="urn:microsoft.com/office/officeart/2018/5/layout/CenteredIconLabelDescriptionList"/>
    <dgm:cxn modelId="{C2538F2F-7C55-431B-ABF9-7761BA5A66C3}" type="presParOf" srcId="{1AD93D7D-C83F-4253-B83F-24AC02A462E4}" destId="{95467A85-177C-4BC0-AA6B-03C7D91C2959}" srcOrd="1" destOrd="0" presId="urn:microsoft.com/office/officeart/2018/5/layout/CenteredIconLabelDescriptionList"/>
    <dgm:cxn modelId="{CD337D9A-B3DE-43B1-9034-A0AFF0DE2932}" type="presParOf" srcId="{1AD93D7D-C83F-4253-B83F-24AC02A462E4}" destId="{61B83D3B-7590-4692-B2EE-CAFD0DCEA3D5}" srcOrd="2" destOrd="0" presId="urn:microsoft.com/office/officeart/2018/5/layout/CenteredIconLabelDescriptionList"/>
    <dgm:cxn modelId="{5BB7D470-88F7-4973-BBA7-B22DEE66EEE5}" type="presParOf" srcId="{61B83D3B-7590-4692-B2EE-CAFD0DCEA3D5}" destId="{722E93F7-17F6-425C-9A74-63AF65FAA166}" srcOrd="0" destOrd="0" presId="urn:microsoft.com/office/officeart/2018/5/layout/CenteredIconLabelDescriptionList"/>
    <dgm:cxn modelId="{C8943BE1-07A5-4CBD-9493-CF0C7F1B1C86}" type="presParOf" srcId="{61B83D3B-7590-4692-B2EE-CAFD0DCEA3D5}" destId="{CD6D7F23-53E1-46EB-832D-A0954BE12073}" srcOrd="1" destOrd="0" presId="urn:microsoft.com/office/officeart/2018/5/layout/CenteredIconLabelDescriptionList"/>
    <dgm:cxn modelId="{97580871-49B8-4833-A03D-EC4F0EBBCEC9}" type="presParOf" srcId="{61B83D3B-7590-4692-B2EE-CAFD0DCEA3D5}" destId="{56F3171B-ECE5-4640-8481-08D82B41F79C}" srcOrd="2" destOrd="0" presId="urn:microsoft.com/office/officeart/2018/5/layout/CenteredIconLabelDescriptionList"/>
    <dgm:cxn modelId="{60B583EE-96BC-46F9-93C7-761E61E92C56}" type="presParOf" srcId="{61B83D3B-7590-4692-B2EE-CAFD0DCEA3D5}" destId="{8C55FC38-A3C9-47D8-9528-BF10DAD96E77}" srcOrd="3" destOrd="0" presId="urn:microsoft.com/office/officeart/2018/5/layout/CenteredIconLabelDescriptionList"/>
    <dgm:cxn modelId="{390DFF6F-3872-4133-A7A6-5AB000841447}" type="presParOf" srcId="{61B83D3B-7590-4692-B2EE-CAFD0DCEA3D5}" destId="{0E21DFA9-01F9-4EF1-B684-5E7FA5971C26}" srcOrd="4" destOrd="0" presId="urn:microsoft.com/office/officeart/2018/5/layout/CenteredIconLabelDescriptionList"/>
    <dgm:cxn modelId="{32553FA1-49DE-4FB3-994C-5E41D05F7359}" type="presParOf" srcId="{1AD93D7D-C83F-4253-B83F-24AC02A462E4}" destId="{C6CA4710-7F23-4655-B10D-56FB1BA8A8B2}" srcOrd="3" destOrd="0" presId="urn:microsoft.com/office/officeart/2018/5/layout/CenteredIconLabelDescriptionList"/>
    <dgm:cxn modelId="{4F2F8BC4-5E90-4553-99C2-03837491D4CA}" type="presParOf" srcId="{1AD93D7D-C83F-4253-B83F-24AC02A462E4}" destId="{91830325-05B9-4D9D-BAB8-781EB337161D}" srcOrd="4" destOrd="0" presId="urn:microsoft.com/office/officeart/2018/5/layout/CenteredIconLabelDescriptionList"/>
    <dgm:cxn modelId="{22A940A3-6928-4843-B43C-352A9ED13802}" type="presParOf" srcId="{91830325-05B9-4D9D-BAB8-781EB337161D}" destId="{6C669DE5-22D2-40B7-B847-2D430F72A069}" srcOrd="0" destOrd="0" presId="urn:microsoft.com/office/officeart/2018/5/layout/CenteredIconLabelDescriptionList"/>
    <dgm:cxn modelId="{E45CD787-D44B-44F9-8FE2-ACCDEAEED23D}" type="presParOf" srcId="{91830325-05B9-4D9D-BAB8-781EB337161D}" destId="{B220119E-95B7-40EE-8215-DBBAA28DAED3}" srcOrd="1" destOrd="0" presId="urn:microsoft.com/office/officeart/2018/5/layout/CenteredIconLabelDescriptionList"/>
    <dgm:cxn modelId="{CEA0DAA4-9824-41FA-86E9-43D0A28C6F07}" type="presParOf" srcId="{91830325-05B9-4D9D-BAB8-781EB337161D}" destId="{6EF522DD-B952-4D24-8E5E-FAA2ECBE2F53}" srcOrd="2" destOrd="0" presId="urn:microsoft.com/office/officeart/2018/5/layout/CenteredIconLabelDescriptionList"/>
    <dgm:cxn modelId="{CA4C4483-4A47-411B-B495-4D75297F85C7}" type="presParOf" srcId="{91830325-05B9-4D9D-BAB8-781EB337161D}" destId="{129AD8BF-2852-4EF0-8BD7-76A82B32C67E}" srcOrd="3" destOrd="0" presId="urn:microsoft.com/office/officeart/2018/5/layout/CenteredIconLabelDescriptionList"/>
    <dgm:cxn modelId="{7011B8BD-5C63-4CAB-8313-73F1AC08661A}" type="presParOf" srcId="{91830325-05B9-4D9D-BAB8-781EB337161D}" destId="{DF4EB46C-2C27-4999-A060-970502F4B11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7E20F3-8070-4B02-A894-D1F3F32DB3A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CA"/>
        </a:p>
      </dgm:t>
    </dgm:pt>
    <dgm:pt modelId="{CB5EEF5C-450F-4003-8A92-4B30371A9E48}">
      <dgm:prSet phldrT="[Text]"/>
      <dgm:spPr/>
      <dgm:t>
        <a:bodyPr/>
        <a:lstStyle/>
        <a:p>
          <a:pPr>
            <a:buFont typeface="Arial" panose="020B0604020202020204" pitchFamily="34" charset="0"/>
            <a:buChar char="•"/>
          </a:pPr>
          <a:r>
            <a:rPr lang="en-CA" b="1" i="0"/>
            <a:t>Installation Process:</a:t>
          </a:r>
          <a:endParaRPr lang="en-CA"/>
        </a:p>
      </dgm:t>
    </dgm:pt>
    <dgm:pt modelId="{DDD9DA2B-D515-4684-AC54-FE05CAD086F7}" type="parTrans" cxnId="{4E2023ED-953D-4851-A21C-7201D8EFB7CC}">
      <dgm:prSet/>
      <dgm:spPr/>
      <dgm:t>
        <a:bodyPr/>
        <a:lstStyle/>
        <a:p>
          <a:endParaRPr lang="en-CA"/>
        </a:p>
      </dgm:t>
    </dgm:pt>
    <dgm:pt modelId="{F10FD17D-F232-4B1C-83D3-C431CDEE2335}" type="sibTrans" cxnId="{4E2023ED-953D-4851-A21C-7201D8EFB7CC}">
      <dgm:prSet/>
      <dgm:spPr/>
      <dgm:t>
        <a:bodyPr/>
        <a:lstStyle/>
        <a:p>
          <a:endParaRPr lang="en-CA"/>
        </a:p>
      </dgm:t>
    </dgm:pt>
    <dgm:pt modelId="{D37AECF1-B53F-4FCE-A841-C8D108012774}">
      <dgm:prSet/>
      <dgm:spPr/>
      <dgm:t>
        <a:bodyPr/>
        <a:lstStyle/>
        <a:p>
          <a:pPr>
            <a:buFont typeface="Arial" panose="020B0604020202020204" pitchFamily="34" charset="0"/>
            <a:buChar char="•"/>
          </a:pPr>
          <a:r>
            <a:rPr lang="en-US" b="0" i="0" dirty="0"/>
            <a:t>Running the Office setup wizard to install Microsoft Office 2019.</a:t>
          </a:r>
        </a:p>
      </dgm:t>
    </dgm:pt>
    <dgm:pt modelId="{10A69BFC-5FEE-4768-85E8-9876058E2111}" type="parTrans" cxnId="{80AD0446-9A67-4C76-8724-1458F5E23258}">
      <dgm:prSet/>
      <dgm:spPr/>
      <dgm:t>
        <a:bodyPr/>
        <a:lstStyle/>
        <a:p>
          <a:endParaRPr lang="en-CA"/>
        </a:p>
      </dgm:t>
    </dgm:pt>
    <dgm:pt modelId="{50260A3E-1276-4092-AAD6-9ABA76C28BF5}" type="sibTrans" cxnId="{80AD0446-9A67-4C76-8724-1458F5E23258}">
      <dgm:prSet/>
      <dgm:spPr/>
      <dgm:t>
        <a:bodyPr/>
        <a:lstStyle/>
        <a:p>
          <a:endParaRPr lang="en-CA"/>
        </a:p>
      </dgm:t>
    </dgm:pt>
    <dgm:pt modelId="{8D50D60F-E857-4CC6-B2C6-6B6A4921B963}">
      <dgm:prSet/>
      <dgm:spPr/>
      <dgm:t>
        <a:bodyPr/>
        <a:lstStyle/>
        <a:p>
          <a:pPr>
            <a:buFont typeface="Arial" panose="020B0604020202020204" pitchFamily="34" charset="0"/>
            <a:buChar char="•"/>
          </a:pPr>
          <a:r>
            <a:rPr lang="en-US" b="0" i="0"/>
            <a:t>Selecting default installation settings without custom modifications.</a:t>
          </a:r>
        </a:p>
      </dgm:t>
    </dgm:pt>
    <dgm:pt modelId="{8F2A14BE-4AF5-4845-82A9-7B175A20098F}" type="parTrans" cxnId="{6987975C-8A64-4C18-B414-C08A56636355}">
      <dgm:prSet/>
      <dgm:spPr/>
      <dgm:t>
        <a:bodyPr/>
        <a:lstStyle/>
        <a:p>
          <a:endParaRPr lang="en-CA"/>
        </a:p>
      </dgm:t>
    </dgm:pt>
    <dgm:pt modelId="{FCB3EAEE-0BC1-45E9-8060-00FA7936C1F5}" type="sibTrans" cxnId="{6987975C-8A64-4C18-B414-C08A56636355}">
      <dgm:prSet/>
      <dgm:spPr/>
      <dgm:t>
        <a:bodyPr/>
        <a:lstStyle/>
        <a:p>
          <a:endParaRPr lang="en-CA"/>
        </a:p>
      </dgm:t>
    </dgm:pt>
    <dgm:pt modelId="{FB917B41-C8BA-4B21-BBF7-ABF7AD7FC255}">
      <dgm:prSet/>
      <dgm:spPr/>
      <dgm:t>
        <a:bodyPr/>
        <a:lstStyle/>
        <a:p>
          <a:pPr>
            <a:buFont typeface="Arial" panose="020B0604020202020204" pitchFamily="34" charset="0"/>
            <a:buChar char="•"/>
          </a:pPr>
          <a:r>
            <a:rPr lang="en-CA" b="1" i="0"/>
            <a:t>Importance of Office Tools:</a:t>
          </a:r>
          <a:endParaRPr lang="en-CA" b="0" i="0"/>
        </a:p>
      </dgm:t>
    </dgm:pt>
    <dgm:pt modelId="{A9027B26-8DAF-4F65-BD69-B3D16C4FF4F7}" type="parTrans" cxnId="{93B26B55-D7A3-47B2-8349-84EBA8CE3C3A}">
      <dgm:prSet/>
      <dgm:spPr/>
      <dgm:t>
        <a:bodyPr/>
        <a:lstStyle/>
        <a:p>
          <a:endParaRPr lang="en-CA"/>
        </a:p>
      </dgm:t>
    </dgm:pt>
    <dgm:pt modelId="{FD183B41-79D5-4F07-A82F-E952FAEF6E73}" type="sibTrans" cxnId="{93B26B55-D7A3-47B2-8349-84EBA8CE3C3A}">
      <dgm:prSet/>
      <dgm:spPr/>
      <dgm:t>
        <a:bodyPr/>
        <a:lstStyle/>
        <a:p>
          <a:endParaRPr lang="en-CA"/>
        </a:p>
      </dgm:t>
    </dgm:pt>
    <dgm:pt modelId="{069840E9-FA21-43FC-99BA-A10B49E9EFF0}">
      <dgm:prSet/>
      <dgm:spPr/>
      <dgm:t>
        <a:bodyPr/>
        <a:lstStyle/>
        <a:p>
          <a:pPr>
            <a:buFont typeface="Arial" panose="020B0604020202020204" pitchFamily="34" charset="0"/>
            <a:buChar char="•"/>
          </a:pPr>
          <a:r>
            <a:rPr lang="en-US" b="0" i="0"/>
            <a:t>Utility in creating documents, spreadsheets, and presentations.</a:t>
          </a:r>
        </a:p>
      </dgm:t>
    </dgm:pt>
    <dgm:pt modelId="{216F2D78-01FC-419F-9BEF-0B0F3A5BB9A4}" type="parTrans" cxnId="{0CEF3243-A47D-4508-A470-B0626C737030}">
      <dgm:prSet/>
      <dgm:spPr/>
      <dgm:t>
        <a:bodyPr/>
        <a:lstStyle/>
        <a:p>
          <a:endParaRPr lang="en-CA"/>
        </a:p>
      </dgm:t>
    </dgm:pt>
    <dgm:pt modelId="{779BB06B-B592-42F0-9A44-D7AFF487EC0B}" type="sibTrans" cxnId="{0CEF3243-A47D-4508-A470-B0626C737030}">
      <dgm:prSet/>
      <dgm:spPr/>
      <dgm:t>
        <a:bodyPr/>
        <a:lstStyle/>
        <a:p>
          <a:endParaRPr lang="en-CA"/>
        </a:p>
      </dgm:t>
    </dgm:pt>
    <dgm:pt modelId="{04A34442-5166-487F-BED4-DCE8C58BAF23}">
      <dgm:prSet/>
      <dgm:spPr/>
      <dgm:t>
        <a:bodyPr/>
        <a:lstStyle/>
        <a:p>
          <a:pPr>
            <a:buFont typeface="Arial" panose="020B0604020202020204" pitchFamily="34" charset="0"/>
            <a:buChar char="•"/>
          </a:pPr>
          <a:r>
            <a:rPr lang="en-US" b="0" i="0"/>
            <a:t>Critical for documentation and reporting in system administration.</a:t>
          </a:r>
        </a:p>
      </dgm:t>
    </dgm:pt>
    <dgm:pt modelId="{32D46360-69E2-4B16-990F-010129526C0C}" type="parTrans" cxnId="{A6B67E8D-0004-4D5C-996E-FD9709FD1D49}">
      <dgm:prSet/>
      <dgm:spPr/>
      <dgm:t>
        <a:bodyPr/>
        <a:lstStyle/>
        <a:p>
          <a:endParaRPr lang="en-CA"/>
        </a:p>
      </dgm:t>
    </dgm:pt>
    <dgm:pt modelId="{B71B03D6-316B-453F-8705-7FB902707C8E}" type="sibTrans" cxnId="{A6B67E8D-0004-4D5C-996E-FD9709FD1D49}">
      <dgm:prSet/>
      <dgm:spPr/>
      <dgm:t>
        <a:bodyPr/>
        <a:lstStyle/>
        <a:p>
          <a:endParaRPr lang="en-CA"/>
        </a:p>
      </dgm:t>
    </dgm:pt>
    <dgm:pt modelId="{D794DE77-3262-45FF-B714-C1631ACA2FDF}">
      <dgm:prSet/>
      <dgm:spPr/>
      <dgm:t>
        <a:bodyPr/>
        <a:lstStyle/>
        <a:p>
          <a:pPr>
            <a:buFont typeface="Arial" panose="020B0604020202020204" pitchFamily="34" charset="0"/>
            <a:buChar char="•"/>
          </a:pPr>
          <a:r>
            <a:rPr lang="en-CA" b="1" i="0"/>
            <a:t>Post-Installation Steps:</a:t>
          </a:r>
          <a:endParaRPr lang="en-CA" b="0" i="0"/>
        </a:p>
      </dgm:t>
    </dgm:pt>
    <dgm:pt modelId="{C09ADDCA-A40C-45AE-AE72-B31A8C3DC0C1}" type="parTrans" cxnId="{D0EADD8A-5681-4C73-B769-3E7C9DC005FA}">
      <dgm:prSet/>
      <dgm:spPr/>
      <dgm:t>
        <a:bodyPr/>
        <a:lstStyle/>
        <a:p>
          <a:endParaRPr lang="en-CA"/>
        </a:p>
      </dgm:t>
    </dgm:pt>
    <dgm:pt modelId="{D75FDDF8-7858-407F-B3F5-C8AE83F35CB1}" type="sibTrans" cxnId="{D0EADD8A-5681-4C73-B769-3E7C9DC005FA}">
      <dgm:prSet/>
      <dgm:spPr/>
      <dgm:t>
        <a:bodyPr/>
        <a:lstStyle/>
        <a:p>
          <a:endParaRPr lang="en-CA"/>
        </a:p>
      </dgm:t>
    </dgm:pt>
    <dgm:pt modelId="{7D4A3C66-F54C-48CF-85AC-952D558B3C6E}">
      <dgm:prSet/>
      <dgm:spPr/>
      <dgm:t>
        <a:bodyPr/>
        <a:lstStyle/>
        <a:p>
          <a:pPr>
            <a:buFont typeface="Arial" panose="020B0604020202020204" pitchFamily="34" charset="0"/>
            <a:buChar char="•"/>
          </a:pPr>
          <a:r>
            <a:rPr lang="en-CA" b="0" i="0"/>
            <a:t>Verification of successful installation.</a:t>
          </a:r>
        </a:p>
      </dgm:t>
    </dgm:pt>
    <dgm:pt modelId="{9953CDBD-E296-4106-BD55-02D8331F7119}" type="parTrans" cxnId="{F788C5E2-2234-4F17-A700-E562988C7B23}">
      <dgm:prSet/>
      <dgm:spPr/>
      <dgm:t>
        <a:bodyPr/>
        <a:lstStyle/>
        <a:p>
          <a:endParaRPr lang="en-CA"/>
        </a:p>
      </dgm:t>
    </dgm:pt>
    <dgm:pt modelId="{66AFB668-5A90-450C-9C5A-45A553E26BEB}" type="sibTrans" cxnId="{F788C5E2-2234-4F17-A700-E562988C7B23}">
      <dgm:prSet/>
      <dgm:spPr/>
      <dgm:t>
        <a:bodyPr/>
        <a:lstStyle/>
        <a:p>
          <a:endParaRPr lang="en-CA"/>
        </a:p>
      </dgm:t>
    </dgm:pt>
    <dgm:pt modelId="{F23B7D90-444D-415A-9FA0-E621E7FA6E6B}">
      <dgm:prSet/>
      <dgm:spPr/>
      <dgm:t>
        <a:bodyPr/>
        <a:lstStyle/>
        <a:p>
          <a:pPr>
            <a:buFont typeface="Arial" panose="020B0604020202020204" pitchFamily="34" charset="0"/>
            <a:buChar char="•"/>
          </a:pPr>
          <a:r>
            <a:rPr lang="en-US" b="0" i="0"/>
            <a:t>Initial configuration settings and software activation.</a:t>
          </a:r>
        </a:p>
      </dgm:t>
    </dgm:pt>
    <dgm:pt modelId="{4AC61C8A-3DCC-4640-809E-61561354B17D}" type="parTrans" cxnId="{6CA1E3BC-30B5-40FD-A7D2-835E2D473169}">
      <dgm:prSet/>
      <dgm:spPr/>
      <dgm:t>
        <a:bodyPr/>
        <a:lstStyle/>
        <a:p>
          <a:endParaRPr lang="en-CA"/>
        </a:p>
      </dgm:t>
    </dgm:pt>
    <dgm:pt modelId="{AA4A1583-222C-48B8-BF9E-CEEC1D44E1CA}" type="sibTrans" cxnId="{6CA1E3BC-30B5-40FD-A7D2-835E2D473169}">
      <dgm:prSet/>
      <dgm:spPr/>
      <dgm:t>
        <a:bodyPr/>
        <a:lstStyle/>
        <a:p>
          <a:endParaRPr lang="en-CA"/>
        </a:p>
      </dgm:t>
    </dgm:pt>
    <dgm:pt modelId="{8DE881B6-997A-4210-B007-62A080D65B7C}" type="pres">
      <dgm:prSet presAssocID="{247E20F3-8070-4B02-A894-D1F3F32DB3A2}" presName="Name0" presStyleCnt="0">
        <dgm:presLayoutVars>
          <dgm:dir/>
          <dgm:animLvl val="lvl"/>
          <dgm:resizeHandles val="exact"/>
        </dgm:presLayoutVars>
      </dgm:prSet>
      <dgm:spPr/>
    </dgm:pt>
    <dgm:pt modelId="{07707560-3008-4CB0-B26E-4DE23173802A}" type="pres">
      <dgm:prSet presAssocID="{CB5EEF5C-450F-4003-8A92-4B30371A9E48}" presName="composite" presStyleCnt="0"/>
      <dgm:spPr/>
    </dgm:pt>
    <dgm:pt modelId="{C5F622B6-F565-4104-B7C0-2E4E77989EFA}" type="pres">
      <dgm:prSet presAssocID="{CB5EEF5C-450F-4003-8A92-4B30371A9E48}" presName="parTx" presStyleLbl="alignNode1" presStyleIdx="0" presStyleCnt="3">
        <dgm:presLayoutVars>
          <dgm:chMax val="0"/>
          <dgm:chPref val="0"/>
          <dgm:bulletEnabled val="1"/>
        </dgm:presLayoutVars>
      </dgm:prSet>
      <dgm:spPr/>
    </dgm:pt>
    <dgm:pt modelId="{C4ABB246-F091-49A9-9F02-7D98B6CA0A7E}" type="pres">
      <dgm:prSet presAssocID="{CB5EEF5C-450F-4003-8A92-4B30371A9E48}" presName="desTx" presStyleLbl="alignAccFollowNode1" presStyleIdx="0" presStyleCnt="3">
        <dgm:presLayoutVars>
          <dgm:bulletEnabled val="1"/>
        </dgm:presLayoutVars>
      </dgm:prSet>
      <dgm:spPr/>
    </dgm:pt>
    <dgm:pt modelId="{CF6FECDF-C37B-4B32-BAEF-D0B64F0A92C4}" type="pres">
      <dgm:prSet presAssocID="{F10FD17D-F232-4B1C-83D3-C431CDEE2335}" presName="space" presStyleCnt="0"/>
      <dgm:spPr/>
    </dgm:pt>
    <dgm:pt modelId="{980FDE74-C43F-4CBE-A8E6-E3EE3D1D30BF}" type="pres">
      <dgm:prSet presAssocID="{FB917B41-C8BA-4B21-BBF7-ABF7AD7FC255}" presName="composite" presStyleCnt="0"/>
      <dgm:spPr/>
    </dgm:pt>
    <dgm:pt modelId="{46BDFF1B-AB63-4448-A770-B0B6CB40A523}" type="pres">
      <dgm:prSet presAssocID="{FB917B41-C8BA-4B21-BBF7-ABF7AD7FC255}" presName="parTx" presStyleLbl="alignNode1" presStyleIdx="1" presStyleCnt="3">
        <dgm:presLayoutVars>
          <dgm:chMax val="0"/>
          <dgm:chPref val="0"/>
          <dgm:bulletEnabled val="1"/>
        </dgm:presLayoutVars>
      </dgm:prSet>
      <dgm:spPr/>
    </dgm:pt>
    <dgm:pt modelId="{6C04955E-600F-41E0-BF9E-700DB9EB8308}" type="pres">
      <dgm:prSet presAssocID="{FB917B41-C8BA-4B21-BBF7-ABF7AD7FC255}" presName="desTx" presStyleLbl="alignAccFollowNode1" presStyleIdx="1" presStyleCnt="3">
        <dgm:presLayoutVars>
          <dgm:bulletEnabled val="1"/>
        </dgm:presLayoutVars>
      </dgm:prSet>
      <dgm:spPr/>
    </dgm:pt>
    <dgm:pt modelId="{AB4F4C6D-0DDB-4E26-AA39-7C0A7AE1FB7B}" type="pres">
      <dgm:prSet presAssocID="{FD183B41-79D5-4F07-A82F-E952FAEF6E73}" presName="space" presStyleCnt="0"/>
      <dgm:spPr/>
    </dgm:pt>
    <dgm:pt modelId="{AB648961-42F1-45C7-A5AA-AF89300A558F}" type="pres">
      <dgm:prSet presAssocID="{D794DE77-3262-45FF-B714-C1631ACA2FDF}" presName="composite" presStyleCnt="0"/>
      <dgm:spPr/>
    </dgm:pt>
    <dgm:pt modelId="{D0EEE900-266D-443A-BEBF-D287945B21AA}" type="pres">
      <dgm:prSet presAssocID="{D794DE77-3262-45FF-B714-C1631ACA2FDF}" presName="parTx" presStyleLbl="alignNode1" presStyleIdx="2" presStyleCnt="3">
        <dgm:presLayoutVars>
          <dgm:chMax val="0"/>
          <dgm:chPref val="0"/>
          <dgm:bulletEnabled val="1"/>
        </dgm:presLayoutVars>
      </dgm:prSet>
      <dgm:spPr/>
    </dgm:pt>
    <dgm:pt modelId="{EE84722C-2627-4C78-87FC-5F463FDA9DA0}" type="pres">
      <dgm:prSet presAssocID="{D794DE77-3262-45FF-B714-C1631ACA2FDF}" presName="desTx" presStyleLbl="alignAccFollowNode1" presStyleIdx="2" presStyleCnt="3">
        <dgm:presLayoutVars>
          <dgm:bulletEnabled val="1"/>
        </dgm:presLayoutVars>
      </dgm:prSet>
      <dgm:spPr/>
    </dgm:pt>
  </dgm:ptLst>
  <dgm:cxnLst>
    <dgm:cxn modelId="{4DFC8432-43FC-48C4-ADB4-D5056A1146D8}" type="presOf" srcId="{04A34442-5166-487F-BED4-DCE8C58BAF23}" destId="{6C04955E-600F-41E0-BF9E-700DB9EB8308}" srcOrd="0" destOrd="1" presId="urn:microsoft.com/office/officeart/2005/8/layout/hList1"/>
    <dgm:cxn modelId="{CD5E6A37-FF21-429E-918E-4FEA6156E23A}" type="presOf" srcId="{069840E9-FA21-43FC-99BA-A10B49E9EFF0}" destId="{6C04955E-600F-41E0-BF9E-700DB9EB8308}" srcOrd="0" destOrd="0" presId="urn:microsoft.com/office/officeart/2005/8/layout/hList1"/>
    <dgm:cxn modelId="{8791BB3E-E6A3-44A7-ABE0-80D52C049726}" type="presOf" srcId="{FB917B41-C8BA-4B21-BBF7-ABF7AD7FC255}" destId="{46BDFF1B-AB63-4448-A770-B0B6CB40A523}" srcOrd="0" destOrd="0" presId="urn:microsoft.com/office/officeart/2005/8/layout/hList1"/>
    <dgm:cxn modelId="{6987975C-8A64-4C18-B414-C08A56636355}" srcId="{CB5EEF5C-450F-4003-8A92-4B30371A9E48}" destId="{8D50D60F-E857-4CC6-B2C6-6B6A4921B963}" srcOrd="1" destOrd="0" parTransId="{8F2A14BE-4AF5-4845-82A9-7B175A20098F}" sibTransId="{FCB3EAEE-0BC1-45E9-8060-00FA7936C1F5}"/>
    <dgm:cxn modelId="{0CEF3243-A47D-4508-A470-B0626C737030}" srcId="{FB917B41-C8BA-4B21-BBF7-ABF7AD7FC255}" destId="{069840E9-FA21-43FC-99BA-A10B49E9EFF0}" srcOrd="0" destOrd="0" parTransId="{216F2D78-01FC-419F-9BEF-0B0F3A5BB9A4}" sibTransId="{779BB06B-B592-42F0-9A44-D7AFF487EC0B}"/>
    <dgm:cxn modelId="{80AD0446-9A67-4C76-8724-1458F5E23258}" srcId="{CB5EEF5C-450F-4003-8A92-4B30371A9E48}" destId="{D37AECF1-B53F-4FCE-A841-C8D108012774}" srcOrd="0" destOrd="0" parTransId="{10A69BFC-5FEE-4768-85E8-9876058E2111}" sibTransId="{50260A3E-1276-4092-AAD6-9ABA76C28BF5}"/>
    <dgm:cxn modelId="{C7206870-C221-4CED-9A45-F2A36C6B8F0A}" type="presOf" srcId="{247E20F3-8070-4B02-A894-D1F3F32DB3A2}" destId="{8DE881B6-997A-4210-B007-62A080D65B7C}" srcOrd="0" destOrd="0" presId="urn:microsoft.com/office/officeart/2005/8/layout/hList1"/>
    <dgm:cxn modelId="{93B26B55-D7A3-47B2-8349-84EBA8CE3C3A}" srcId="{247E20F3-8070-4B02-A894-D1F3F32DB3A2}" destId="{FB917B41-C8BA-4B21-BBF7-ABF7AD7FC255}" srcOrd="1" destOrd="0" parTransId="{A9027B26-8DAF-4F65-BD69-B3D16C4FF4F7}" sibTransId="{FD183B41-79D5-4F07-A82F-E952FAEF6E73}"/>
    <dgm:cxn modelId="{47701177-E2AA-4640-BE65-1F008D888FAB}" type="presOf" srcId="{D37AECF1-B53F-4FCE-A841-C8D108012774}" destId="{C4ABB246-F091-49A9-9F02-7D98B6CA0A7E}" srcOrd="0" destOrd="0" presId="urn:microsoft.com/office/officeart/2005/8/layout/hList1"/>
    <dgm:cxn modelId="{4B229D79-75B7-491E-85EE-8D747C635744}" type="presOf" srcId="{CB5EEF5C-450F-4003-8A92-4B30371A9E48}" destId="{C5F622B6-F565-4104-B7C0-2E4E77989EFA}" srcOrd="0" destOrd="0" presId="urn:microsoft.com/office/officeart/2005/8/layout/hList1"/>
    <dgm:cxn modelId="{B7C8667B-1868-495E-B7B2-91C3EDF247CF}" type="presOf" srcId="{8D50D60F-E857-4CC6-B2C6-6B6A4921B963}" destId="{C4ABB246-F091-49A9-9F02-7D98B6CA0A7E}" srcOrd="0" destOrd="1" presId="urn:microsoft.com/office/officeart/2005/8/layout/hList1"/>
    <dgm:cxn modelId="{D0EADD8A-5681-4C73-B769-3E7C9DC005FA}" srcId="{247E20F3-8070-4B02-A894-D1F3F32DB3A2}" destId="{D794DE77-3262-45FF-B714-C1631ACA2FDF}" srcOrd="2" destOrd="0" parTransId="{C09ADDCA-A40C-45AE-AE72-B31A8C3DC0C1}" sibTransId="{D75FDDF8-7858-407F-B3F5-C8AE83F35CB1}"/>
    <dgm:cxn modelId="{A6B67E8D-0004-4D5C-996E-FD9709FD1D49}" srcId="{FB917B41-C8BA-4B21-BBF7-ABF7AD7FC255}" destId="{04A34442-5166-487F-BED4-DCE8C58BAF23}" srcOrd="1" destOrd="0" parTransId="{32D46360-69E2-4B16-990F-010129526C0C}" sibTransId="{B71B03D6-316B-453F-8705-7FB902707C8E}"/>
    <dgm:cxn modelId="{CAD7D9B3-FD46-4623-9DED-29CEC19FC616}" type="presOf" srcId="{7D4A3C66-F54C-48CF-85AC-952D558B3C6E}" destId="{EE84722C-2627-4C78-87FC-5F463FDA9DA0}" srcOrd="0" destOrd="0" presId="urn:microsoft.com/office/officeart/2005/8/layout/hList1"/>
    <dgm:cxn modelId="{6CA1E3BC-30B5-40FD-A7D2-835E2D473169}" srcId="{D794DE77-3262-45FF-B714-C1631ACA2FDF}" destId="{F23B7D90-444D-415A-9FA0-E621E7FA6E6B}" srcOrd="1" destOrd="0" parTransId="{4AC61C8A-3DCC-4640-809E-61561354B17D}" sibTransId="{AA4A1583-222C-48B8-BF9E-CEEC1D44E1CA}"/>
    <dgm:cxn modelId="{A53204DC-40C2-468E-8105-8F21BD1A3C1A}" type="presOf" srcId="{D794DE77-3262-45FF-B714-C1631ACA2FDF}" destId="{D0EEE900-266D-443A-BEBF-D287945B21AA}" srcOrd="0" destOrd="0" presId="urn:microsoft.com/office/officeart/2005/8/layout/hList1"/>
    <dgm:cxn modelId="{F788C5E2-2234-4F17-A700-E562988C7B23}" srcId="{D794DE77-3262-45FF-B714-C1631ACA2FDF}" destId="{7D4A3C66-F54C-48CF-85AC-952D558B3C6E}" srcOrd="0" destOrd="0" parTransId="{9953CDBD-E296-4106-BD55-02D8331F7119}" sibTransId="{66AFB668-5A90-450C-9C5A-45A553E26BEB}"/>
    <dgm:cxn modelId="{89457EE9-7EC6-41E4-9735-10BCFB6D0BD6}" type="presOf" srcId="{F23B7D90-444D-415A-9FA0-E621E7FA6E6B}" destId="{EE84722C-2627-4C78-87FC-5F463FDA9DA0}" srcOrd="0" destOrd="1" presId="urn:microsoft.com/office/officeart/2005/8/layout/hList1"/>
    <dgm:cxn modelId="{4E2023ED-953D-4851-A21C-7201D8EFB7CC}" srcId="{247E20F3-8070-4B02-A894-D1F3F32DB3A2}" destId="{CB5EEF5C-450F-4003-8A92-4B30371A9E48}" srcOrd="0" destOrd="0" parTransId="{DDD9DA2B-D515-4684-AC54-FE05CAD086F7}" sibTransId="{F10FD17D-F232-4B1C-83D3-C431CDEE2335}"/>
    <dgm:cxn modelId="{1B68C649-B25A-4004-8B24-B9A3795CA894}" type="presParOf" srcId="{8DE881B6-997A-4210-B007-62A080D65B7C}" destId="{07707560-3008-4CB0-B26E-4DE23173802A}" srcOrd="0" destOrd="0" presId="urn:microsoft.com/office/officeart/2005/8/layout/hList1"/>
    <dgm:cxn modelId="{F7523B81-F986-4A9E-9522-AF1648ABE020}" type="presParOf" srcId="{07707560-3008-4CB0-B26E-4DE23173802A}" destId="{C5F622B6-F565-4104-B7C0-2E4E77989EFA}" srcOrd="0" destOrd="0" presId="urn:microsoft.com/office/officeart/2005/8/layout/hList1"/>
    <dgm:cxn modelId="{DAD23902-9140-4F05-B601-8C4236085FB5}" type="presParOf" srcId="{07707560-3008-4CB0-B26E-4DE23173802A}" destId="{C4ABB246-F091-49A9-9F02-7D98B6CA0A7E}" srcOrd="1" destOrd="0" presId="urn:microsoft.com/office/officeart/2005/8/layout/hList1"/>
    <dgm:cxn modelId="{1D352F20-47EA-4033-A81E-EB03789E5DF5}" type="presParOf" srcId="{8DE881B6-997A-4210-B007-62A080D65B7C}" destId="{CF6FECDF-C37B-4B32-BAEF-D0B64F0A92C4}" srcOrd="1" destOrd="0" presId="urn:microsoft.com/office/officeart/2005/8/layout/hList1"/>
    <dgm:cxn modelId="{983C3AD6-1C8A-4922-BD49-21DAEE6EC71C}" type="presParOf" srcId="{8DE881B6-997A-4210-B007-62A080D65B7C}" destId="{980FDE74-C43F-4CBE-A8E6-E3EE3D1D30BF}" srcOrd="2" destOrd="0" presId="urn:microsoft.com/office/officeart/2005/8/layout/hList1"/>
    <dgm:cxn modelId="{F83E869F-CFD6-4DC4-9ACA-AECDDA399D3B}" type="presParOf" srcId="{980FDE74-C43F-4CBE-A8E6-E3EE3D1D30BF}" destId="{46BDFF1B-AB63-4448-A770-B0B6CB40A523}" srcOrd="0" destOrd="0" presId="urn:microsoft.com/office/officeart/2005/8/layout/hList1"/>
    <dgm:cxn modelId="{0F67146F-6BBB-463B-AC54-B49FDFFDB3B3}" type="presParOf" srcId="{980FDE74-C43F-4CBE-A8E6-E3EE3D1D30BF}" destId="{6C04955E-600F-41E0-BF9E-700DB9EB8308}" srcOrd="1" destOrd="0" presId="urn:microsoft.com/office/officeart/2005/8/layout/hList1"/>
    <dgm:cxn modelId="{D4ED0FDD-38CA-4B2F-B75D-5CB20E0385F5}" type="presParOf" srcId="{8DE881B6-997A-4210-B007-62A080D65B7C}" destId="{AB4F4C6D-0DDB-4E26-AA39-7C0A7AE1FB7B}" srcOrd="3" destOrd="0" presId="urn:microsoft.com/office/officeart/2005/8/layout/hList1"/>
    <dgm:cxn modelId="{068A01D6-DEE1-4773-8893-02B69BDD1B13}" type="presParOf" srcId="{8DE881B6-997A-4210-B007-62A080D65B7C}" destId="{AB648961-42F1-45C7-A5AA-AF89300A558F}" srcOrd="4" destOrd="0" presId="urn:microsoft.com/office/officeart/2005/8/layout/hList1"/>
    <dgm:cxn modelId="{56947AB7-CD23-4DE0-AD75-FD60F6E0BAD0}" type="presParOf" srcId="{AB648961-42F1-45C7-A5AA-AF89300A558F}" destId="{D0EEE900-266D-443A-BEBF-D287945B21AA}" srcOrd="0" destOrd="0" presId="urn:microsoft.com/office/officeart/2005/8/layout/hList1"/>
    <dgm:cxn modelId="{F50FCF99-AC87-45F8-81B1-7309C2E01554}" type="presParOf" srcId="{AB648961-42F1-45C7-A5AA-AF89300A558F}" destId="{EE84722C-2627-4C78-87FC-5F463FDA9DA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836D64-58CD-4962-A4C0-03BB62D26BA4}"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CA"/>
        </a:p>
      </dgm:t>
    </dgm:pt>
    <dgm:pt modelId="{CA0C91DF-4ACD-478D-A341-5FCB9602D3A8}">
      <dgm:prSet phldrT="[Text]"/>
      <dgm:spPr/>
      <dgm:t>
        <a:bodyPr/>
        <a:lstStyle/>
        <a:p>
          <a:pPr>
            <a:buFont typeface="Arial" panose="020B0604020202020204" pitchFamily="34" charset="0"/>
            <a:buChar char="•"/>
          </a:pPr>
          <a:r>
            <a:rPr lang="en-CA" b="1" i="0"/>
            <a:t>Installation Overview:</a:t>
          </a:r>
          <a:endParaRPr lang="en-CA"/>
        </a:p>
      </dgm:t>
    </dgm:pt>
    <dgm:pt modelId="{D37EE787-DEDB-4F10-9B57-7DA3D1F91470}" type="parTrans" cxnId="{C3F8AFE8-58D8-4070-8873-EE0DE0154F49}">
      <dgm:prSet/>
      <dgm:spPr/>
      <dgm:t>
        <a:bodyPr/>
        <a:lstStyle/>
        <a:p>
          <a:endParaRPr lang="en-CA"/>
        </a:p>
      </dgm:t>
    </dgm:pt>
    <dgm:pt modelId="{F67ACE46-AA9B-4E2D-A978-30FBB64D6982}" type="sibTrans" cxnId="{C3F8AFE8-58D8-4070-8873-EE0DE0154F49}">
      <dgm:prSet/>
      <dgm:spPr/>
      <dgm:t>
        <a:bodyPr/>
        <a:lstStyle/>
        <a:p>
          <a:endParaRPr lang="en-CA"/>
        </a:p>
      </dgm:t>
    </dgm:pt>
    <dgm:pt modelId="{F17CB69E-A747-4533-8C88-28EC47DA26D4}">
      <dgm:prSet/>
      <dgm:spPr/>
      <dgm:t>
        <a:bodyPr/>
        <a:lstStyle/>
        <a:p>
          <a:pPr>
            <a:buFont typeface="Arial" panose="020B0604020202020204" pitchFamily="34" charset="0"/>
            <a:buChar char="•"/>
          </a:pPr>
          <a:r>
            <a:rPr lang="en-US" b="0" i="0"/>
            <a:t>Step-by-step execution of the HandBrake 1.6.1 installation.</a:t>
          </a:r>
        </a:p>
      </dgm:t>
    </dgm:pt>
    <dgm:pt modelId="{566ACEF9-C127-4EB8-8741-2E429087880E}" type="parTrans" cxnId="{55796B0C-4213-4096-8F6F-25376EB2EFCA}">
      <dgm:prSet/>
      <dgm:spPr/>
      <dgm:t>
        <a:bodyPr/>
        <a:lstStyle/>
        <a:p>
          <a:endParaRPr lang="en-CA"/>
        </a:p>
      </dgm:t>
    </dgm:pt>
    <dgm:pt modelId="{0D013BCD-72D8-4962-A0F0-753AD444080E}" type="sibTrans" cxnId="{55796B0C-4213-4096-8F6F-25376EB2EFCA}">
      <dgm:prSet/>
      <dgm:spPr/>
      <dgm:t>
        <a:bodyPr/>
        <a:lstStyle/>
        <a:p>
          <a:endParaRPr lang="en-CA"/>
        </a:p>
      </dgm:t>
    </dgm:pt>
    <dgm:pt modelId="{DAD07EBE-2775-47A5-A29F-769E93D64A65}">
      <dgm:prSet/>
      <dgm:spPr/>
      <dgm:t>
        <a:bodyPr/>
        <a:lstStyle/>
        <a:p>
          <a:pPr>
            <a:buFont typeface="Arial" panose="020B0604020202020204" pitchFamily="34" charset="0"/>
            <a:buChar char="•"/>
          </a:pPr>
          <a:r>
            <a:rPr lang="en-CA" b="0" i="0"/>
            <a:t>Choosing standard installation options for optimal performance.</a:t>
          </a:r>
        </a:p>
      </dgm:t>
    </dgm:pt>
    <dgm:pt modelId="{7D0BAE9A-D8FF-438F-A7E9-B3643BF902D8}" type="parTrans" cxnId="{14BD46A0-C9B6-4F8B-9911-4D7F4F95A41B}">
      <dgm:prSet/>
      <dgm:spPr/>
      <dgm:t>
        <a:bodyPr/>
        <a:lstStyle/>
        <a:p>
          <a:endParaRPr lang="en-CA"/>
        </a:p>
      </dgm:t>
    </dgm:pt>
    <dgm:pt modelId="{A707CC45-4452-4EFC-9F0A-646EF5264544}" type="sibTrans" cxnId="{14BD46A0-C9B6-4F8B-9911-4D7F4F95A41B}">
      <dgm:prSet/>
      <dgm:spPr/>
      <dgm:t>
        <a:bodyPr/>
        <a:lstStyle/>
        <a:p>
          <a:endParaRPr lang="en-CA"/>
        </a:p>
      </dgm:t>
    </dgm:pt>
    <dgm:pt modelId="{DF83DF75-8647-43A0-B261-4A2E5C2ECCC8}">
      <dgm:prSet/>
      <dgm:spPr/>
      <dgm:t>
        <a:bodyPr/>
        <a:lstStyle/>
        <a:p>
          <a:pPr>
            <a:buFont typeface="Arial" panose="020B0604020202020204" pitchFamily="34" charset="0"/>
            <a:buChar char="•"/>
          </a:pPr>
          <a:r>
            <a:rPr lang="en-CA" b="1" i="0" dirty="0"/>
            <a:t>Functionality of </a:t>
          </a:r>
          <a:r>
            <a:rPr lang="en-CA" b="1" i="0" dirty="0" err="1"/>
            <a:t>HandBrake</a:t>
          </a:r>
          <a:r>
            <a:rPr lang="en-CA" b="1" i="0" dirty="0"/>
            <a:t>:</a:t>
          </a:r>
          <a:endParaRPr lang="en-CA" b="0" i="0" dirty="0"/>
        </a:p>
      </dgm:t>
    </dgm:pt>
    <dgm:pt modelId="{D9692E8E-3C85-4165-98C8-655B2487CA0A}" type="parTrans" cxnId="{D55FB4AF-1755-44CE-8D9E-3AD753DC84F1}">
      <dgm:prSet/>
      <dgm:spPr/>
      <dgm:t>
        <a:bodyPr/>
        <a:lstStyle/>
        <a:p>
          <a:endParaRPr lang="en-CA"/>
        </a:p>
      </dgm:t>
    </dgm:pt>
    <dgm:pt modelId="{1B81C4FE-9A5E-4EA2-A222-FAA2C1636501}" type="sibTrans" cxnId="{D55FB4AF-1755-44CE-8D9E-3AD753DC84F1}">
      <dgm:prSet/>
      <dgm:spPr/>
      <dgm:t>
        <a:bodyPr/>
        <a:lstStyle/>
        <a:p>
          <a:endParaRPr lang="en-CA"/>
        </a:p>
      </dgm:t>
    </dgm:pt>
    <dgm:pt modelId="{B38A2C6F-6D04-4C63-8CAF-0299A3D2B5DC}">
      <dgm:prSet/>
      <dgm:spPr/>
      <dgm:t>
        <a:bodyPr/>
        <a:lstStyle/>
        <a:p>
          <a:pPr>
            <a:buFont typeface="Arial" panose="020B0604020202020204" pitchFamily="34" charset="0"/>
            <a:buChar char="•"/>
          </a:pPr>
          <a:r>
            <a:rPr lang="en-US" b="0" i="0" dirty="0"/>
            <a:t>Convert video files to different formats to support various devices and platforms </a:t>
          </a:r>
          <a:r>
            <a:rPr lang="en-CA" b="0" i="0" dirty="0"/>
            <a:t>(Suthar &amp; Khanna, 2021)</a:t>
          </a:r>
          <a:r>
            <a:rPr lang="en-US" b="0" i="0" dirty="0"/>
            <a:t>.</a:t>
          </a:r>
        </a:p>
      </dgm:t>
    </dgm:pt>
    <dgm:pt modelId="{738E17DF-FAD0-4708-8B92-6B13FBFCAB27}" type="parTrans" cxnId="{5FE1DE13-BAC6-4328-981D-689CC326659E}">
      <dgm:prSet/>
      <dgm:spPr/>
      <dgm:t>
        <a:bodyPr/>
        <a:lstStyle/>
        <a:p>
          <a:endParaRPr lang="en-CA"/>
        </a:p>
      </dgm:t>
    </dgm:pt>
    <dgm:pt modelId="{8E1053B4-E44C-4EBC-9CDD-75B682CF667D}" type="sibTrans" cxnId="{5FE1DE13-BAC6-4328-981D-689CC326659E}">
      <dgm:prSet/>
      <dgm:spPr/>
      <dgm:t>
        <a:bodyPr/>
        <a:lstStyle/>
        <a:p>
          <a:endParaRPr lang="en-CA"/>
        </a:p>
      </dgm:t>
    </dgm:pt>
    <dgm:pt modelId="{92E61D59-2CAA-4C45-9241-B5A391EA8A37}">
      <dgm:prSet/>
      <dgm:spPr/>
      <dgm:t>
        <a:bodyPr/>
        <a:lstStyle/>
        <a:p>
          <a:pPr>
            <a:buFont typeface="Arial" panose="020B0604020202020204" pitchFamily="34" charset="0"/>
            <a:buChar char="•"/>
          </a:pPr>
          <a:r>
            <a:rPr lang="en-US" b="0" i="0" dirty="0"/>
            <a:t>Enhance system capabilities in handling multimedia content.</a:t>
          </a:r>
        </a:p>
      </dgm:t>
    </dgm:pt>
    <dgm:pt modelId="{41339B34-558D-4B0C-8806-BDCEB4E5E1EE}" type="parTrans" cxnId="{D438D3E3-A645-4BF5-87F6-E490BC3B60B1}">
      <dgm:prSet/>
      <dgm:spPr/>
      <dgm:t>
        <a:bodyPr/>
        <a:lstStyle/>
        <a:p>
          <a:endParaRPr lang="en-CA"/>
        </a:p>
      </dgm:t>
    </dgm:pt>
    <dgm:pt modelId="{35BFDB19-BC19-484C-8C16-84113042013B}" type="sibTrans" cxnId="{D438D3E3-A645-4BF5-87F6-E490BC3B60B1}">
      <dgm:prSet/>
      <dgm:spPr/>
      <dgm:t>
        <a:bodyPr/>
        <a:lstStyle/>
        <a:p>
          <a:endParaRPr lang="en-CA"/>
        </a:p>
      </dgm:t>
    </dgm:pt>
    <dgm:pt modelId="{3E2CF315-F348-4075-A8C6-93FC7944B1CC}">
      <dgm:prSet/>
      <dgm:spPr/>
      <dgm:t>
        <a:bodyPr/>
        <a:lstStyle/>
        <a:p>
          <a:pPr>
            <a:buFont typeface="Arial" panose="020B0604020202020204" pitchFamily="34" charset="0"/>
            <a:buChar char="•"/>
          </a:pPr>
          <a:r>
            <a:rPr lang="en-CA" b="1" i="0"/>
            <a:t>Finalizing Installation:</a:t>
          </a:r>
          <a:endParaRPr lang="en-CA" b="0" i="0"/>
        </a:p>
      </dgm:t>
    </dgm:pt>
    <dgm:pt modelId="{281D944E-D662-434B-AE41-D79D724E05D1}" type="parTrans" cxnId="{1F4B4889-3AF7-4EFC-AE40-CA503385359B}">
      <dgm:prSet/>
      <dgm:spPr/>
      <dgm:t>
        <a:bodyPr/>
        <a:lstStyle/>
        <a:p>
          <a:endParaRPr lang="en-CA"/>
        </a:p>
      </dgm:t>
    </dgm:pt>
    <dgm:pt modelId="{B7FAAE58-49DF-45B3-A6DB-F00F2165F229}" type="sibTrans" cxnId="{1F4B4889-3AF7-4EFC-AE40-CA503385359B}">
      <dgm:prSet/>
      <dgm:spPr/>
      <dgm:t>
        <a:bodyPr/>
        <a:lstStyle/>
        <a:p>
          <a:endParaRPr lang="en-CA"/>
        </a:p>
      </dgm:t>
    </dgm:pt>
    <dgm:pt modelId="{D8908AC4-E246-4F6C-BBEC-FBA4B1D060C4}">
      <dgm:prSet/>
      <dgm:spPr/>
      <dgm:t>
        <a:bodyPr/>
        <a:lstStyle/>
        <a:p>
          <a:pPr>
            <a:buFont typeface="Arial" panose="020B0604020202020204" pitchFamily="34" charset="0"/>
            <a:buChar char="•"/>
          </a:pPr>
          <a:r>
            <a:rPr lang="en-CA" b="0" i="0"/>
            <a:t>Completion and readiness confirmation.</a:t>
          </a:r>
        </a:p>
      </dgm:t>
    </dgm:pt>
    <dgm:pt modelId="{49B27444-A5DF-40D7-8EED-0BBB406773A7}" type="parTrans" cxnId="{902BDC74-525C-416A-98AE-8FD56DA92D28}">
      <dgm:prSet/>
      <dgm:spPr/>
      <dgm:t>
        <a:bodyPr/>
        <a:lstStyle/>
        <a:p>
          <a:endParaRPr lang="en-CA"/>
        </a:p>
      </dgm:t>
    </dgm:pt>
    <dgm:pt modelId="{4EF37D4C-EBE1-45CA-9EFA-9DB2DE740E7F}" type="sibTrans" cxnId="{902BDC74-525C-416A-98AE-8FD56DA92D28}">
      <dgm:prSet/>
      <dgm:spPr/>
      <dgm:t>
        <a:bodyPr/>
        <a:lstStyle/>
        <a:p>
          <a:endParaRPr lang="en-CA"/>
        </a:p>
      </dgm:t>
    </dgm:pt>
    <dgm:pt modelId="{44EE417C-A14E-4D23-85CE-C1969E125859}">
      <dgm:prSet/>
      <dgm:spPr/>
      <dgm:t>
        <a:bodyPr/>
        <a:lstStyle/>
        <a:p>
          <a:pPr>
            <a:buFont typeface="Arial" panose="020B0604020202020204" pitchFamily="34" charset="0"/>
            <a:buChar char="•"/>
          </a:pPr>
          <a:r>
            <a:rPr lang="en-US" b="0" i="0"/>
            <a:t>Options to create desktop shortcuts for easy access.</a:t>
          </a:r>
        </a:p>
      </dgm:t>
    </dgm:pt>
    <dgm:pt modelId="{1390F013-67CC-4E42-B1A5-00D741435E68}" type="parTrans" cxnId="{5FF9D2D2-A9CD-4A7C-A75D-783A08FF27A0}">
      <dgm:prSet/>
      <dgm:spPr/>
      <dgm:t>
        <a:bodyPr/>
        <a:lstStyle/>
        <a:p>
          <a:endParaRPr lang="en-CA"/>
        </a:p>
      </dgm:t>
    </dgm:pt>
    <dgm:pt modelId="{AD4CF7A7-4FAC-4E81-8193-456D2EB4E859}" type="sibTrans" cxnId="{5FF9D2D2-A9CD-4A7C-A75D-783A08FF27A0}">
      <dgm:prSet/>
      <dgm:spPr/>
      <dgm:t>
        <a:bodyPr/>
        <a:lstStyle/>
        <a:p>
          <a:endParaRPr lang="en-CA"/>
        </a:p>
      </dgm:t>
    </dgm:pt>
    <dgm:pt modelId="{1223F690-C5B5-4F20-AB96-05B96B9AA421}" type="pres">
      <dgm:prSet presAssocID="{7B836D64-58CD-4962-A4C0-03BB62D26BA4}" presName="Name0" presStyleCnt="0">
        <dgm:presLayoutVars>
          <dgm:dir/>
          <dgm:animLvl val="lvl"/>
          <dgm:resizeHandles val="exact"/>
        </dgm:presLayoutVars>
      </dgm:prSet>
      <dgm:spPr/>
    </dgm:pt>
    <dgm:pt modelId="{4C187457-11AF-4961-A515-010E4F02F956}" type="pres">
      <dgm:prSet presAssocID="{7B836D64-58CD-4962-A4C0-03BB62D26BA4}" presName="tSp" presStyleCnt="0"/>
      <dgm:spPr/>
    </dgm:pt>
    <dgm:pt modelId="{D06CCC51-52FB-431F-9CFA-5DA5D80D6BAE}" type="pres">
      <dgm:prSet presAssocID="{7B836D64-58CD-4962-A4C0-03BB62D26BA4}" presName="bSp" presStyleCnt="0"/>
      <dgm:spPr/>
    </dgm:pt>
    <dgm:pt modelId="{57D97C73-0E4B-4EB5-8EAA-CC5F849507E5}" type="pres">
      <dgm:prSet presAssocID="{7B836D64-58CD-4962-A4C0-03BB62D26BA4}" presName="process" presStyleCnt="0"/>
      <dgm:spPr/>
    </dgm:pt>
    <dgm:pt modelId="{6E870DC7-EB1F-4336-A329-A6EB71F9B3FD}" type="pres">
      <dgm:prSet presAssocID="{CA0C91DF-4ACD-478D-A341-5FCB9602D3A8}" presName="composite1" presStyleCnt="0"/>
      <dgm:spPr/>
    </dgm:pt>
    <dgm:pt modelId="{EF6F9727-9E8E-4857-9F3C-3AD50ACF28DF}" type="pres">
      <dgm:prSet presAssocID="{CA0C91DF-4ACD-478D-A341-5FCB9602D3A8}" presName="dummyNode1" presStyleLbl="node1" presStyleIdx="0" presStyleCnt="3"/>
      <dgm:spPr/>
    </dgm:pt>
    <dgm:pt modelId="{008C7C2D-6257-4BAA-80CE-06EE93239D23}" type="pres">
      <dgm:prSet presAssocID="{CA0C91DF-4ACD-478D-A341-5FCB9602D3A8}" presName="childNode1" presStyleLbl="bgAcc1" presStyleIdx="0" presStyleCnt="3">
        <dgm:presLayoutVars>
          <dgm:bulletEnabled val="1"/>
        </dgm:presLayoutVars>
      </dgm:prSet>
      <dgm:spPr/>
    </dgm:pt>
    <dgm:pt modelId="{C1F26B81-2995-4B3A-BC62-AEB4814020EB}" type="pres">
      <dgm:prSet presAssocID="{CA0C91DF-4ACD-478D-A341-5FCB9602D3A8}" presName="childNode1tx" presStyleLbl="bgAcc1" presStyleIdx="0" presStyleCnt="3">
        <dgm:presLayoutVars>
          <dgm:bulletEnabled val="1"/>
        </dgm:presLayoutVars>
      </dgm:prSet>
      <dgm:spPr/>
    </dgm:pt>
    <dgm:pt modelId="{DCD45704-A8DD-4CE8-A0D6-E4C229EF714F}" type="pres">
      <dgm:prSet presAssocID="{CA0C91DF-4ACD-478D-A341-5FCB9602D3A8}" presName="parentNode1" presStyleLbl="node1" presStyleIdx="0" presStyleCnt="3">
        <dgm:presLayoutVars>
          <dgm:chMax val="1"/>
          <dgm:bulletEnabled val="1"/>
        </dgm:presLayoutVars>
      </dgm:prSet>
      <dgm:spPr/>
    </dgm:pt>
    <dgm:pt modelId="{22CFE311-BB41-4318-AA2F-4AA930F99DBD}" type="pres">
      <dgm:prSet presAssocID="{CA0C91DF-4ACD-478D-A341-5FCB9602D3A8}" presName="connSite1" presStyleCnt="0"/>
      <dgm:spPr/>
    </dgm:pt>
    <dgm:pt modelId="{54E7C210-0842-4E86-948F-32D44977E0B9}" type="pres">
      <dgm:prSet presAssocID="{F67ACE46-AA9B-4E2D-A978-30FBB64D6982}" presName="Name9" presStyleLbl="sibTrans2D1" presStyleIdx="0" presStyleCnt="2"/>
      <dgm:spPr/>
    </dgm:pt>
    <dgm:pt modelId="{ED0187D7-6BE3-45BB-963C-8F6A711B632A}" type="pres">
      <dgm:prSet presAssocID="{DF83DF75-8647-43A0-B261-4A2E5C2ECCC8}" presName="composite2" presStyleCnt="0"/>
      <dgm:spPr/>
    </dgm:pt>
    <dgm:pt modelId="{5CD008A9-8D91-4095-B2D2-E8B693772D8D}" type="pres">
      <dgm:prSet presAssocID="{DF83DF75-8647-43A0-B261-4A2E5C2ECCC8}" presName="dummyNode2" presStyleLbl="node1" presStyleIdx="0" presStyleCnt="3"/>
      <dgm:spPr/>
    </dgm:pt>
    <dgm:pt modelId="{EA09968B-FDF6-4E34-B53F-F45FEAEC4757}" type="pres">
      <dgm:prSet presAssocID="{DF83DF75-8647-43A0-B261-4A2E5C2ECCC8}" presName="childNode2" presStyleLbl="bgAcc1" presStyleIdx="1" presStyleCnt="3">
        <dgm:presLayoutVars>
          <dgm:bulletEnabled val="1"/>
        </dgm:presLayoutVars>
      </dgm:prSet>
      <dgm:spPr/>
    </dgm:pt>
    <dgm:pt modelId="{44BAD2CE-F38B-401C-875E-79DB52115AF0}" type="pres">
      <dgm:prSet presAssocID="{DF83DF75-8647-43A0-B261-4A2E5C2ECCC8}" presName="childNode2tx" presStyleLbl="bgAcc1" presStyleIdx="1" presStyleCnt="3">
        <dgm:presLayoutVars>
          <dgm:bulletEnabled val="1"/>
        </dgm:presLayoutVars>
      </dgm:prSet>
      <dgm:spPr/>
    </dgm:pt>
    <dgm:pt modelId="{46FB4DA0-FCEE-4FE1-961F-4CF2930E8789}" type="pres">
      <dgm:prSet presAssocID="{DF83DF75-8647-43A0-B261-4A2E5C2ECCC8}" presName="parentNode2" presStyleLbl="node1" presStyleIdx="1" presStyleCnt="3">
        <dgm:presLayoutVars>
          <dgm:chMax val="0"/>
          <dgm:bulletEnabled val="1"/>
        </dgm:presLayoutVars>
      </dgm:prSet>
      <dgm:spPr/>
    </dgm:pt>
    <dgm:pt modelId="{08BDD04D-0943-4C23-920F-0796650B9465}" type="pres">
      <dgm:prSet presAssocID="{DF83DF75-8647-43A0-B261-4A2E5C2ECCC8}" presName="connSite2" presStyleCnt="0"/>
      <dgm:spPr/>
    </dgm:pt>
    <dgm:pt modelId="{DB5FDB6E-C04D-4F6F-81CE-E8E7CB1F1B04}" type="pres">
      <dgm:prSet presAssocID="{1B81C4FE-9A5E-4EA2-A222-FAA2C1636501}" presName="Name18" presStyleLbl="sibTrans2D1" presStyleIdx="1" presStyleCnt="2"/>
      <dgm:spPr/>
    </dgm:pt>
    <dgm:pt modelId="{E57C42F6-F666-4D8E-B89A-D28648C79679}" type="pres">
      <dgm:prSet presAssocID="{3E2CF315-F348-4075-A8C6-93FC7944B1CC}" presName="composite1" presStyleCnt="0"/>
      <dgm:spPr/>
    </dgm:pt>
    <dgm:pt modelId="{E6996988-6C68-4AC2-BA32-8B34EC932D2E}" type="pres">
      <dgm:prSet presAssocID="{3E2CF315-F348-4075-A8C6-93FC7944B1CC}" presName="dummyNode1" presStyleLbl="node1" presStyleIdx="1" presStyleCnt="3"/>
      <dgm:spPr/>
    </dgm:pt>
    <dgm:pt modelId="{CF67B49F-B000-4894-B016-9A5A1CD4FCC2}" type="pres">
      <dgm:prSet presAssocID="{3E2CF315-F348-4075-A8C6-93FC7944B1CC}" presName="childNode1" presStyleLbl="bgAcc1" presStyleIdx="2" presStyleCnt="3">
        <dgm:presLayoutVars>
          <dgm:bulletEnabled val="1"/>
        </dgm:presLayoutVars>
      </dgm:prSet>
      <dgm:spPr/>
    </dgm:pt>
    <dgm:pt modelId="{2154C34C-9EE2-450D-AB1F-D21F80AA3674}" type="pres">
      <dgm:prSet presAssocID="{3E2CF315-F348-4075-A8C6-93FC7944B1CC}" presName="childNode1tx" presStyleLbl="bgAcc1" presStyleIdx="2" presStyleCnt="3">
        <dgm:presLayoutVars>
          <dgm:bulletEnabled val="1"/>
        </dgm:presLayoutVars>
      </dgm:prSet>
      <dgm:spPr/>
    </dgm:pt>
    <dgm:pt modelId="{3296A7A5-BD52-4532-A7D8-79413AC3ABF3}" type="pres">
      <dgm:prSet presAssocID="{3E2CF315-F348-4075-A8C6-93FC7944B1CC}" presName="parentNode1" presStyleLbl="node1" presStyleIdx="2" presStyleCnt="3">
        <dgm:presLayoutVars>
          <dgm:chMax val="1"/>
          <dgm:bulletEnabled val="1"/>
        </dgm:presLayoutVars>
      </dgm:prSet>
      <dgm:spPr/>
    </dgm:pt>
    <dgm:pt modelId="{663F683D-9208-4EA0-90E6-5C42B6424E7E}" type="pres">
      <dgm:prSet presAssocID="{3E2CF315-F348-4075-A8C6-93FC7944B1CC}" presName="connSite1" presStyleCnt="0"/>
      <dgm:spPr/>
    </dgm:pt>
  </dgm:ptLst>
  <dgm:cxnLst>
    <dgm:cxn modelId="{1B8B300A-2C69-4B3B-8565-BE31040D9F73}" type="presOf" srcId="{D8908AC4-E246-4F6C-BBEC-FBA4B1D060C4}" destId="{CF67B49F-B000-4894-B016-9A5A1CD4FCC2}" srcOrd="0" destOrd="0" presId="urn:microsoft.com/office/officeart/2005/8/layout/hProcess4"/>
    <dgm:cxn modelId="{55796B0C-4213-4096-8F6F-25376EB2EFCA}" srcId="{CA0C91DF-4ACD-478D-A341-5FCB9602D3A8}" destId="{F17CB69E-A747-4533-8C88-28EC47DA26D4}" srcOrd="0" destOrd="0" parTransId="{566ACEF9-C127-4EB8-8741-2E429087880E}" sibTransId="{0D013BCD-72D8-4962-A0F0-753AD444080E}"/>
    <dgm:cxn modelId="{5FE1DE13-BAC6-4328-981D-689CC326659E}" srcId="{DF83DF75-8647-43A0-B261-4A2E5C2ECCC8}" destId="{B38A2C6F-6D04-4C63-8CAF-0299A3D2B5DC}" srcOrd="0" destOrd="0" parTransId="{738E17DF-FAD0-4708-8B92-6B13FBFCAB27}" sibTransId="{8E1053B4-E44C-4EBC-9CDD-75B682CF667D}"/>
    <dgm:cxn modelId="{6D45DD1D-FB55-4A95-9F25-A2ABF120FCE3}" type="presOf" srcId="{F67ACE46-AA9B-4E2D-A978-30FBB64D6982}" destId="{54E7C210-0842-4E86-948F-32D44977E0B9}" srcOrd="0" destOrd="0" presId="urn:microsoft.com/office/officeart/2005/8/layout/hProcess4"/>
    <dgm:cxn modelId="{CED87725-2717-4F7B-AF8D-FFF2A0C8D857}" type="presOf" srcId="{D8908AC4-E246-4F6C-BBEC-FBA4B1D060C4}" destId="{2154C34C-9EE2-450D-AB1F-D21F80AA3674}" srcOrd="1" destOrd="0" presId="urn:microsoft.com/office/officeart/2005/8/layout/hProcess4"/>
    <dgm:cxn modelId="{12DA7426-F0F6-4521-8479-EF0E0FFE416A}" type="presOf" srcId="{F17CB69E-A747-4533-8C88-28EC47DA26D4}" destId="{C1F26B81-2995-4B3A-BC62-AEB4814020EB}" srcOrd="1" destOrd="0" presId="urn:microsoft.com/office/officeart/2005/8/layout/hProcess4"/>
    <dgm:cxn modelId="{B20D393F-FB9E-4FB7-80AB-3B42578BA51D}" type="presOf" srcId="{3E2CF315-F348-4075-A8C6-93FC7944B1CC}" destId="{3296A7A5-BD52-4532-A7D8-79413AC3ABF3}" srcOrd="0" destOrd="0" presId="urn:microsoft.com/office/officeart/2005/8/layout/hProcess4"/>
    <dgm:cxn modelId="{3D0C4C5C-CCAA-4358-AEB4-E8746FCAB5FF}" type="presOf" srcId="{CA0C91DF-4ACD-478D-A341-5FCB9602D3A8}" destId="{DCD45704-A8DD-4CE8-A0D6-E4C229EF714F}" srcOrd="0" destOrd="0" presId="urn:microsoft.com/office/officeart/2005/8/layout/hProcess4"/>
    <dgm:cxn modelId="{4850CE70-EC3E-4F51-802B-3441E375C545}" type="presOf" srcId="{44EE417C-A14E-4D23-85CE-C1969E125859}" destId="{CF67B49F-B000-4894-B016-9A5A1CD4FCC2}" srcOrd="0" destOrd="1" presId="urn:microsoft.com/office/officeart/2005/8/layout/hProcess4"/>
    <dgm:cxn modelId="{902BDC74-525C-416A-98AE-8FD56DA92D28}" srcId="{3E2CF315-F348-4075-A8C6-93FC7944B1CC}" destId="{D8908AC4-E246-4F6C-BBEC-FBA4B1D060C4}" srcOrd="0" destOrd="0" parTransId="{49B27444-A5DF-40D7-8EED-0BBB406773A7}" sibTransId="{4EF37D4C-EBE1-45CA-9EFA-9DB2DE740E7F}"/>
    <dgm:cxn modelId="{5F708B7A-578F-41B7-B89C-168E98ABE1B8}" type="presOf" srcId="{B38A2C6F-6D04-4C63-8CAF-0299A3D2B5DC}" destId="{EA09968B-FDF6-4E34-B53F-F45FEAEC4757}" srcOrd="0" destOrd="0" presId="urn:microsoft.com/office/officeart/2005/8/layout/hProcess4"/>
    <dgm:cxn modelId="{B958E27B-F2EA-47E0-AD42-28960807F4F4}" type="presOf" srcId="{92E61D59-2CAA-4C45-9241-B5A391EA8A37}" destId="{44BAD2CE-F38B-401C-875E-79DB52115AF0}" srcOrd="1" destOrd="1" presId="urn:microsoft.com/office/officeart/2005/8/layout/hProcess4"/>
    <dgm:cxn modelId="{1F4B4889-3AF7-4EFC-AE40-CA503385359B}" srcId="{7B836D64-58CD-4962-A4C0-03BB62D26BA4}" destId="{3E2CF315-F348-4075-A8C6-93FC7944B1CC}" srcOrd="2" destOrd="0" parTransId="{281D944E-D662-434B-AE41-D79D724E05D1}" sibTransId="{B7FAAE58-49DF-45B3-A6DB-F00F2165F229}"/>
    <dgm:cxn modelId="{C9894A8B-EFFA-4758-9AD4-D16CE4864572}" type="presOf" srcId="{1B81C4FE-9A5E-4EA2-A222-FAA2C1636501}" destId="{DB5FDB6E-C04D-4F6F-81CE-E8E7CB1F1B04}" srcOrd="0" destOrd="0" presId="urn:microsoft.com/office/officeart/2005/8/layout/hProcess4"/>
    <dgm:cxn modelId="{DBBEE08C-19A4-41DB-8405-280F5CEA4AC3}" type="presOf" srcId="{44EE417C-A14E-4D23-85CE-C1969E125859}" destId="{2154C34C-9EE2-450D-AB1F-D21F80AA3674}" srcOrd="1" destOrd="1" presId="urn:microsoft.com/office/officeart/2005/8/layout/hProcess4"/>
    <dgm:cxn modelId="{FA453C8E-8B6A-4931-B915-CFDCEAF0B810}" type="presOf" srcId="{B38A2C6F-6D04-4C63-8CAF-0299A3D2B5DC}" destId="{44BAD2CE-F38B-401C-875E-79DB52115AF0}" srcOrd="1" destOrd="0" presId="urn:microsoft.com/office/officeart/2005/8/layout/hProcess4"/>
    <dgm:cxn modelId="{6B3CB697-9DC0-4CB9-9CBF-B4B9EA2EFBE3}" type="presOf" srcId="{DF83DF75-8647-43A0-B261-4A2E5C2ECCC8}" destId="{46FB4DA0-FCEE-4FE1-961F-4CF2930E8789}" srcOrd="0" destOrd="0" presId="urn:microsoft.com/office/officeart/2005/8/layout/hProcess4"/>
    <dgm:cxn modelId="{C5BE5A9B-0E9F-40FE-9C1A-AABF6AD5664E}" type="presOf" srcId="{DAD07EBE-2775-47A5-A29F-769E93D64A65}" destId="{C1F26B81-2995-4B3A-BC62-AEB4814020EB}" srcOrd="1" destOrd="1" presId="urn:microsoft.com/office/officeart/2005/8/layout/hProcess4"/>
    <dgm:cxn modelId="{14BD46A0-C9B6-4F8B-9911-4D7F4F95A41B}" srcId="{CA0C91DF-4ACD-478D-A341-5FCB9602D3A8}" destId="{DAD07EBE-2775-47A5-A29F-769E93D64A65}" srcOrd="1" destOrd="0" parTransId="{7D0BAE9A-D8FF-438F-A7E9-B3643BF902D8}" sibTransId="{A707CC45-4452-4EFC-9F0A-646EF5264544}"/>
    <dgm:cxn modelId="{AD24C6A3-703B-42C3-AE76-70476A84029C}" type="presOf" srcId="{DAD07EBE-2775-47A5-A29F-769E93D64A65}" destId="{008C7C2D-6257-4BAA-80CE-06EE93239D23}" srcOrd="0" destOrd="1" presId="urn:microsoft.com/office/officeart/2005/8/layout/hProcess4"/>
    <dgm:cxn modelId="{D55FB4AF-1755-44CE-8D9E-3AD753DC84F1}" srcId="{7B836D64-58CD-4962-A4C0-03BB62D26BA4}" destId="{DF83DF75-8647-43A0-B261-4A2E5C2ECCC8}" srcOrd="1" destOrd="0" parTransId="{D9692E8E-3C85-4165-98C8-655B2487CA0A}" sibTransId="{1B81C4FE-9A5E-4EA2-A222-FAA2C1636501}"/>
    <dgm:cxn modelId="{E14B03D2-3F12-4173-8791-BA081BFFECA2}" type="presOf" srcId="{7B836D64-58CD-4962-A4C0-03BB62D26BA4}" destId="{1223F690-C5B5-4F20-AB96-05B96B9AA421}" srcOrd="0" destOrd="0" presId="urn:microsoft.com/office/officeart/2005/8/layout/hProcess4"/>
    <dgm:cxn modelId="{5FF9D2D2-A9CD-4A7C-A75D-783A08FF27A0}" srcId="{3E2CF315-F348-4075-A8C6-93FC7944B1CC}" destId="{44EE417C-A14E-4D23-85CE-C1969E125859}" srcOrd="1" destOrd="0" parTransId="{1390F013-67CC-4E42-B1A5-00D741435E68}" sibTransId="{AD4CF7A7-4FAC-4E81-8193-456D2EB4E859}"/>
    <dgm:cxn modelId="{D438D3E3-A645-4BF5-87F6-E490BC3B60B1}" srcId="{DF83DF75-8647-43A0-B261-4A2E5C2ECCC8}" destId="{92E61D59-2CAA-4C45-9241-B5A391EA8A37}" srcOrd="1" destOrd="0" parTransId="{41339B34-558D-4B0C-8806-BDCEB4E5E1EE}" sibTransId="{35BFDB19-BC19-484C-8C16-84113042013B}"/>
    <dgm:cxn modelId="{C3F8AFE8-58D8-4070-8873-EE0DE0154F49}" srcId="{7B836D64-58CD-4962-A4C0-03BB62D26BA4}" destId="{CA0C91DF-4ACD-478D-A341-5FCB9602D3A8}" srcOrd="0" destOrd="0" parTransId="{D37EE787-DEDB-4F10-9B57-7DA3D1F91470}" sibTransId="{F67ACE46-AA9B-4E2D-A978-30FBB64D6982}"/>
    <dgm:cxn modelId="{115C5DEA-9E55-4941-A051-77BE82E0CC5E}" type="presOf" srcId="{F17CB69E-A747-4533-8C88-28EC47DA26D4}" destId="{008C7C2D-6257-4BAA-80CE-06EE93239D23}" srcOrd="0" destOrd="0" presId="urn:microsoft.com/office/officeart/2005/8/layout/hProcess4"/>
    <dgm:cxn modelId="{00685BEF-E5A2-4E75-86B2-97945DF5913D}" type="presOf" srcId="{92E61D59-2CAA-4C45-9241-B5A391EA8A37}" destId="{EA09968B-FDF6-4E34-B53F-F45FEAEC4757}" srcOrd="0" destOrd="1" presId="urn:microsoft.com/office/officeart/2005/8/layout/hProcess4"/>
    <dgm:cxn modelId="{3540111D-C8E2-4FF6-8DF0-85FF802635F8}" type="presParOf" srcId="{1223F690-C5B5-4F20-AB96-05B96B9AA421}" destId="{4C187457-11AF-4961-A515-010E4F02F956}" srcOrd="0" destOrd="0" presId="urn:microsoft.com/office/officeart/2005/8/layout/hProcess4"/>
    <dgm:cxn modelId="{7F422F52-CE00-4D5A-BEF3-83BC6BC1C260}" type="presParOf" srcId="{1223F690-C5B5-4F20-AB96-05B96B9AA421}" destId="{D06CCC51-52FB-431F-9CFA-5DA5D80D6BAE}" srcOrd="1" destOrd="0" presId="urn:microsoft.com/office/officeart/2005/8/layout/hProcess4"/>
    <dgm:cxn modelId="{56E7C084-59C6-4866-A96B-5A27A8024207}" type="presParOf" srcId="{1223F690-C5B5-4F20-AB96-05B96B9AA421}" destId="{57D97C73-0E4B-4EB5-8EAA-CC5F849507E5}" srcOrd="2" destOrd="0" presId="urn:microsoft.com/office/officeart/2005/8/layout/hProcess4"/>
    <dgm:cxn modelId="{F1C0CA66-1D54-4E38-8ECF-B030B16D6247}" type="presParOf" srcId="{57D97C73-0E4B-4EB5-8EAA-CC5F849507E5}" destId="{6E870DC7-EB1F-4336-A329-A6EB71F9B3FD}" srcOrd="0" destOrd="0" presId="urn:microsoft.com/office/officeart/2005/8/layout/hProcess4"/>
    <dgm:cxn modelId="{056D541F-A7C9-4548-BA53-23146F3DF909}" type="presParOf" srcId="{6E870DC7-EB1F-4336-A329-A6EB71F9B3FD}" destId="{EF6F9727-9E8E-4857-9F3C-3AD50ACF28DF}" srcOrd="0" destOrd="0" presId="urn:microsoft.com/office/officeart/2005/8/layout/hProcess4"/>
    <dgm:cxn modelId="{BEEA156D-5901-4013-803B-F34841563D3D}" type="presParOf" srcId="{6E870DC7-EB1F-4336-A329-A6EB71F9B3FD}" destId="{008C7C2D-6257-4BAA-80CE-06EE93239D23}" srcOrd="1" destOrd="0" presId="urn:microsoft.com/office/officeart/2005/8/layout/hProcess4"/>
    <dgm:cxn modelId="{2D563120-83F5-4550-84D5-A24221D10076}" type="presParOf" srcId="{6E870DC7-EB1F-4336-A329-A6EB71F9B3FD}" destId="{C1F26B81-2995-4B3A-BC62-AEB4814020EB}" srcOrd="2" destOrd="0" presId="urn:microsoft.com/office/officeart/2005/8/layout/hProcess4"/>
    <dgm:cxn modelId="{31E9C251-1AEC-4A35-A010-DD89B21C4FF1}" type="presParOf" srcId="{6E870DC7-EB1F-4336-A329-A6EB71F9B3FD}" destId="{DCD45704-A8DD-4CE8-A0D6-E4C229EF714F}" srcOrd="3" destOrd="0" presId="urn:microsoft.com/office/officeart/2005/8/layout/hProcess4"/>
    <dgm:cxn modelId="{790766FF-3751-4500-9C93-E20BA797525A}" type="presParOf" srcId="{6E870DC7-EB1F-4336-A329-A6EB71F9B3FD}" destId="{22CFE311-BB41-4318-AA2F-4AA930F99DBD}" srcOrd="4" destOrd="0" presId="urn:microsoft.com/office/officeart/2005/8/layout/hProcess4"/>
    <dgm:cxn modelId="{2140A30B-A9A0-4FEB-A8B6-648DCD4A4779}" type="presParOf" srcId="{57D97C73-0E4B-4EB5-8EAA-CC5F849507E5}" destId="{54E7C210-0842-4E86-948F-32D44977E0B9}" srcOrd="1" destOrd="0" presId="urn:microsoft.com/office/officeart/2005/8/layout/hProcess4"/>
    <dgm:cxn modelId="{0C5D3BDE-3F20-42D8-B7A4-7B05B6E083ED}" type="presParOf" srcId="{57D97C73-0E4B-4EB5-8EAA-CC5F849507E5}" destId="{ED0187D7-6BE3-45BB-963C-8F6A711B632A}" srcOrd="2" destOrd="0" presId="urn:microsoft.com/office/officeart/2005/8/layout/hProcess4"/>
    <dgm:cxn modelId="{6934E167-C225-4B32-98A1-AE7134E1FA6F}" type="presParOf" srcId="{ED0187D7-6BE3-45BB-963C-8F6A711B632A}" destId="{5CD008A9-8D91-4095-B2D2-E8B693772D8D}" srcOrd="0" destOrd="0" presId="urn:microsoft.com/office/officeart/2005/8/layout/hProcess4"/>
    <dgm:cxn modelId="{FE6D966B-B7B9-46BC-B6B2-CDE1D96DD02B}" type="presParOf" srcId="{ED0187D7-6BE3-45BB-963C-8F6A711B632A}" destId="{EA09968B-FDF6-4E34-B53F-F45FEAEC4757}" srcOrd="1" destOrd="0" presId="urn:microsoft.com/office/officeart/2005/8/layout/hProcess4"/>
    <dgm:cxn modelId="{1C4EC842-D240-4780-82A5-895684FAE031}" type="presParOf" srcId="{ED0187D7-6BE3-45BB-963C-8F6A711B632A}" destId="{44BAD2CE-F38B-401C-875E-79DB52115AF0}" srcOrd="2" destOrd="0" presId="urn:microsoft.com/office/officeart/2005/8/layout/hProcess4"/>
    <dgm:cxn modelId="{A24C2C1F-42E3-456E-BF70-7575BEDE1620}" type="presParOf" srcId="{ED0187D7-6BE3-45BB-963C-8F6A711B632A}" destId="{46FB4DA0-FCEE-4FE1-961F-4CF2930E8789}" srcOrd="3" destOrd="0" presId="urn:microsoft.com/office/officeart/2005/8/layout/hProcess4"/>
    <dgm:cxn modelId="{320DEDBD-9B17-49AB-B1F2-6E450C5A255F}" type="presParOf" srcId="{ED0187D7-6BE3-45BB-963C-8F6A711B632A}" destId="{08BDD04D-0943-4C23-920F-0796650B9465}" srcOrd="4" destOrd="0" presId="urn:microsoft.com/office/officeart/2005/8/layout/hProcess4"/>
    <dgm:cxn modelId="{0FF4FACB-CA9F-41ED-AFA9-F509C0CED6AA}" type="presParOf" srcId="{57D97C73-0E4B-4EB5-8EAA-CC5F849507E5}" destId="{DB5FDB6E-C04D-4F6F-81CE-E8E7CB1F1B04}" srcOrd="3" destOrd="0" presId="urn:microsoft.com/office/officeart/2005/8/layout/hProcess4"/>
    <dgm:cxn modelId="{CE50BF37-C7DE-4CAE-9A98-57718CCEEBB3}" type="presParOf" srcId="{57D97C73-0E4B-4EB5-8EAA-CC5F849507E5}" destId="{E57C42F6-F666-4D8E-B89A-D28648C79679}" srcOrd="4" destOrd="0" presId="urn:microsoft.com/office/officeart/2005/8/layout/hProcess4"/>
    <dgm:cxn modelId="{5FA340D0-E07F-4176-B3BF-EB15F664F0BE}" type="presParOf" srcId="{E57C42F6-F666-4D8E-B89A-D28648C79679}" destId="{E6996988-6C68-4AC2-BA32-8B34EC932D2E}" srcOrd="0" destOrd="0" presId="urn:microsoft.com/office/officeart/2005/8/layout/hProcess4"/>
    <dgm:cxn modelId="{A5701898-8130-41BD-9BC4-3DCA26B5373D}" type="presParOf" srcId="{E57C42F6-F666-4D8E-B89A-D28648C79679}" destId="{CF67B49F-B000-4894-B016-9A5A1CD4FCC2}" srcOrd="1" destOrd="0" presId="urn:microsoft.com/office/officeart/2005/8/layout/hProcess4"/>
    <dgm:cxn modelId="{37BCAD37-0749-485D-9673-4131C0E6D97A}" type="presParOf" srcId="{E57C42F6-F666-4D8E-B89A-D28648C79679}" destId="{2154C34C-9EE2-450D-AB1F-D21F80AA3674}" srcOrd="2" destOrd="0" presId="urn:microsoft.com/office/officeart/2005/8/layout/hProcess4"/>
    <dgm:cxn modelId="{AA561C55-017D-4749-AD1E-1E6A32372848}" type="presParOf" srcId="{E57C42F6-F666-4D8E-B89A-D28648C79679}" destId="{3296A7A5-BD52-4532-A7D8-79413AC3ABF3}" srcOrd="3" destOrd="0" presId="urn:microsoft.com/office/officeart/2005/8/layout/hProcess4"/>
    <dgm:cxn modelId="{B18B266C-A1E2-4217-9F23-7B8F75B95FA8}" type="presParOf" srcId="{E57C42F6-F666-4D8E-B89A-D28648C79679}" destId="{663F683D-9208-4EA0-90E6-5C42B6424E7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02B58-149B-4D94-80C5-E49A04140028}"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CA"/>
        </a:p>
      </dgm:t>
    </dgm:pt>
    <dgm:pt modelId="{2550837D-BEE7-474B-9C68-A0D6B685E987}">
      <dgm:prSet phldrT="[Text]"/>
      <dgm:spPr/>
      <dgm:t>
        <a:bodyPr/>
        <a:lstStyle/>
        <a:p>
          <a:pPr>
            <a:buFont typeface="Arial" panose="020B0604020202020204" pitchFamily="34" charset="0"/>
            <a:buChar char="•"/>
          </a:pPr>
          <a:r>
            <a:rPr lang="en-CA" b="1" i="0"/>
            <a:t>Starting Nessus:</a:t>
          </a:r>
          <a:endParaRPr lang="en-CA"/>
        </a:p>
      </dgm:t>
    </dgm:pt>
    <dgm:pt modelId="{D17F5FAF-DBFE-42AF-9596-B39FE8DBB7EE}" type="parTrans" cxnId="{8C8519D1-77DB-4C3B-8DB7-486CE439531C}">
      <dgm:prSet/>
      <dgm:spPr/>
      <dgm:t>
        <a:bodyPr/>
        <a:lstStyle/>
        <a:p>
          <a:endParaRPr lang="en-CA"/>
        </a:p>
      </dgm:t>
    </dgm:pt>
    <dgm:pt modelId="{A57EBD00-3FDD-4013-849C-912D5DFE7F37}" type="sibTrans" cxnId="{8C8519D1-77DB-4C3B-8DB7-486CE439531C}">
      <dgm:prSet/>
      <dgm:spPr/>
      <dgm:t>
        <a:bodyPr/>
        <a:lstStyle/>
        <a:p>
          <a:endParaRPr lang="en-CA"/>
        </a:p>
      </dgm:t>
    </dgm:pt>
    <dgm:pt modelId="{B777C054-C3FF-47A7-8AB0-5B4384856A98}">
      <dgm:prSet/>
      <dgm:spPr/>
      <dgm:t>
        <a:bodyPr/>
        <a:lstStyle/>
        <a:p>
          <a:pPr>
            <a:buFont typeface="Arial" panose="020B0604020202020204" pitchFamily="34" charset="0"/>
            <a:buChar char="•"/>
          </a:pPr>
          <a:r>
            <a:rPr lang="en-US" b="0" i="0"/>
            <a:t>Launching and initializing the Nessus Essentials vulnerability scanner.</a:t>
          </a:r>
        </a:p>
      </dgm:t>
    </dgm:pt>
    <dgm:pt modelId="{44C0CB58-C7DF-4875-8128-EAB361379829}" type="parTrans" cxnId="{93D340A3-8971-4689-A836-C8D80466CA7C}">
      <dgm:prSet/>
      <dgm:spPr/>
      <dgm:t>
        <a:bodyPr/>
        <a:lstStyle/>
        <a:p>
          <a:endParaRPr lang="en-CA"/>
        </a:p>
      </dgm:t>
    </dgm:pt>
    <dgm:pt modelId="{DBFF39C5-73EF-4792-85CF-CF67A9D1069A}" type="sibTrans" cxnId="{93D340A3-8971-4689-A836-C8D80466CA7C}">
      <dgm:prSet/>
      <dgm:spPr/>
      <dgm:t>
        <a:bodyPr/>
        <a:lstStyle/>
        <a:p>
          <a:endParaRPr lang="en-CA"/>
        </a:p>
      </dgm:t>
    </dgm:pt>
    <dgm:pt modelId="{4612AFFF-6C91-4709-AFA6-97855F9836D4}">
      <dgm:prSet/>
      <dgm:spPr/>
      <dgm:t>
        <a:bodyPr/>
        <a:lstStyle/>
        <a:p>
          <a:pPr>
            <a:buFont typeface="Arial" panose="020B0604020202020204" pitchFamily="34" charset="0"/>
            <a:buChar char="•"/>
          </a:pPr>
          <a:r>
            <a:rPr lang="en-US" b="0" i="0"/>
            <a:t>Downloading necessary plugins and preparing for first-time use.</a:t>
          </a:r>
        </a:p>
      </dgm:t>
    </dgm:pt>
    <dgm:pt modelId="{BAE2E3A3-27D5-477E-B2D6-6BA7FAC30416}" type="parTrans" cxnId="{DC8343EF-2901-4D5E-A08A-E921E3474819}">
      <dgm:prSet/>
      <dgm:spPr/>
      <dgm:t>
        <a:bodyPr/>
        <a:lstStyle/>
        <a:p>
          <a:endParaRPr lang="en-CA"/>
        </a:p>
      </dgm:t>
    </dgm:pt>
    <dgm:pt modelId="{7BDE0120-590C-43C2-AF26-AF2567A77873}" type="sibTrans" cxnId="{DC8343EF-2901-4D5E-A08A-E921E3474819}">
      <dgm:prSet/>
      <dgm:spPr/>
      <dgm:t>
        <a:bodyPr/>
        <a:lstStyle/>
        <a:p>
          <a:endParaRPr lang="en-CA"/>
        </a:p>
      </dgm:t>
    </dgm:pt>
    <dgm:pt modelId="{A1942BE6-3C30-4F0B-9D9A-EA59BDD79ED2}">
      <dgm:prSet/>
      <dgm:spPr/>
      <dgm:t>
        <a:bodyPr/>
        <a:lstStyle/>
        <a:p>
          <a:pPr>
            <a:buFont typeface="Arial" panose="020B0604020202020204" pitchFamily="34" charset="0"/>
            <a:buChar char="•"/>
          </a:pPr>
          <a:r>
            <a:rPr lang="en-US" b="1" i="0"/>
            <a:t>Role of Nessus in Security:</a:t>
          </a:r>
          <a:endParaRPr lang="en-US" b="0" i="0"/>
        </a:p>
      </dgm:t>
    </dgm:pt>
    <dgm:pt modelId="{295D50C9-D177-49FC-AD13-D28E910B64FF}" type="parTrans" cxnId="{797D168B-0618-4733-A1DA-77FEDA868122}">
      <dgm:prSet/>
      <dgm:spPr/>
      <dgm:t>
        <a:bodyPr/>
        <a:lstStyle/>
        <a:p>
          <a:endParaRPr lang="en-CA"/>
        </a:p>
      </dgm:t>
    </dgm:pt>
    <dgm:pt modelId="{FEA96C61-C616-49EC-A5D5-CFAD8233BAD0}" type="sibTrans" cxnId="{797D168B-0618-4733-A1DA-77FEDA868122}">
      <dgm:prSet/>
      <dgm:spPr/>
      <dgm:t>
        <a:bodyPr/>
        <a:lstStyle/>
        <a:p>
          <a:endParaRPr lang="en-CA"/>
        </a:p>
      </dgm:t>
    </dgm:pt>
    <dgm:pt modelId="{3D624C60-6D21-471B-80D1-ED8F91B088DB}">
      <dgm:prSet/>
      <dgm:spPr/>
      <dgm:t>
        <a:bodyPr/>
        <a:lstStyle/>
        <a:p>
          <a:pPr>
            <a:buFont typeface="Arial" panose="020B0604020202020204" pitchFamily="34" charset="0"/>
            <a:buChar char="•"/>
          </a:pPr>
          <a:r>
            <a:rPr lang="en-US" b="0" i="0"/>
            <a:t>Detailed scanning of networks and systems to identify security vulnerabilities.</a:t>
          </a:r>
        </a:p>
      </dgm:t>
    </dgm:pt>
    <dgm:pt modelId="{D355B7B3-A5EE-4E64-AD09-4FA387E368DE}" type="parTrans" cxnId="{BF3D97A4-914C-428D-A538-F77561F78B02}">
      <dgm:prSet/>
      <dgm:spPr/>
      <dgm:t>
        <a:bodyPr/>
        <a:lstStyle/>
        <a:p>
          <a:endParaRPr lang="en-CA"/>
        </a:p>
      </dgm:t>
    </dgm:pt>
    <dgm:pt modelId="{5D0EA70E-AD77-4A25-9825-26CD96ED1029}" type="sibTrans" cxnId="{BF3D97A4-914C-428D-A538-F77561F78B02}">
      <dgm:prSet/>
      <dgm:spPr/>
      <dgm:t>
        <a:bodyPr/>
        <a:lstStyle/>
        <a:p>
          <a:endParaRPr lang="en-CA"/>
        </a:p>
      </dgm:t>
    </dgm:pt>
    <dgm:pt modelId="{2A1D15B3-3C40-44C7-A69C-D0886FAA79DE}">
      <dgm:prSet/>
      <dgm:spPr/>
      <dgm:t>
        <a:bodyPr/>
        <a:lstStyle/>
        <a:p>
          <a:pPr>
            <a:buFont typeface="Arial" panose="020B0604020202020204" pitchFamily="34" charset="0"/>
            <a:buChar char="•"/>
          </a:pPr>
          <a:r>
            <a:rPr lang="en-US" b="0" i="0"/>
            <a:t>Importance of regular scans to maintain system integrity and security.</a:t>
          </a:r>
        </a:p>
      </dgm:t>
    </dgm:pt>
    <dgm:pt modelId="{C0FD68B5-477E-45F1-82D5-C720423FE745}" type="parTrans" cxnId="{905F68E6-0473-4450-AEB5-7304D39193EF}">
      <dgm:prSet/>
      <dgm:spPr/>
      <dgm:t>
        <a:bodyPr/>
        <a:lstStyle/>
        <a:p>
          <a:endParaRPr lang="en-CA"/>
        </a:p>
      </dgm:t>
    </dgm:pt>
    <dgm:pt modelId="{16DAA84E-C9AA-4758-9010-7FD271CD6672}" type="sibTrans" cxnId="{905F68E6-0473-4450-AEB5-7304D39193EF}">
      <dgm:prSet/>
      <dgm:spPr/>
      <dgm:t>
        <a:bodyPr/>
        <a:lstStyle/>
        <a:p>
          <a:endParaRPr lang="en-CA"/>
        </a:p>
      </dgm:t>
    </dgm:pt>
    <dgm:pt modelId="{81EDE6F6-3017-41BE-80E9-9FA1E423E30C}">
      <dgm:prSet/>
      <dgm:spPr/>
      <dgm:t>
        <a:bodyPr/>
        <a:lstStyle/>
        <a:p>
          <a:pPr>
            <a:buFont typeface="Arial" panose="020B0604020202020204" pitchFamily="34" charset="0"/>
            <a:buChar char="•"/>
          </a:pPr>
          <a:r>
            <a:rPr lang="en-CA" b="1" i="0"/>
            <a:t>Initial Setup Configuration:</a:t>
          </a:r>
          <a:endParaRPr lang="en-CA" b="0" i="0"/>
        </a:p>
      </dgm:t>
    </dgm:pt>
    <dgm:pt modelId="{C2505D9F-5FDC-4A02-B149-7F58C4B7B98A}" type="parTrans" cxnId="{52815110-4E70-4119-A497-032E87274294}">
      <dgm:prSet/>
      <dgm:spPr/>
      <dgm:t>
        <a:bodyPr/>
        <a:lstStyle/>
        <a:p>
          <a:endParaRPr lang="en-CA"/>
        </a:p>
      </dgm:t>
    </dgm:pt>
    <dgm:pt modelId="{2B9FB6FF-B96A-497A-9153-5AB4AD007731}" type="sibTrans" cxnId="{52815110-4E70-4119-A497-032E87274294}">
      <dgm:prSet/>
      <dgm:spPr/>
      <dgm:t>
        <a:bodyPr/>
        <a:lstStyle/>
        <a:p>
          <a:endParaRPr lang="en-CA"/>
        </a:p>
      </dgm:t>
    </dgm:pt>
    <dgm:pt modelId="{218A4AED-042A-4068-AEEA-06B8D9F4DC62}">
      <dgm:prSet/>
      <dgm:spPr/>
      <dgm:t>
        <a:bodyPr/>
        <a:lstStyle/>
        <a:p>
          <a:pPr>
            <a:buFont typeface="Arial" panose="020B0604020202020204" pitchFamily="34" charset="0"/>
            <a:buChar char="•"/>
          </a:pPr>
          <a:r>
            <a:rPr lang="en-US" b="0" i="0"/>
            <a:t>Configuring basic parameters and scan settings.</a:t>
          </a:r>
        </a:p>
      </dgm:t>
    </dgm:pt>
    <dgm:pt modelId="{C546B093-D549-4E7C-9CE3-8E22D8FD8E8F}" type="parTrans" cxnId="{ECE302CB-F9B3-4393-80A6-30DDA47D9276}">
      <dgm:prSet/>
      <dgm:spPr/>
      <dgm:t>
        <a:bodyPr/>
        <a:lstStyle/>
        <a:p>
          <a:endParaRPr lang="en-CA"/>
        </a:p>
      </dgm:t>
    </dgm:pt>
    <dgm:pt modelId="{74678E08-4550-43AD-BAD1-A4FA222B78D2}" type="sibTrans" cxnId="{ECE302CB-F9B3-4393-80A6-30DDA47D9276}">
      <dgm:prSet/>
      <dgm:spPr/>
      <dgm:t>
        <a:bodyPr/>
        <a:lstStyle/>
        <a:p>
          <a:endParaRPr lang="en-CA"/>
        </a:p>
      </dgm:t>
    </dgm:pt>
    <dgm:pt modelId="{E9AC61B9-5AB5-41D1-8AB9-EFD8D3A5CFC4}">
      <dgm:prSet/>
      <dgm:spPr/>
      <dgm:t>
        <a:bodyPr/>
        <a:lstStyle/>
        <a:p>
          <a:pPr>
            <a:buFont typeface="Arial" panose="020B0604020202020204" pitchFamily="34" charset="0"/>
            <a:buChar char="•"/>
          </a:pPr>
          <a:r>
            <a:rPr lang="en-US" b="0" i="0"/>
            <a:t>Scheduling automatic scans for continuous security monitoring.</a:t>
          </a:r>
        </a:p>
      </dgm:t>
    </dgm:pt>
    <dgm:pt modelId="{4C39072A-DE50-46A2-9E57-689FDA84CA4B}" type="parTrans" cxnId="{00CDF888-8675-4868-A3BC-AC67BD00CD5F}">
      <dgm:prSet/>
      <dgm:spPr/>
      <dgm:t>
        <a:bodyPr/>
        <a:lstStyle/>
        <a:p>
          <a:endParaRPr lang="en-CA"/>
        </a:p>
      </dgm:t>
    </dgm:pt>
    <dgm:pt modelId="{6AC5E95A-84C3-4DF2-B184-32B854F2B190}" type="sibTrans" cxnId="{00CDF888-8675-4868-A3BC-AC67BD00CD5F}">
      <dgm:prSet/>
      <dgm:spPr/>
      <dgm:t>
        <a:bodyPr/>
        <a:lstStyle/>
        <a:p>
          <a:endParaRPr lang="en-CA"/>
        </a:p>
      </dgm:t>
    </dgm:pt>
    <dgm:pt modelId="{C62A5BDC-0390-4A78-A025-1B265C43E620}" type="pres">
      <dgm:prSet presAssocID="{7B102B58-149B-4D94-80C5-E49A04140028}" presName="theList" presStyleCnt="0">
        <dgm:presLayoutVars>
          <dgm:dir/>
          <dgm:animLvl val="lvl"/>
          <dgm:resizeHandles val="exact"/>
        </dgm:presLayoutVars>
      </dgm:prSet>
      <dgm:spPr/>
    </dgm:pt>
    <dgm:pt modelId="{EC2E89C6-4B83-407C-9F4F-D8AB6D0A1B0D}" type="pres">
      <dgm:prSet presAssocID="{2550837D-BEE7-474B-9C68-A0D6B685E987}" presName="compNode" presStyleCnt="0"/>
      <dgm:spPr/>
    </dgm:pt>
    <dgm:pt modelId="{DC736CF7-160E-4611-B24F-27479B201348}" type="pres">
      <dgm:prSet presAssocID="{2550837D-BEE7-474B-9C68-A0D6B685E987}" presName="aNode" presStyleLbl="bgShp" presStyleIdx="0" presStyleCnt="3"/>
      <dgm:spPr/>
    </dgm:pt>
    <dgm:pt modelId="{9DABFDDE-4BAE-4D3E-933E-ADCFA91774F0}" type="pres">
      <dgm:prSet presAssocID="{2550837D-BEE7-474B-9C68-A0D6B685E987}" presName="textNode" presStyleLbl="bgShp" presStyleIdx="0" presStyleCnt="3"/>
      <dgm:spPr/>
    </dgm:pt>
    <dgm:pt modelId="{5DC654D3-5FE9-4022-B9E7-6034AEDE2A24}" type="pres">
      <dgm:prSet presAssocID="{2550837D-BEE7-474B-9C68-A0D6B685E987}" presName="compChildNode" presStyleCnt="0"/>
      <dgm:spPr/>
    </dgm:pt>
    <dgm:pt modelId="{A31588A5-0372-4ED5-B569-27F7187C4A84}" type="pres">
      <dgm:prSet presAssocID="{2550837D-BEE7-474B-9C68-A0D6B685E987}" presName="theInnerList" presStyleCnt="0"/>
      <dgm:spPr/>
    </dgm:pt>
    <dgm:pt modelId="{BB6E982D-341D-4526-839E-912FAD21FEE8}" type="pres">
      <dgm:prSet presAssocID="{B777C054-C3FF-47A7-8AB0-5B4384856A98}" presName="childNode" presStyleLbl="node1" presStyleIdx="0" presStyleCnt="6">
        <dgm:presLayoutVars>
          <dgm:bulletEnabled val="1"/>
        </dgm:presLayoutVars>
      </dgm:prSet>
      <dgm:spPr/>
    </dgm:pt>
    <dgm:pt modelId="{3CFDDC9E-51A7-4548-B34D-7442C3E56C34}" type="pres">
      <dgm:prSet presAssocID="{B777C054-C3FF-47A7-8AB0-5B4384856A98}" presName="aSpace2" presStyleCnt="0"/>
      <dgm:spPr/>
    </dgm:pt>
    <dgm:pt modelId="{FB2057E6-CEE2-4112-B33B-A32C078DC8D2}" type="pres">
      <dgm:prSet presAssocID="{4612AFFF-6C91-4709-AFA6-97855F9836D4}" presName="childNode" presStyleLbl="node1" presStyleIdx="1" presStyleCnt="6">
        <dgm:presLayoutVars>
          <dgm:bulletEnabled val="1"/>
        </dgm:presLayoutVars>
      </dgm:prSet>
      <dgm:spPr/>
    </dgm:pt>
    <dgm:pt modelId="{82F1243E-506A-4FDB-9422-C22C63FDA7FC}" type="pres">
      <dgm:prSet presAssocID="{2550837D-BEE7-474B-9C68-A0D6B685E987}" presName="aSpace" presStyleCnt="0"/>
      <dgm:spPr/>
    </dgm:pt>
    <dgm:pt modelId="{8DE96C56-9248-46D8-8721-ED4550C9E4FA}" type="pres">
      <dgm:prSet presAssocID="{A1942BE6-3C30-4F0B-9D9A-EA59BDD79ED2}" presName="compNode" presStyleCnt="0"/>
      <dgm:spPr/>
    </dgm:pt>
    <dgm:pt modelId="{592326C0-DAFF-43B9-8115-F5E2F1B7A296}" type="pres">
      <dgm:prSet presAssocID="{A1942BE6-3C30-4F0B-9D9A-EA59BDD79ED2}" presName="aNode" presStyleLbl="bgShp" presStyleIdx="1" presStyleCnt="3"/>
      <dgm:spPr/>
    </dgm:pt>
    <dgm:pt modelId="{CC7D410D-2FFD-4A19-AB4A-FDBDD62CE504}" type="pres">
      <dgm:prSet presAssocID="{A1942BE6-3C30-4F0B-9D9A-EA59BDD79ED2}" presName="textNode" presStyleLbl="bgShp" presStyleIdx="1" presStyleCnt="3"/>
      <dgm:spPr/>
    </dgm:pt>
    <dgm:pt modelId="{71D583B0-B7BC-4C3B-B33D-43884C7B3F6B}" type="pres">
      <dgm:prSet presAssocID="{A1942BE6-3C30-4F0B-9D9A-EA59BDD79ED2}" presName="compChildNode" presStyleCnt="0"/>
      <dgm:spPr/>
    </dgm:pt>
    <dgm:pt modelId="{C81A00F3-560A-4444-B99A-42D28B8CCDFA}" type="pres">
      <dgm:prSet presAssocID="{A1942BE6-3C30-4F0B-9D9A-EA59BDD79ED2}" presName="theInnerList" presStyleCnt="0"/>
      <dgm:spPr/>
    </dgm:pt>
    <dgm:pt modelId="{2E001819-F3BE-42C7-B8B8-7F66BF08A3C7}" type="pres">
      <dgm:prSet presAssocID="{3D624C60-6D21-471B-80D1-ED8F91B088DB}" presName="childNode" presStyleLbl="node1" presStyleIdx="2" presStyleCnt="6">
        <dgm:presLayoutVars>
          <dgm:bulletEnabled val="1"/>
        </dgm:presLayoutVars>
      </dgm:prSet>
      <dgm:spPr/>
    </dgm:pt>
    <dgm:pt modelId="{655BD32C-1732-42E3-9CC3-37CF7BBECA13}" type="pres">
      <dgm:prSet presAssocID="{3D624C60-6D21-471B-80D1-ED8F91B088DB}" presName="aSpace2" presStyleCnt="0"/>
      <dgm:spPr/>
    </dgm:pt>
    <dgm:pt modelId="{E204668C-A971-44BF-881E-776D18B55AFE}" type="pres">
      <dgm:prSet presAssocID="{2A1D15B3-3C40-44C7-A69C-D0886FAA79DE}" presName="childNode" presStyleLbl="node1" presStyleIdx="3" presStyleCnt="6">
        <dgm:presLayoutVars>
          <dgm:bulletEnabled val="1"/>
        </dgm:presLayoutVars>
      </dgm:prSet>
      <dgm:spPr/>
    </dgm:pt>
    <dgm:pt modelId="{5F2F08CB-8B7F-4585-BB12-A7E513D815CE}" type="pres">
      <dgm:prSet presAssocID="{A1942BE6-3C30-4F0B-9D9A-EA59BDD79ED2}" presName="aSpace" presStyleCnt="0"/>
      <dgm:spPr/>
    </dgm:pt>
    <dgm:pt modelId="{D492FB55-D273-4332-924D-C3D987844D78}" type="pres">
      <dgm:prSet presAssocID="{81EDE6F6-3017-41BE-80E9-9FA1E423E30C}" presName="compNode" presStyleCnt="0"/>
      <dgm:spPr/>
    </dgm:pt>
    <dgm:pt modelId="{B56F0F9E-98BA-46B2-B976-CC9D974A1901}" type="pres">
      <dgm:prSet presAssocID="{81EDE6F6-3017-41BE-80E9-9FA1E423E30C}" presName="aNode" presStyleLbl="bgShp" presStyleIdx="2" presStyleCnt="3"/>
      <dgm:spPr/>
    </dgm:pt>
    <dgm:pt modelId="{C82B71E1-1FDB-464B-AFAE-A68C8D7B96CE}" type="pres">
      <dgm:prSet presAssocID="{81EDE6F6-3017-41BE-80E9-9FA1E423E30C}" presName="textNode" presStyleLbl="bgShp" presStyleIdx="2" presStyleCnt="3"/>
      <dgm:spPr/>
    </dgm:pt>
    <dgm:pt modelId="{17FC67EC-12A0-45C3-B5AD-BE4D971E1466}" type="pres">
      <dgm:prSet presAssocID="{81EDE6F6-3017-41BE-80E9-9FA1E423E30C}" presName="compChildNode" presStyleCnt="0"/>
      <dgm:spPr/>
    </dgm:pt>
    <dgm:pt modelId="{552F5D07-1C9B-4D82-B5EC-BF654BA507E4}" type="pres">
      <dgm:prSet presAssocID="{81EDE6F6-3017-41BE-80E9-9FA1E423E30C}" presName="theInnerList" presStyleCnt="0"/>
      <dgm:spPr/>
    </dgm:pt>
    <dgm:pt modelId="{EFB65BC9-6D70-47FA-AF29-FBB971C9641E}" type="pres">
      <dgm:prSet presAssocID="{218A4AED-042A-4068-AEEA-06B8D9F4DC62}" presName="childNode" presStyleLbl="node1" presStyleIdx="4" presStyleCnt="6">
        <dgm:presLayoutVars>
          <dgm:bulletEnabled val="1"/>
        </dgm:presLayoutVars>
      </dgm:prSet>
      <dgm:spPr/>
    </dgm:pt>
    <dgm:pt modelId="{2084AC1E-2231-4CBE-B78A-2E5A4AD43199}" type="pres">
      <dgm:prSet presAssocID="{218A4AED-042A-4068-AEEA-06B8D9F4DC62}" presName="aSpace2" presStyleCnt="0"/>
      <dgm:spPr/>
    </dgm:pt>
    <dgm:pt modelId="{A70BFD8A-F977-4966-B353-AC5709F8029B}" type="pres">
      <dgm:prSet presAssocID="{E9AC61B9-5AB5-41D1-8AB9-EFD8D3A5CFC4}" presName="childNode" presStyleLbl="node1" presStyleIdx="5" presStyleCnt="6">
        <dgm:presLayoutVars>
          <dgm:bulletEnabled val="1"/>
        </dgm:presLayoutVars>
      </dgm:prSet>
      <dgm:spPr/>
    </dgm:pt>
  </dgm:ptLst>
  <dgm:cxnLst>
    <dgm:cxn modelId="{52815110-4E70-4119-A497-032E87274294}" srcId="{7B102B58-149B-4D94-80C5-E49A04140028}" destId="{81EDE6F6-3017-41BE-80E9-9FA1E423E30C}" srcOrd="2" destOrd="0" parTransId="{C2505D9F-5FDC-4A02-B149-7F58C4B7B98A}" sibTransId="{2B9FB6FF-B96A-497A-9153-5AB4AD007731}"/>
    <dgm:cxn modelId="{E325CA13-41E3-4141-B818-68BC97E34DC6}" type="presOf" srcId="{2550837D-BEE7-474B-9C68-A0D6B685E987}" destId="{9DABFDDE-4BAE-4D3E-933E-ADCFA91774F0}" srcOrd="1" destOrd="0" presId="urn:microsoft.com/office/officeart/2005/8/layout/lProcess2"/>
    <dgm:cxn modelId="{F9C74329-5C39-4E4F-B576-F5AEF52C4CE0}" type="presOf" srcId="{81EDE6F6-3017-41BE-80E9-9FA1E423E30C}" destId="{C82B71E1-1FDB-464B-AFAE-A68C8D7B96CE}" srcOrd="1" destOrd="0" presId="urn:microsoft.com/office/officeart/2005/8/layout/lProcess2"/>
    <dgm:cxn modelId="{9F00E332-D7A4-4B1B-BE30-73E1B75F8460}" type="presOf" srcId="{81EDE6F6-3017-41BE-80E9-9FA1E423E30C}" destId="{B56F0F9E-98BA-46B2-B976-CC9D974A1901}" srcOrd="0" destOrd="0" presId="urn:microsoft.com/office/officeart/2005/8/layout/lProcess2"/>
    <dgm:cxn modelId="{87F24769-E84B-4421-9FDD-625A81D1398D}" type="presOf" srcId="{B777C054-C3FF-47A7-8AB0-5B4384856A98}" destId="{BB6E982D-341D-4526-839E-912FAD21FEE8}" srcOrd="0" destOrd="0" presId="urn:microsoft.com/office/officeart/2005/8/layout/lProcess2"/>
    <dgm:cxn modelId="{385C7D50-ECB5-43A7-9EAC-45950A18F516}" type="presOf" srcId="{2A1D15B3-3C40-44C7-A69C-D0886FAA79DE}" destId="{E204668C-A971-44BF-881E-776D18B55AFE}" srcOrd="0" destOrd="0" presId="urn:microsoft.com/office/officeart/2005/8/layout/lProcess2"/>
    <dgm:cxn modelId="{3F7B4E52-FC2C-43A2-812E-DC84A8734D54}" type="presOf" srcId="{218A4AED-042A-4068-AEEA-06B8D9F4DC62}" destId="{EFB65BC9-6D70-47FA-AF29-FBB971C9641E}" srcOrd="0" destOrd="0" presId="urn:microsoft.com/office/officeart/2005/8/layout/lProcess2"/>
    <dgm:cxn modelId="{2013895A-B3ED-4D76-A47B-5A8E72353DEE}" type="presOf" srcId="{A1942BE6-3C30-4F0B-9D9A-EA59BDD79ED2}" destId="{CC7D410D-2FFD-4A19-AB4A-FDBDD62CE504}" srcOrd="1" destOrd="0" presId="urn:microsoft.com/office/officeart/2005/8/layout/lProcess2"/>
    <dgm:cxn modelId="{CD976886-6DBE-4ABF-9F2D-A51E3B7602EB}" type="presOf" srcId="{A1942BE6-3C30-4F0B-9D9A-EA59BDD79ED2}" destId="{592326C0-DAFF-43B9-8115-F5E2F1B7A296}" srcOrd="0" destOrd="0" presId="urn:microsoft.com/office/officeart/2005/8/layout/lProcess2"/>
    <dgm:cxn modelId="{00CDF888-8675-4868-A3BC-AC67BD00CD5F}" srcId="{81EDE6F6-3017-41BE-80E9-9FA1E423E30C}" destId="{E9AC61B9-5AB5-41D1-8AB9-EFD8D3A5CFC4}" srcOrd="1" destOrd="0" parTransId="{4C39072A-DE50-46A2-9E57-689FDA84CA4B}" sibTransId="{6AC5E95A-84C3-4DF2-B184-32B854F2B190}"/>
    <dgm:cxn modelId="{797D168B-0618-4733-A1DA-77FEDA868122}" srcId="{7B102B58-149B-4D94-80C5-E49A04140028}" destId="{A1942BE6-3C30-4F0B-9D9A-EA59BDD79ED2}" srcOrd="1" destOrd="0" parTransId="{295D50C9-D177-49FC-AD13-D28E910B64FF}" sibTransId="{FEA96C61-C616-49EC-A5D5-CFAD8233BAD0}"/>
    <dgm:cxn modelId="{3987B993-7125-484E-B0F2-0664D4215BBD}" type="presOf" srcId="{E9AC61B9-5AB5-41D1-8AB9-EFD8D3A5CFC4}" destId="{A70BFD8A-F977-4966-B353-AC5709F8029B}" srcOrd="0" destOrd="0" presId="urn:microsoft.com/office/officeart/2005/8/layout/lProcess2"/>
    <dgm:cxn modelId="{93D340A3-8971-4689-A836-C8D80466CA7C}" srcId="{2550837D-BEE7-474B-9C68-A0D6B685E987}" destId="{B777C054-C3FF-47A7-8AB0-5B4384856A98}" srcOrd="0" destOrd="0" parTransId="{44C0CB58-C7DF-4875-8128-EAB361379829}" sibTransId="{DBFF39C5-73EF-4792-85CF-CF67A9D1069A}"/>
    <dgm:cxn modelId="{BF3D97A4-914C-428D-A538-F77561F78B02}" srcId="{A1942BE6-3C30-4F0B-9D9A-EA59BDD79ED2}" destId="{3D624C60-6D21-471B-80D1-ED8F91B088DB}" srcOrd="0" destOrd="0" parTransId="{D355B7B3-A5EE-4E64-AD09-4FA387E368DE}" sibTransId="{5D0EA70E-AD77-4A25-9825-26CD96ED1029}"/>
    <dgm:cxn modelId="{B87232B5-2825-4A2C-990C-99C74C7B81DF}" type="presOf" srcId="{3D624C60-6D21-471B-80D1-ED8F91B088DB}" destId="{2E001819-F3BE-42C7-B8B8-7F66BF08A3C7}" srcOrd="0" destOrd="0" presId="urn:microsoft.com/office/officeart/2005/8/layout/lProcess2"/>
    <dgm:cxn modelId="{674DA7BE-5DD2-4880-8B1C-DAC83B602556}" type="presOf" srcId="{7B102B58-149B-4D94-80C5-E49A04140028}" destId="{C62A5BDC-0390-4A78-A025-1B265C43E620}" srcOrd="0" destOrd="0" presId="urn:microsoft.com/office/officeart/2005/8/layout/lProcess2"/>
    <dgm:cxn modelId="{7C1C24C2-3163-4F77-87D4-57655E927C35}" type="presOf" srcId="{4612AFFF-6C91-4709-AFA6-97855F9836D4}" destId="{FB2057E6-CEE2-4112-B33B-A32C078DC8D2}" srcOrd="0" destOrd="0" presId="urn:microsoft.com/office/officeart/2005/8/layout/lProcess2"/>
    <dgm:cxn modelId="{ECE302CB-F9B3-4393-80A6-30DDA47D9276}" srcId="{81EDE6F6-3017-41BE-80E9-9FA1E423E30C}" destId="{218A4AED-042A-4068-AEEA-06B8D9F4DC62}" srcOrd="0" destOrd="0" parTransId="{C546B093-D549-4E7C-9CE3-8E22D8FD8E8F}" sibTransId="{74678E08-4550-43AD-BAD1-A4FA222B78D2}"/>
    <dgm:cxn modelId="{8C8519D1-77DB-4C3B-8DB7-486CE439531C}" srcId="{7B102B58-149B-4D94-80C5-E49A04140028}" destId="{2550837D-BEE7-474B-9C68-A0D6B685E987}" srcOrd="0" destOrd="0" parTransId="{D17F5FAF-DBFE-42AF-9596-B39FE8DBB7EE}" sibTransId="{A57EBD00-3FDD-4013-849C-912D5DFE7F37}"/>
    <dgm:cxn modelId="{3109DAE1-0B1D-43D2-9B0E-706CC6BA9EF6}" type="presOf" srcId="{2550837D-BEE7-474B-9C68-A0D6B685E987}" destId="{DC736CF7-160E-4611-B24F-27479B201348}" srcOrd="0" destOrd="0" presId="urn:microsoft.com/office/officeart/2005/8/layout/lProcess2"/>
    <dgm:cxn modelId="{905F68E6-0473-4450-AEB5-7304D39193EF}" srcId="{A1942BE6-3C30-4F0B-9D9A-EA59BDD79ED2}" destId="{2A1D15B3-3C40-44C7-A69C-D0886FAA79DE}" srcOrd="1" destOrd="0" parTransId="{C0FD68B5-477E-45F1-82D5-C720423FE745}" sibTransId="{16DAA84E-C9AA-4758-9010-7FD271CD6672}"/>
    <dgm:cxn modelId="{DC8343EF-2901-4D5E-A08A-E921E3474819}" srcId="{2550837D-BEE7-474B-9C68-A0D6B685E987}" destId="{4612AFFF-6C91-4709-AFA6-97855F9836D4}" srcOrd="1" destOrd="0" parTransId="{BAE2E3A3-27D5-477E-B2D6-6BA7FAC30416}" sibTransId="{7BDE0120-590C-43C2-AF26-AF2567A77873}"/>
    <dgm:cxn modelId="{3DDF9F6B-BA47-4821-AFB3-CB5308E77B37}" type="presParOf" srcId="{C62A5BDC-0390-4A78-A025-1B265C43E620}" destId="{EC2E89C6-4B83-407C-9F4F-D8AB6D0A1B0D}" srcOrd="0" destOrd="0" presId="urn:microsoft.com/office/officeart/2005/8/layout/lProcess2"/>
    <dgm:cxn modelId="{750169A7-A9CD-4549-AB1E-A2F34C60B4EF}" type="presParOf" srcId="{EC2E89C6-4B83-407C-9F4F-D8AB6D0A1B0D}" destId="{DC736CF7-160E-4611-B24F-27479B201348}" srcOrd="0" destOrd="0" presId="urn:microsoft.com/office/officeart/2005/8/layout/lProcess2"/>
    <dgm:cxn modelId="{B3F40D11-36BD-42F0-8E1E-9AFFE7127027}" type="presParOf" srcId="{EC2E89C6-4B83-407C-9F4F-D8AB6D0A1B0D}" destId="{9DABFDDE-4BAE-4D3E-933E-ADCFA91774F0}" srcOrd="1" destOrd="0" presId="urn:microsoft.com/office/officeart/2005/8/layout/lProcess2"/>
    <dgm:cxn modelId="{6AE9B30D-5E7F-44B6-B4F1-73BD9BC07E69}" type="presParOf" srcId="{EC2E89C6-4B83-407C-9F4F-D8AB6D0A1B0D}" destId="{5DC654D3-5FE9-4022-B9E7-6034AEDE2A24}" srcOrd="2" destOrd="0" presId="urn:microsoft.com/office/officeart/2005/8/layout/lProcess2"/>
    <dgm:cxn modelId="{C077FCC2-EB77-4479-9512-3A8BEB7E6C5C}" type="presParOf" srcId="{5DC654D3-5FE9-4022-B9E7-6034AEDE2A24}" destId="{A31588A5-0372-4ED5-B569-27F7187C4A84}" srcOrd="0" destOrd="0" presId="urn:microsoft.com/office/officeart/2005/8/layout/lProcess2"/>
    <dgm:cxn modelId="{9A2D773C-1984-468D-ABDE-8D31BE63095D}" type="presParOf" srcId="{A31588A5-0372-4ED5-B569-27F7187C4A84}" destId="{BB6E982D-341D-4526-839E-912FAD21FEE8}" srcOrd="0" destOrd="0" presId="urn:microsoft.com/office/officeart/2005/8/layout/lProcess2"/>
    <dgm:cxn modelId="{0E02B66B-AEAA-4CEF-8F03-C8DF62C5AF4F}" type="presParOf" srcId="{A31588A5-0372-4ED5-B569-27F7187C4A84}" destId="{3CFDDC9E-51A7-4548-B34D-7442C3E56C34}" srcOrd="1" destOrd="0" presId="urn:microsoft.com/office/officeart/2005/8/layout/lProcess2"/>
    <dgm:cxn modelId="{F6513545-ADFD-4049-B61E-7D524A8700C2}" type="presParOf" srcId="{A31588A5-0372-4ED5-B569-27F7187C4A84}" destId="{FB2057E6-CEE2-4112-B33B-A32C078DC8D2}" srcOrd="2" destOrd="0" presId="urn:microsoft.com/office/officeart/2005/8/layout/lProcess2"/>
    <dgm:cxn modelId="{6693213C-8568-479A-BC63-04ADFDD51A1F}" type="presParOf" srcId="{C62A5BDC-0390-4A78-A025-1B265C43E620}" destId="{82F1243E-506A-4FDB-9422-C22C63FDA7FC}" srcOrd="1" destOrd="0" presId="urn:microsoft.com/office/officeart/2005/8/layout/lProcess2"/>
    <dgm:cxn modelId="{3A4D8482-784A-43B9-A66D-43A31EB88B9D}" type="presParOf" srcId="{C62A5BDC-0390-4A78-A025-1B265C43E620}" destId="{8DE96C56-9248-46D8-8721-ED4550C9E4FA}" srcOrd="2" destOrd="0" presId="urn:microsoft.com/office/officeart/2005/8/layout/lProcess2"/>
    <dgm:cxn modelId="{1BBF94AA-9B17-4C7B-A575-CC511F711106}" type="presParOf" srcId="{8DE96C56-9248-46D8-8721-ED4550C9E4FA}" destId="{592326C0-DAFF-43B9-8115-F5E2F1B7A296}" srcOrd="0" destOrd="0" presId="urn:microsoft.com/office/officeart/2005/8/layout/lProcess2"/>
    <dgm:cxn modelId="{FA17B11D-2748-4EB4-950E-164DD34804B8}" type="presParOf" srcId="{8DE96C56-9248-46D8-8721-ED4550C9E4FA}" destId="{CC7D410D-2FFD-4A19-AB4A-FDBDD62CE504}" srcOrd="1" destOrd="0" presId="urn:microsoft.com/office/officeart/2005/8/layout/lProcess2"/>
    <dgm:cxn modelId="{DBB80ECF-135F-40CB-99FC-870FC9D307B1}" type="presParOf" srcId="{8DE96C56-9248-46D8-8721-ED4550C9E4FA}" destId="{71D583B0-B7BC-4C3B-B33D-43884C7B3F6B}" srcOrd="2" destOrd="0" presId="urn:microsoft.com/office/officeart/2005/8/layout/lProcess2"/>
    <dgm:cxn modelId="{B5FA83B0-5438-42E3-B0C9-69F652263807}" type="presParOf" srcId="{71D583B0-B7BC-4C3B-B33D-43884C7B3F6B}" destId="{C81A00F3-560A-4444-B99A-42D28B8CCDFA}" srcOrd="0" destOrd="0" presId="urn:microsoft.com/office/officeart/2005/8/layout/lProcess2"/>
    <dgm:cxn modelId="{F0362AA4-9B5C-4EFE-845C-A97BF6295555}" type="presParOf" srcId="{C81A00F3-560A-4444-B99A-42D28B8CCDFA}" destId="{2E001819-F3BE-42C7-B8B8-7F66BF08A3C7}" srcOrd="0" destOrd="0" presId="urn:microsoft.com/office/officeart/2005/8/layout/lProcess2"/>
    <dgm:cxn modelId="{1BF30D8A-99C5-485E-8721-D4745E106731}" type="presParOf" srcId="{C81A00F3-560A-4444-B99A-42D28B8CCDFA}" destId="{655BD32C-1732-42E3-9CC3-37CF7BBECA13}" srcOrd="1" destOrd="0" presId="urn:microsoft.com/office/officeart/2005/8/layout/lProcess2"/>
    <dgm:cxn modelId="{CC6B454E-D69B-4DA5-8792-B4075D98D44B}" type="presParOf" srcId="{C81A00F3-560A-4444-B99A-42D28B8CCDFA}" destId="{E204668C-A971-44BF-881E-776D18B55AFE}" srcOrd="2" destOrd="0" presId="urn:microsoft.com/office/officeart/2005/8/layout/lProcess2"/>
    <dgm:cxn modelId="{21F28379-647C-47FF-B7D6-F5204A34AED4}" type="presParOf" srcId="{C62A5BDC-0390-4A78-A025-1B265C43E620}" destId="{5F2F08CB-8B7F-4585-BB12-A7E513D815CE}" srcOrd="3" destOrd="0" presId="urn:microsoft.com/office/officeart/2005/8/layout/lProcess2"/>
    <dgm:cxn modelId="{09BF7D6D-4C50-4028-AAF9-45BE7EDE8579}" type="presParOf" srcId="{C62A5BDC-0390-4A78-A025-1B265C43E620}" destId="{D492FB55-D273-4332-924D-C3D987844D78}" srcOrd="4" destOrd="0" presId="urn:microsoft.com/office/officeart/2005/8/layout/lProcess2"/>
    <dgm:cxn modelId="{35640780-4D0F-4F13-A7C3-55E8B07336F5}" type="presParOf" srcId="{D492FB55-D273-4332-924D-C3D987844D78}" destId="{B56F0F9E-98BA-46B2-B976-CC9D974A1901}" srcOrd="0" destOrd="0" presId="urn:microsoft.com/office/officeart/2005/8/layout/lProcess2"/>
    <dgm:cxn modelId="{3182548C-0E08-48F2-B229-95A15E8F02C3}" type="presParOf" srcId="{D492FB55-D273-4332-924D-C3D987844D78}" destId="{C82B71E1-1FDB-464B-AFAE-A68C8D7B96CE}" srcOrd="1" destOrd="0" presId="urn:microsoft.com/office/officeart/2005/8/layout/lProcess2"/>
    <dgm:cxn modelId="{31819116-326D-4F3E-B80D-2539B182A231}" type="presParOf" srcId="{D492FB55-D273-4332-924D-C3D987844D78}" destId="{17FC67EC-12A0-45C3-B5AD-BE4D971E1466}" srcOrd="2" destOrd="0" presId="urn:microsoft.com/office/officeart/2005/8/layout/lProcess2"/>
    <dgm:cxn modelId="{C7CCFAE4-DF6B-4D2B-9DE4-BC10D877F999}" type="presParOf" srcId="{17FC67EC-12A0-45C3-B5AD-BE4D971E1466}" destId="{552F5D07-1C9B-4D82-B5EC-BF654BA507E4}" srcOrd="0" destOrd="0" presId="urn:microsoft.com/office/officeart/2005/8/layout/lProcess2"/>
    <dgm:cxn modelId="{D43A3EF2-1ACE-41C0-A1F3-13424775EDE1}" type="presParOf" srcId="{552F5D07-1C9B-4D82-B5EC-BF654BA507E4}" destId="{EFB65BC9-6D70-47FA-AF29-FBB971C9641E}" srcOrd="0" destOrd="0" presId="urn:microsoft.com/office/officeart/2005/8/layout/lProcess2"/>
    <dgm:cxn modelId="{1D466564-ADBB-4F48-847B-8D52958B8310}" type="presParOf" srcId="{552F5D07-1C9B-4D82-B5EC-BF654BA507E4}" destId="{2084AC1E-2231-4CBE-B78A-2E5A4AD43199}" srcOrd="1" destOrd="0" presId="urn:microsoft.com/office/officeart/2005/8/layout/lProcess2"/>
    <dgm:cxn modelId="{559CD307-7056-4C25-83F2-CB8C6119C0EB}" type="presParOf" srcId="{552F5D07-1C9B-4D82-B5EC-BF654BA507E4}" destId="{A70BFD8A-F977-4966-B353-AC5709F8029B}"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BD1E94-241D-4A0B-A498-D0DFDB18B4AF}"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CA"/>
        </a:p>
      </dgm:t>
    </dgm:pt>
    <dgm:pt modelId="{A744E237-4672-4D2D-A6D0-38AC27FA0FA2}">
      <dgm:prSet phldrT="[Text]"/>
      <dgm:spPr/>
      <dgm:t>
        <a:bodyPr/>
        <a:lstStyle/>
        <a:p>
          <a:pPr>
            <a:buFont typeface="Arial" panose="020B0604020202020204" pitchFamily="34" charset="0"/>
            <a:buChar char="•"/>
          </a:pPr>
          <a:r>
            <a:rPr lang="en-CA" b="1" i="0"/>
            <a:t>Network Setup:</a:t>
          </a:r>
          <a:endParaRPr lang="en-CA"/>
        </a:p>
      </dgm:t>
    </dgm:pt>
    <dgm:pt modelId="{99422EC9-C520-47A8-BBD8-616F4F11C6AE}" type="parTrans" cxnId="{B4CE8896-840B-42F4-B2F2-D6D340362758}">
      <dgm:prSet/>
      <dgm:spPr/>
      <dgm:t>
        <a:bodyPr/>
        <a:lstStyle/>
        <a:p>
          <a:endParaRPr lang="en-CA"/>
        </a:p>
      </dgm:t>
    </dgm:pt>
    <dgm:pt modelId="{2E002EE8-8AFB-4C52-AF92-5BD4842DF463}" type="sibTrans" cxnId="{B4CE8896-840B-42F4-B2F2-D6D340362758}">
      <dgm:prSet/>
      <dgm:spPr/>
      <dgm:t>
        <a:bodyPr/>
        <a:lstStyle/>
        <a:p>
          <a:endParaRPr lang="en-CA"/>
        </a:p>
      </dgm:t>
    </dgm:pt>
    <dgm:pt modelId="{8CA354EF-7F57-42B5-ADBF-C94C0A69617D}">
      <dgm:prSet/>
      <dgm:spPr/>
      <dgm:t>
        <a:bodyPr/>
        <a:lstStyle/>
        <a:p>
          <a:pPr>
            <a:buFont typeface="Arial" panose="020B0604020202020204" pitchFamily="34" charset="0"/>
            <a:buChar char="•"/>
          </a:pPr>
          <a:r>
            <a:rPr lang="en-US" b="0" i="0"/>
            <a:t>Viewing and confirming the IP configuration settings using command prompt tools.</a:t>
          </a:r>
        </a:p>
      </dgm:t>
    </dgm:pt>
    <dgm:pt modelId="{A13663BB-9473-4A09-915A-E09C1148D1B5}" type="parTrans" cxnId="{9947F3B6-300B-41DB-BEF0-66E420DBA83B}">
      <dgm:prSet/>
      <dgm:spPr/>
      <dgm:t>
        <a:bodyPr/>
        <a:lstStyle/>
        <a:p>
          <a:endParaRPr lang="en-CA"/>
        </a:p>
      </dgm:t>
    </dgm:pt>
    <dgm:pt modelId="{FDC817F7-619C-4C97-A6A0-305821177B6D}" type="sibTrans" cxnId="{9947F3B6-300B-41DB-BEF0-66E420DBA83B}">
      <dgm:prSet/>
      <dgm:spPr/>
      <dgm:t>
        <a:bodyPr/>
        <a:lstStyle/>
        <a:p>
          <a:endParaRPr lang="en-CA"/>
        </a:p>
      </dgm:t>
    </dgm:pt>
    <dgm:pt modelId="{BE2DB062-1D51-4E9D-AF0D-54C798095622}">
      <dgm:prSet/>
      <dgm:spPr/>
      <dgm:t>
        <a:bodyPr/>
        <a:lstStyle/>
        <a:p>
          <a:pPr>
            <a:buFont typeface="Arial" panose="020B0604020202020204" pitchFamily="34" charset="0"/>
            <a:buChar char="•"/>
          </a:pPr>
          <a:r>
            <a:rPr lang="en-US" b="0" i="0" dirty="0"/>
            <a:t>Ensuring proper network connectivity and configurations are in place </a:t>
          </a:r>
          <a:r>
            <a:rPr lang="en-CA" b="0" i="0" dirty="0"/>
            <a:t>(</a:t>
          </a:r>
          <a:r>
            <a:rPr lang="en-CA" b="0" i="0" dirty="0" err="1"/>
            <a:t>Tanyi</a:t>
          </a:r>
          <a:r>
            <a:rPr lang="en-CA" b="0" i="0" dirty="0"/>
            <a:t>, 2023)</a:t>
          </a:r>
          <a:r>
            <a:rPr lang="en-US" b="0" i="0" dirty="0"/>
            <a:t>.</a:t>
          </a:r>
        </a:p>
      </dgm:t>
    </dgm:pt>
    <dgm:pt modelId="{248144BC-C4E3-4D12-A620-A03A838779C6}" type="parTrans" cxnId="{9F169B43-0E69-488D-8BC3-5904DB830BC6}">
      <dgm:prSet/>
      <dgm:spPr/>
      <dgm:t>
        <a:bodyPr/>
        <a:lstStyle/>
        <a:p>
          <a:endParaRPr lang="en-CA"/>
        </a:p>
      </dgm:t>
    </dgm:pt>
    <dgm:pt modelId="{C3CD1734-4DC7-42A3-B2B6-C3F72446DCF7}" type="sibTrans" cxnId="{9F169B43-0E69-488D-8BC3-5904DB830BC6}">
      <dgm:prSet/>
      <dgm:spPr/>
      <dgm:t>
        <a:bodyPr/>
        <a:lstStyle/>
        <a:p>
          <a:endParaRPr lang="en-CA"/>
        </a:p>
      </dgm:t>
    </dgm:pt>
    <dgm:pt modelId="{5F7C0CB1-A620-49E4-A788-22161562E9A1}">
      <dgm:prSet/>
      <dgm:spPr/>
      <dgm:t>
        <a:bodyPr/>
        <a:lstStyle/>
        <a:p>
          <a:pPr>
            <a:buFont typeface="Arial" panose="020B0604020202020204" pitchFamily="34" charset="0"/>
            <a:buChar char="•"/>
          </a:pPr>
          <a:r>
            <a:rPr lang="en-US" b="1" i="0"/>
            <a:t>Conducting a Basic Network Scan:</a:t>
          </a:r>
          <a:endParaRPr lang="en-US" b="0" i="0"/>
        </a:p>
      </dgm:t>
    </dgm:pt>
    <dgm:pt modelId="{03549244-05BC-4F78-A38B-A22F72724E76}" type="parTrans" cxnId="{1C037078-628A-416A-B146-AC5ED60A6C86}">
      <dgm:prSet/>
      <dgm:spPr/>
      <dgm:t>
        <a:bodyPr/>
        <a:lstStyle/>
        <a:p>
          <a:endParaRPr lang="en-CA"/>
        </a:p>
      </dgm:t>
    </dgm:pt>
    <dgm:pt modelId="{4F66D48B-C2C1-4D38-8A45-3BB94F0E723F}" type="sibTrans" cxnId="{1C037078-628A-416A-B146-AC5ED60A6C86}">
      <dgm:prSet/>
      <dgm:spPr/>
      <dgm:t>
        <a:bodyPr/>
        <a:lstStyle/>
        <a:p>
          <a:endParaRPr lang="en-CA"/>
        </a:p>
      </dgm:t>
    </dgm:pt>
    <dgm:pt modelId="{1D8BFBC3-2CDD-4E3D-87F5-C494EBEAA63B}">
      <dgm:prSet/>
      <dgm:spPr/>
      <dgm:t>
        <a:bodyPr/>
        <a:lstStyle/>
        <a:p>
          <a:pPr>
            <a:buFont typeface="Arial" panose="020B0604020202020204" pitchFamily="34" charset="0"/>
            <a:buChar char="•"/>
          </a:pPr>
          <a:r>
            <a:rPr lang="en-US" b="0" i="0"/>
            <a:t>Setup and execution of a new network scan targeting specific IP addresses.</a:t>
          </a:r>
        </a:p>
      </dgm:t>
    </dgm:pt>
    <dgm:pt modelId="{C188B32A-A6C6-4697-B3AF-7354656528CC}" type="parTrans" cxnId="{EBC94288-8CF8-42E1-8F18-E79803F5EE85}">
      <dgm:prSet/>
      <dgm:spPr/>
      <dgm:t>
        <a:bodyPr/>
        <a:lstStyle/>
        <a:p>
          <a:endParaRPr lang="en-CA"/>
        </a:p>
      </dgm:t>
    </dgm:pt>
    <dgm:pt modelId="{D67FAF34-A635-4187-ABA4-524CE93878C5}" type="sibTrans" cxnId="{EBC94288-8CF8-42E1-8F18-E79803F5EE85}">
      <dgm:prSet/>
      <dgm:spPr/>
      <dgm:t>
        <a:bodyPr/>
        <a:lstStyle/>
        <a:p>
          <a:endParaRPr lang="en-CA"/>
        </a:p>
      </dgm:t>
    </dgm:pt>
    <dgm:pt modelId="{46BA7603-3B67-4C66-B0EE-F54558C82868}">
      <dgm:prSet/>
      <dgm:spPr/>
      <dgm:t>
        <a:bodyPr/>
        <a:lstStyle/>
        <a:p>
          <a:pPr>
            <a:buFont typeface="Arial" panose="020B0604020202020204" pitchFamily="34" charset="0"/>
            <a:buChar char="•"/>
          </a:pPr>
          <a:r>
            <a:rPr lang="en-US" b="0" i="0"/>
            <a:t>Setting scan name, description, and specifying targets for Nessus to monitor.</a:t>
          </a:r>
        </a:p>
      </dgm:t>
    </dgm:pt>
    <dgm:pt modelId="{1982E09A-36E7-46B6-BE83-513BD60B956A}" type="parTrans" cxnId="{C5DA5F0F-ADBB-45C0-B205-438C3DCBC2DC}">
      <dgm:prSet/>
      <dgm:spPr/>
      <dgm:t>
        <a:bodyPr/>
        <a:lstStyle/>
        <a:p>
          <a:endParaRPr lang="en-CA"/>
        </a:p>
      </dgm:t>
    </dgm:pt>
    <dgm:pt modelId="{A575A98D-7E15-4A24-8FAA-0A263DE51FB9}" type="sibTrans" cxnId="{C5DA5F0F-ADBB-45C0-B205-438C3DCBC2DC}">
      <dgm:prSet/>
      <dgm:spPr/>
      <dgm:t>
        <a:bodyPr/>
        <a:lstStyle/>
        <a:p>
          <a:endParaRPr lang="en-CA"/>
        </a:p>
      </dgm:t>
    </dgm:pt>
    <dgm:pt modelId="{59C3391C-43BF-4685-BBED-96F6A5D67AC6}">
      <dgm:prSet/>
      <dgm:spPr/>
      <dgm:t>
        <a:bodyPr/>
        <a:lstStyle/>
        <a:p>
          <a:pPr>
            <a:buFont typeface="Arial" panose="020B0604020202020204" pitchFamily="34" charset="0"/>
            <a:buChar char="•"/>
          </a:pPr>
          <a:r>
            <a:rPr lang="en-CA" b="1" i="0"/>
            <a:t>Overview of Scan Purpose:</a:t>
          </a:r>
          <a:endParaRPr lang="en-CA" b="0" i="0"/>
        </a:p>
      </dgm:t>
    </dgm:pt>
    <dgm:pt modelId="{868C6EC3-0C91-4E48-A51C-0E9294C64147}" type="parTrans" cxnId="{B4378666-0EF4-458D-A97B-ACBD40AE96D2}">
      <dgm:prSet/>
      <dgm:spPr/>
      <dgm:t>
        <a:bodyPr/>
        <a:lstStyle/>
        <a:p>
          <a:endParaRPr lang="en-CA"/>
        </a:p>
      </dgm:t>
    </dgm:pt>
    <dgm:pt modelId="{7BDE380C-CC40-4C5D-8FB5-56B0C6542910}" type="sibTrans" cxnId="{B4378666-0EF4-458D-A97B-ACBD40AE96D2}">
      <dgm:prSet/>
      <dgm:spPr/>
      <dgm:t>
        <a:bodyPr/>
        <a:lstStyle/>
        <a:p>
          <a:endParaRPr lang="en-CA"/>
        </a:p>
      </dgm:t>
    </dgm:pt>
    <dgm:pt modelId="{C7775144-BCB7-469B-AC7B-F649836366B2}">
      <dgm:prSet/>
      <dgm:spPr/>
      <dgm:t>
        <a:bodyPr/>
        <a:lstStyle/>
        <a:p>
          <a:pPr>
            <a:buFont typeface="Arial" panose="020B0604020202020204" pitchFamily="34" charset="0"/>
            <a:buChar char="•"/>
          </a:pPr>
          <a:r>
            <a:rPr lang="en-US" b="0" i="0"/>
            <a:t>Identifying potential security threats and weaknesses in the network.</a:t>
          </a:r>
        </a:p>
      </dgm:t>
    </dgm:pt>
    <dgm:pt modelId="{BE359908-E47D-45EF-9B72-700B751035BA}" type="parTrans" cxnId="{919E8A75-66F3-4925-8AFD-75BC9E98E851}">
      <dgm:prSet/>
      <dgm:spPr/>
      <dgm:t>
        <a:bodyPr/>
        <a:lstStyle/>
        <a:p>
          <a:endParaRPr lang="en-CA"/>
        </a:p>
      </dgm:t>
    </dgm:pt>
    <dgm:pt modelId="{114FA405-6022-40E8-9C76-61DD74F835BE}" type="sibTrans" cxnId="{919E8A75-66F3-4925-8AFD-75BC9E98E851}">
      <dgm:prSet/>
      <dgm:spPr/>
      <dgm:t>
        <a:bodyPr/>
        <a:lstStyle/>
        <a:p>
          <a:endParaRPr lang="en-CA"/>
        </a:p>
      </dgm:t>
    </dgm:pt>
    <dgm:pt modelId="{D9B4CE59-0122-49A8-8DE8-0C1931AC33EB}">
      <dgm:prSet/>
      <dgm:spPr/>
      <dgm:t>
        <a:bodyPr/>
        <a:lstStyle/>
        <a:p>
          <a:pPr>
            <a:buFont typeface="Arial" panose="020B0604020202020204" pitchFamily="34" charset="0"/>
            <a:buChar char="•"/>
          </a:pPr>
          <a:r>
            <a:rPr lang="en-US" b="0" i="0"/>
            <a:t>Providing a baseline for future security assessments and enhancements.</a:t>
          </a:r>
        </a:p>
      </dgm:t>
    </dgm:pt>
    <dgm:pt modelId="{CF4D80E8-3539-4CBC-8155-C63FC24F21ED}" type="parTrans" cxnId="{B7254DF5-7B0C-4220-954D-568F4C7102A7}">
      <dgm:prSet/>
      <dgm:spPr/>
      <dgm:t>
        <a:bodyPr/>
        <a:lstStyle/>
        <a:p>
          <a:endParaRPr lang="en-CA"/>
        </a:p>
      </dgm:t>
    </dgm:pt>
    <dgm:pt modelId="{C5E08213-E334-47D2-9ED5-EA01672D310E}" type="sibTrans" cxnId="{B7254DF5-7B0C-4220-954D-568F4C7102A7}">
      <dgm:prSet/>
      <dgm:spPr/>
      <dgm:t>
        <a:bodyPr/>
        <a:lstStyle/>
        <a:p>
          <a:endParaRPr lang="en-CA"/>
        </a:p>
      </dgm:t>
    </dgm:pt>
    <dgm:pt modelId="{7F8B0BFB-576B-452A-9BCF-4EE72D40CAF8}" type="pres">
      <dgm:prSet presAssocID="{C9BD1E94-241D-4A0B-A498-D0DFDB18B4AF}" presName="Name0" presStyleCnt="0">
        <dgm:presLayoutVars>
          <dgm:dir/>
          <dgm:animOne val="branch"/>
          <dgm:animLvl val="lvl"/>
        </dgm:presLayoutVars>
      </dgm:prSet>
      <dgm:spPr/>
    </dgm:pt>
    <dgm:pt modelId="{3810C3E9-0351-455E-ACCE-5F982478A660}" type="pres">
      <dgm:prSet presAssocID="{A744E237-4672-4D2D-A6D0-38AC27FA0FA2}" presName="chaos" presStyleCnt="0"/>
      <dgm:spPr/>
    </dgm:pt>
    <dgm:pt modelId="{429B0FA3-6BAA-4159-BA0D-E35B76A721CC}" type="pres">
      <dgm:prSet presAssocID="{A744E237-4672-4D2D-A6D0-38AC27FA0FA2}" presName="parTx1" presStyleLbl="revTx" presStyleIdx="0" presStyleCnt="5"/>
      <dgm:spPr/>
    </dgm:pt>
    <dgm:pt modelId="{EC304366-46A4-43AF-A2E8-BD3167935782}" type="pres">
      <dgm:prSet presAssocID="{A744E237-4672-4D2D-A6D0-38AC27FA0FA2}" presName="desTx1" presStyleLbl="revTx" presStyleIdx="1" presStyleCnt="5">
        <dgm:presLayoutVars>
          <dgm:bulletEnabled val="1"/>
        </dgm:presLayoutVars>
      </dgm:prSet>
      <dgm:spPr/>
    </dgm:pt>
    <dgm:pt modelId="{EB7184AD-75A8-4FC1-8B10-124642FA572B}" type="pres">
      <dgm:prSet presAssocID="{A744E237-4672-4D2D-A6D0-38AC27FA0FA2}" presName="c1" presStyleLbl="node1" presStyleIdx="0" presStyleCnt="19"/>
      <dgm:spPr/>
    </dgm:pt>
    <dgm:pt modelId="{B9331CC8-C598-4678-992F-C74837000128}" type="pres">
      <dgm:prSet presAssocID="{A744E237-4672-4D2D-A6D0-38AC27FA0FA2}" presName="c2" presStyleLbl="node1" presStyleIdx="1" presStyleCnt="19"/>
      <dgm:spPr/>
    </dgm:pt>
    <dgm:pt modelId="{EC6F4005-F648-4C10-9AE7-88F5A4AD4447}" type="pres">
      <dgm:prSet presAssocID="{A744E237-4672-4D2D-A6D0-38AC27FA0FA2}" presName="c3" presStyleLbl="node1" presStyleIdx="2" presStyleCnt="19"/>
      <dgm:spPr/>
    </dgm:pt>
    <dgm:pt modelId="{472A269E-C047-497F-8C88-044AB4E92A0F}" type="pres">
      <dgm:prSet presAssocID="{A744E237-4672-4D2D-A6D0-38AC27FA0FA2}" presName="c4" presStyleLbl="node1" presStyleIdx="3" presStyleCnt="19"/>
      <dgm:spPr/>
    </dgm:pt>
    <dgm:pt modelId="{AB4B6A78-9231-403F-835F-20A7A0AC1134}" type="pres">
      <dgm:prSet presAssocID="{A744E237-4672-4D2D-A6D0-38AC27FA0FA2}" presName="c5" presStyleLbl="node1" presStyleIdx="4" presStyleCnt="19"/>
      <dgm:spPr/>
    </dgm:pt>
    <dgm:pt modelId="{F812E3DB-9419-4A59-9298-0958960217B4}" type="pres">
      <dgm:prSet presAssocID="{A744E237-4672-4D2D-A6D0-38AC27FA0FA2}" presName="c6" presStyleLbl="node1" presStyleIdx="5" presStyleCnt="19"/>
      <dgm:spPr/>
    </dgm:pt>
    <dgm:pt modelId="{367929A7-6493-4B1A-BAB4-371E017BC2F5}" type="pres">
      <dgm:prSet presAssocID="{A744E237-4672-4D2D-A6D0-38AC27FA0FA2}" presName="c7" presStyleLbl="node1" presStyleIdx="6" presStyleCnt="19"/>
      <dgm:spPr/>
    </dgm:pt>
    <dgm:pt modelId="{CF964B8D-5E4D-422C-B2E7-E8F12DFD1B03}" type="pres">
      <dgm:prSet presAssocID="{A744E237-4672-4D2D-A6D0-38AC27FA0FA2}" presName="c8" presStyleLbl="node1" presStyleIdx="7" presStyleCnt="19"/>
      <dgm:spPr/>
    </dgm:pt>
    <dgm:pt modelId="{F3F83A3C-7CEC-4DEA-BF08-CB332A28AEEF}" type="pres">
      <dgm:prSet presAssocID="{A744E237-4672-4D2D-A6D0-38AC27FA0FA2}" presName="c9" presStyleLbl="node1" presStyleIdx="8" presStyleCnt="19"/>
      <dgm:spPr/>
    </dgm:pt>
    <dgm:pt modelId="{7DD7B1D8-A3C6-4A8C-ABCE-47526FA742E8}" type="pres">
      <dgm:prSet presAssocID="{A744E237-4672-4D2D-A6D0-38AC27FA0FA2}" presName="c10" presStyleLbl="node1" presStyleIdx="9" presStyleCnt="19"/>
      <dgm:spPr/>
    </dgm:pt>
    <dgm:pt modelId="{4BAFE843-EDD6-4588-B09D-4DB8E53F39AA}" type="pres">
      <dgm:prSet presAssocID="{A744E237-4672-4D2D-A6D0-38AC27FA0FA2}" presName="c11" presStyleLbl="node1" presStyleIdx="10" presStyleCnt="19"/>
      <dgm:spPr/>
    </dgm:pt>
    <dgm:pt modelId="{739A1CFF-D095-4CE5-A521-DE5864F9B7FA}" type="pres">
      <dgm:prSet presAssocID="{A744E237-4672-4D2D-A6D0-38AC27FA0FA2}" presName="c12" presStyleLbl="node1" presStyleIdx="11" presStyleCnt="19"/>
      <dgm:spPr/>
    </dgm:pt>
    <dgm:pt modelId="{DA669E1D-F954-4CF4-B149-9B7CAD743875}" type="pres">
      <dgm:prSet presAssocID="{A744E237-4672-4D2D-A6D0-38AC27FA0FA2}" presName="c13" presStyleLbl="node1" presStyleIdx="12" presStyleCnt="19"/>
      <dgm:spPr/>
    </dgm:pt>
    <dgm:pt modelId="{6BA96EC4-B3DB-4956-BA19-BB6E2881EF29}" type="pres">
      <dgm:prSet presAssocID="{A744E237-4672-4D2D-A6D0-38AC27FA0FA2}" presName="c14" presStyleLbl="node1" presStyleIdx="13" presStyleCnt="19"/>
      <dgm:spPr/>
    </dgm:pt>
    <dgm:pt modelId="{2687D2A8-051B-487D-806F-970FBFB5E784}" type="pres">
      <dgm:prSet presAssocID="{A744E237-4672-4D2D-A6D0-38AC27FA0FA2}" presName="c15" presStyleLbl="node1" presStyleIdx="14" presStyleCnt="19"/>
      <dgm:spPr/>
    </dgm:pt>
    <dgm:pt modelId="{9D1DB29A-B1DA-44AF-B8D3-88925EDD419F}" type="pres">
      <dgm:prSet presAssocID="{A744E237-4672-4D2D-A6D0-38AC27FA0FA2}" presName="c16" presStyleLbl="node1" presStyleIdx="15" presStyleCnt="19"/>
      <dgm:spPr/>
    </dgm:pt>
    <dgm:pt modelId="{CD97D90D-0C5D-4B56-B78D-9C1FBF39DC2A}" type="pres">
      <dgm:prSet presAssocID="{A744E237-4672-4D2D-A6D0-38AC27FA0FA2}" presName="c17" presStyleLbl="node1" presStyleIdx="16" presStyleCnt="19"/>
      <dgm:spPr/>
    </dgm:pt>
    <dgm:pt modelId="{FC75474E-789F-468D-B701-1F278FE98560}" type="pres">
      <dgm:prSet presAssocID="{A744E237-4672-4D2D-A6D0-38AC27FA0FA2}" presName="c18" presStyleLbl="node1" presStyleIdx="17" presStyleCnt="19"/>
      <dgm:spPr/>
    </dgm:pt>
    <dgm:pt modelId="{F240177F-D3FA-45D0-9907-CAF49553E5C5}" type="pres">
      <dgm:prSet presAssocID="{2E002EE8-8AFB-4C52-AF92-5BD4842DF463}" presName="chevronComposite1" presStyleCnt="0"/>
      <dgm:spPr/>
    </dgm:pt>
    <dgm:pt modelId="{8CAA00E9-F4BF-47FF-A59F-D968B3378D62}" type="pres">
      <dgm:prSet presAssocID="{2E002EE8-8AFB-4C52-AF92-5BD4842DF463}" presName="chevron1" presStyleLbl="sibTrans2D1" presStyleIdx="0" presStyleCnt="2"/>
      <dgm:spPr/>
    </dgm:pt>
    <dgm:pt modelId="{D4B9D064-A019-4CB4-BC83-388E43458C8F}" type="pres">
      <dgm:prSet presAssocID="{2E002EE8-8AFB-4C52-AF92-5BD4842DF463}" presName="spChevron1" presStyleCnt="0"/>
      <dgm:spPr/>
    </dgm:pt>
    <dgm:pt modelId="{2DF84B25-B0DF-47BF-8299-CEA135D9C333}" type="pres">
      <dgm:prSet presAssocID="{5F7C0CB1-A620-49E4-A788-22161562E9A1}" presName="middle" presStyleCnt="0"/>
      <dgm:spPr/>
    </dgm:pt>
    <dgm:pt modelId="{B174B089-5D9D-4270-8A48-4E8E5FF279ED}" type="pres">
      <dgm:prSet presAssocID="{5F7C0CB1-A620-49E4-A788-22161562E9A1}" presName="parTxMid" presStyleLbl="revTx" presStyleIdx="2" presStyleCnt="5"/>
      <dgm:spPr/>
    </dgm:pt>
    <dgm:pt modelId="{A7F56C4C-0648-42FF-8152-D5470D0499F4}" type="pres">
      <dgm:prSet presAssocID="{5F7C0CB1-A620-49E4-A788-22161562E9A1}" presName="desTxMid" presStyleLbl="revTx" presStyleIdx="3" presStyleCnt="5">
        <dgm:presLayoutVars>
          <dgm:bulletEnabled val="1"/>
        </dgm:presLayoutVars>
      </dgm:prSet>
      <dgm:spPr/>
    </dgm:pt>
    <dgm:pt modelId="{5F14E933-8FC0-445A-827A-1E0B7A25EB34}" type="pres">
      <dgm:prSet presAssocID="{5F7C0CB1-A620-49E4-A788-22161562E9A1}" presName="spMid" presStyleCnt="0"/>
      <dgm:spPr/>
    </dgm:pt>
    <dgm:pt modelId="{5CF6A734-25D4-428F-8505-EC2AA20F3B6F}" type="pres">
      <dgm:prSet presAssocID="{4F66D48B-C2C1-4D38-8A45-3BB94F0E723F}" presName="chevronComposite1" presStyleCnt="0"/>
      <dgm:spPr/>
    </dgm:pt>
    <dgm:pt modelId="{9475AFCB-A1AE-4C92-B288-BB693D4E430A}" type="pres">
      <dgm:prSet presAssocID="{4F66D48B-C2C1-4D38-8A45-3BB94F0E723F}" presName="chevron1" presStyleLbl="sibTrans2D1" presStyleIdx="1" presStyleCnt="2"/>
      <dgm:spPr/>
    </dgm:pt>
    <dgm:pt modelId="{173C9EF8-599C-42A6-A585-FDFC535E75B8}" type="pres">
      <dgm:prSet presAssocID="{4F66D48B-C2C1-4D38-8A45-3BB94F0E723F}" presName="spChevron1" presStyleCnt="0"/>
      <dgm:spPr/>
    </dgm:pt>
    <dgm:pt modelId="{38D0BFFF-1A83-47ED-891B-D35D886206F1}" type="pres">
      <dgm:prSet presAssocID="{59C3391C-43BF-4685-BBED-96F6A5D67AC6}" presName="last" presStyleCnt="0"/>
      <dgm:spPr/>
    </dgm:pt>
    <dgm:pt modelId="{8213780E-C52C-4C3C-A15E-9A6EC4165C6D}" type="pres">
      <dgm:prSet presAssocID="{59C3391C-43BF-4685-BBED-96F6A5D67AC6}" presName="circleTx" presStyleLbl="node1" presStyleIdx="18" presStyleCnt="19"/>
      <dgm:spPr/>
    </dgm:pt>
    <dgm:pt modelId="{A7C1AD92-BF1C-4CD3-9F1D-F826182EE7BA}" type="pres">
      <dgm:prSet presAssocID="{59C3391C-43BF-4685-BBED-96F6A5D67AC6}" presName="desTxN" presStyleLbl="revTx" presStyleIdx="4" presStyleCnt="5">
        <dgm:presLayoutVars>
          <dgm:bulletEnabled val="1"/>
        </dgm:presLayoutVars>
      </dgm:prSet>
      <dgm:spPr/>
    </dgm:pt>
    <dgm:pt modelId="{50E2B611-5727-40F5-AAF8-83134FF77E14}" type="pres">
      <dgm:prSet presAssocID="{59C3391C-43BF-4685-BBED-96F6A5D67AC6}" presName="spN" presStyleCnt="0"/>
      <dgm:spPr/>
    </dgm:pt>
  </dgm:ptLst>
  <dgm:cxnLst>
    <dgm:cxn modelId="{C5DA5F0F-ADBB-45C0-B205-438C3DCBC2DC}" srcId="{5F7C0CB1-A620-49E4-A788-22161562E9A1}" destId="{46BA7603-3B67-4C66-B0EE-F54558C82868}" srcOrd="1" destOrd="0" parTransId="{1982E09A-36E7-46B6-BE83-513BD60B956A}" sibTransId="{A575A98D-7E15-4A24-8FAA-0A263DE51FB9}"/>
    <dgm:cxn modelId="{CB60751A-AB2E-4DD5-90FD-89C5DF2B83EE}" type="presOf" srcId="{C7775144-BCB7-469B-AC7B-F649836366B2}" destId="{A7C1AD92-BF1C-4CD3-9F1D-F826182EE7BA}" srcOrd="0" destOrd="0" presId="urn:microsoft.com/office/officeart/2009/3/layout/RandomtoResultProcess"/>
    <dgm:cxn modelId="{8797772F-F55B-4E37-BA86-F416F61D51A0}" type="presOf" srcId="{C9BD1E94-241D-4A0B-A498-D0DFDB18B4AF}" destId="{7F8B0BFB-576B-452A-9BCF-4EE72D40CAF8}" srcOrd="0" destOrd="0" presId="urn:microsoft.com/office/officeart/2009/3/layout/RandomtoResultProcess"/>
    <dgm:cxn modelId="{1FB04731-825A-4A44-AA1E-A1B512B4359D}" type="presOf" srcId="{D9B4CE59-0122-49A8-8DE8-0C1931AC33EB}" destId="{A7C1AD92-BF1C-4CD3-9F1D-F826182EE7BA}" srcOrd="0" destOrd="1" presId="urn:microsoft.com/office/officeart/2009/3/layout/RandomtoResultProcess"/>
    <dgm:cxn modelId="{9F169B43-0E69-488D-8BC3-5904DB830BC6}" srcId="{A744E237-4672-4D2D-A6D0-38AC27FA0FA2}" destId="{BE2DB062-1D51-4E9D-AF0D-54C798095622}" srcOrd="1" destOrd="0" parTransId="{248144BC-C4E3-4D12-A620-A03A838779C6}" sibTransId="{C3CD1734-4DC7-42A3-B2B6-C3F72446DCF7}"/>
    <dgm:cxn modelId="{B4378666-0EF4-458D-A97B-ACBD40AE96D2}" srcId="{C9BD1E94-241D-4A0B-A498-D0DFDB18B4AF}" destId="{59C3391C-43BF-4685-BBED-96F6A5D67AC6}" srcOrd="2" destOrd="0" parTransId="{868C6EC3-0C91-4E48-A51C-0E9294C64147}" sibTransId="{7BDE380C-CC40-4C5D-8FB5-56B0C6542910}"/>
    <dgm:cxn modelId="{919E8A75-66F3-4925-8AFD-75BC9E98E851}" srcId="{59C3391C-43BF-4685-BBED-96F6A5D67AC6}" destId="{C7775144-BCB7-469B-AC7B-F649836366B2}" srcOrd="0" destOrd="0" parTransId="{BE359908-E47D-45EF-9B72-700B751035BA}" sibTransId="{114FA405-6022-40E8-9C76-61DD74F835BE}"/>
    <dgm:cxn modelId="{1C037078-628A-416A-B146-AC5ED60A6C86}" srcId="{C9BD1E94-241D-4A0B-A498-D0DFDB18B4AF}" destId="{5F7C0CB1-A620-49E4-A788-22161562E9A1}" srcOrd="1" destOrd="0" parTransId="{03549244-05BC-4F78-A38B-A22F72724E76}" sibTransId="{4F66D48B-C2C1-4D38-8A45-3BB94F0E723F}"/>
    <dgm:cxn modelId="{FCC6DC80-AA73-4C9E-91AD-1F558D94E2BD}" type="presOf" srcId="{8CA354EF-7F57-42B5-ADBF-C94C0A69617D}" destId="{EC304366-46A4-43AF-A2E8-BD3167935782}" srcOrd="0" destOrd="0" presId="urn:microsoft.com/office/officeart/2009/3/layout/RandomtoResultProcess"/>
    <dgm:cxn modelId="{EBC94288-8CF8-42E1-8F18-E79803F5EE85}" srcId="{5F7C0CB1-A620-49E4-A788-22161562E9A1}" destId="{1D8BFBC3-2CDD-4E3D-87F5-C494EBEAA63B}" srcOrd="0" destOrd="0" parTransId="{C188B32A-A6C6-4697-B3AF-7354656528CC}" sibTransId="{D67FAF34-A635-4187-ABA4-524CE93878C5}"/>
    <dgm:cxn modelId="{5CD83791-D932-466A-B120-5D7D0C9E837D}" type="presOf" srcId="{59C3391C-43BF-4685-BBED-96F6A5D67AC6}" destId="{8213780E-C52C-4C3C-A15E-9A6EC4165C6D}" srcOrd="0" destOrd="0" presId="urn:microsoft.com/office/officeart/2009/3/layout/RandomtoResultProcess"/>
    <dgm:cxn modelId="{B4CE8896-840B-42F4-B2F2-D6D340362758}" srcId="{C9BD1E94-241D-4A0B-A498-D0DFDB18B4AF}" destId="{A744E237-4672-4D2D-A6D0-38AC27FA0FA2}" srcOrd="0" destOrd="0" parTransId="{99422EC9-C520-47A8-BBD8-616F4F11C6AE}" sibTransId="{2E002EE8-8AFB-4C52-AF92-5BD4842DF463}"/>
    <dgm:cxn modelId="{90E5949E-FB47-4160-B881-649E75CD386F}" type="presOf" srcId="{BE2DB062-1D51-4E9D-AF0D-54C798095622}" destId="{EC304366-46A4-43AF-A2E8-BD3167935782}" srcOrd="0" destOrd="1" presId="urn:microsoft.com/office/officeart/2009/3/layout/RandomtoResultProcess"/>
    <dgm:cxn modelId="{1841449F-A53C-41D5-B8AC-951C7DBAA12B}" type="presOf" srcId="{5F7C0CB1-A620-49E4-A788-22161562E9A1}" destId="{B174B089-5D9D-4270-8A48-4E8E5FF279ED}" srcOrd="0" destOrd="0" presId="urn:microsoft.com/office/officeart/2009/3/layout/RandomtoResultProcess"/>
    <dgm:cxn modelId="{9947F3B6-300B-41DB-BEF0-66E420DBA83B}" srcId="{A744E237-4672-4D2D-A6D0-38AC27FA0FA2}" destId="{8CA354EF-7F57-42B5-ADBF-C94C0A69617D}" srcOrd="0" destOrd="0" parTransId="{A13663BB-9473-4A09-915A-E09C1148D1B5}" sibTransId="{FDC817F7-619C-4C97-A6A0-305821177B6D}"/>
    <dgm:cxn modelId="{B59286D3-C573-4E1D-B753-30B1B72C1CF1}" type="presOf" srcId="{A744E237-4672-4D2D-A6D0-38AC27FA0FA2}" destId="{429B0FA3-6BAA-4159-BA0D-E35B76A721CC}" srcOrd="0" destOrd="0" presId="urn:microsoft.com/office/officeart/2009/3/layout/RandomtoResultProcess"/>
    <dgm:cxn modelId="{B7254DF5-7B0C-4220-954D-568F4C7102A7}" srcId="{59C3391C-43BF-4685-BBED-96F6A5D67AC6}" destId="{D9B4CE59-0122-49A8-8DE8-0C1931AC33EB}" srcOrd="1" destOrd="0" parTransId="{CF4D80E8-3539-4CBC-8155-C63FC24F21ED}" sibTransId="{C5E08213-E334-47D2-9ED5-EA01672D310E}"/>
    <dgm:cxn modelId="{A12050FB-82DB-42AB-9A8B-8EC094D73D12}" type="presOf" srcId="{1D8BFBC3-2CDD-4E3D-87F5-C494EBEAA63B}" destId="{A7F56C4C-0648-42FF-8152-D5470D0499F4}" srcOrd="0" destOrd="0" presId="urn:microsoft.com/office/officeart/2009/3/layout/RandomtoResultProcess"/>
    <dgm:cxn modelId="{2A0FDEFC-1EBB-40FD-B294-FA2A401ED3BF}" type="presOf" srcId="{46BA7603-3B67-4C66-B0EE-F54558C82868}" destId="{A7F56C4C-0648-42FF-8152-D5470D0499F4}" srcOrd="0" destOrd="1" presId="urn:microsoft.com/office/officeart/2009/3/layout/RandomtoResultProcess"/>
    <dgm:cxn modelId="{09F31680-230E-4EC5-BBFD-405B9B585E7B}" type="presParOf" srcId="{7F8B0BFB-576B-452A-9BCF-4EE72D40CAF8}" destId="{3810C3E9-0351-455E-ACCE-5F982478A660}" srcOrd="0" destOrd="0" presId="urn:microsoft.com/office/officeart/2009/3/layout/RandomtoResultProcess"/>
    <dgm:cxn modelId="{A3DEA669-0EE9-46D8-90FA-C07D25254836}" type="presParOf" srcId="{3810C3E9-0351-455E-ACCE-5F982478A660}" destId="{429B0FA3-6BAA-4159-BA0D-E35B76A721CC}" srcOrd="0" destOrd="0" presId="urn:microsoft.com/office/officeart/2009/3/layout/RandomtoResultProcess"/>
    <dgm:cxn modelId="{82C39440-668C-460A-8E60-3A4C0AF65412}" type="presParOf" srcId="{3810C3E9-0351-455E-ACCE-5F982478A660}" destId="{EC304366-46A4-43AF-A2E8-BD3167935782}" srcOrd="1" destOrd="0" presId="urn:microsoft.com/office/officeart/2009/3/layout/RandomtoResultProcess"/>
    <dgm:cxn modelId="{203679C4-02C4-44C3-A454-385124489A6C}" type="presParOf" srcId="{3810C3E9-0351-455E-ACCE-5F982478A660}" destId="{EB7184AD-75A8-4FC1-8B10-124642FA572B}" srcOrd="2" destOrd="0" presId="urn:microsoft.com/office/officeart/2009/3/layout/RandomtoResultProcess"/>
    <dgm:cxn modelId="{5BB9E741-5992-4185-B126-CBD0C3D8460F}" type="presParOf" srcId="{3810C3E9-0351-455E-ACCE-5F982478A660}" destId="{B9331CC8-C598-4678-992F-C74837000128}" srcOrd="3" destOrd="0" presId="urn:microsoft.com/office/officeart/2009/3/layout/RandomtoResultProcess"/>
    <dgm:cxn modelId="{D32FA327-6733-4419-934E-825623C75A57}" type="presParOf" srcId="{3810C3E9-0351-455E-ACCE-5F982478A660}" destId="{EC6F4005-F648-4C10-9AE7-88F5A4AD4447}" srcOrd="4" destOrd="0" presId="urn:microsoft.com/office/officeart/2009/3/layout/RandomtoResultProcess"/>
    <dgm:cxn modelId="{7F1B0E3B-C557-4024-B69D-A605B3C51E7B}" type="presParOf" srcId="{3810C3E9-0351-455E-ACCE-5F982478A660}" destId="{472A269E-C047-497F-8C88-044AB4E92A0F}" srcOrd="5" destOrd="0" presId="urn:microsoft.com/office/officeart/2009/3/layout/RandomtoResultProcess"/>
    <dgm:cxn modelId="{52348598-4C26-4DAB-90EA-3E0481017819}" type="presParOf" srcId="{3810C3E9-0351-455E-ACCE-5F982478A660}" destId="{AB4B6A78-9231-403F-835F-20A7A0AC1134}" srcOrd="6" destOrd="0" presId="urn:microsoft.com/office/officeart/2009/3/layout/RandomtoResultProcess"/>
    <dgm:cxn modelId="{899770EB-FBF7-460B-9544-5C7ED96B591A}" type="presParOf" srcId="{3810C3E9-0351-455E-ACCE-5F982478A660}" destId="{F812E3DB-9419-4A59-9298-0958960217B4}" srcOrd="7" destOrd="0" presId="urn:microsoft.com/office/officeart/2009/3/layout/RandomtoResultProcess"/>
    <dgm:cxn modelId="{4F46EB87-0EF8-440D-8A35-F556B9D05282}" type="presParOf" srcId="{3810C3E9-0351-455E-ACCE-5F982478A660}" destId="{367929A7-6493-4B1A-BAB4-371E017BC2F5}" srcOrd="8" destOrd="0" presId="urn:microsoft.com/office/officeart/2009/3/layout/RandomtoResultProcess"/>
    <dgm:cxn modelId="{DE44A944-2DFE-4FD0-AF6B-103526B9A33A}" type="presParOf" srcId="{3810C3E9-0351-455E-ACCE-5F982478A660}" destId="{CF964B8D-5E4D-422C-B2E7-E8F12DFD1B03}" srcOrd="9" destOrd="0" presId="urn:microsoft.com/office/officeart/2009/3/layout/RandomtoResultProcess"/>
    <dgm:cxn modelId="{29D1445A-00D4-48AA-9E27-A6002306A40F}" type="presParOf" srcId="{3810C3E9-0351-455E-ACCE-5F982478A660}" destId="{F3F83A3C-7CEC-4DEA-BF08-CB332A28AEEF}" srcOrd="10" destOrd="0" presId="urn:microsoft.com/office/officeart/2009/3/layout/RandomtoResultProcess"/>
    <dgm:cxn modelId="{15601286-654F-4C84-B27B-426CFE6D3350}" type="presParOf" srcId="{3810C3E9-0351-455E-ACCE-5F982478A660}" destId="{7DD7B1D8-A3C6-4A8C-ABCE-47526FA742E8}" srcOrd="11" destOrd="0" presId="urn:microsoft.com/office/officeart/2009/3/layout/RandomtoResultProcess"/>
    <dgm:cxn modelId="{45368198-F7B7-4162-B01C-8AD7FCF4E757}" type="presParOf" srcId="{3810C3E9-0351-455E-ACCE-5F982478A660}" destId="{4BAFE843-EDD6-4588-B09D-4DB8E53F39AA}" srcOrd="12" destOrd="0" presId="urn:microsoft.com/office/officeart/2009/3/layout/RandomtoResultProcess"/>
    <dgm:cxn modelId="{88F4EFD3-0CB1-4BE3-9EB9-9AFAA15D9740}" type="presParOf" srcId="{3810C3E9-0351-455E-ACCE-5F982478A660}" destId="{739A1CFF-D095-4CE5-A521-DE5864F9B7FA}" srcOrd="13" destOrd="0" presId="urn:microsoft.com/office/officeart/2009/3/layout/RandomtoResultProcess"/>
    <dgm:cxn modelId="{2D8F466A-88AA-454A-90FC-324826DCECFA}" type="presParOf" srcId="{3810C3E9-0351-455E-ACCE-5F982478A660}" destId="{DA669E1D-F954-4CF4-B149-9B7CAD743875}" srcOrd="14" destOrd="0" presId="urn:microsoft.com/office/officeart/2009/3/layout/RandomtoResultProcess"/>
    <dgm:cxn modelId="{B2795AEA-6D7E-4E46-B4E8-B39CDCE1E636}" type="presParOf" srcId="{3810C3E9-0351-455E-ACCE-5F982478A660}" destId="{6BA96EC4-B3DB-4956-BA19-BB6E2881EF29}" srcOrd="15" destOrd="0" presId="urn:microsoft.com/office/officeart/2009/3/layout/RandomtoResultProcess"/>
    <dgm:cxn modelId="{4DC15B09-FDD4-4C2B-AA29-95994A64B2D0}" type="presParOf" srcId="{3810C3E9-0351-455E-ACCE-5F982478A660}" destId="{2687D2A8-051B-487D-806F-970FBFB5E784}" srcOrd="16" destOrd="0" presId="urn:microsoft.com/office/officeart/2009/3/layout/RandomtoResultProcess"/>
    <dgm:cxn modelId="{A383148E-E6DD-4F2E-88D9-63CCB8BAAD92}" type="presParOf" srcId="{3810C3E9-0351-455E-ACCE-5F982478A660}" destId="{9D1DB29A-B1DA-44AF-B8D3-88925EDD419F}" srcOrd="17" destOrd="0" presId="urn:microsoft.com/office/officeart/2009/3/layout/RandomtoResultProcess"/>
    <dgm:cxn modelId="{DF15A4D2-7DEF-424B-B9A9-730CCCA24EB4}" type="presParOf" srcId="{3810C3E9-0351-455E-ACCE-5F982478A660}" destId="{CD97D90D-0C5D-4B56-B78D-9C1FBF39DC2A}" srcOrd="18" destOrd="0" presId="urn:microsoft.com/office/officeart/2009/3/layout/RandomtoResultProcess"/>
    <dgm:cxn modelId="{497D02A6-DBCD-4439-A544-BECA9464C599}" type="presParOf" srcId="{3810C3E9-0351-455E-ACCE-5F982478A660}" destId="{FC75474E-789F-468D-B701-1F278FE98560}" srcOrd="19" destOrd="0" presId="urn:microsoft.com/office/officeart/2009/3/layout/RandomtoResultProcess"/>
    <dgm:cxn modelId="{541B5BAF-FA19-42B1-8942-223922C0856F}" type="presParOf" srcId="{7F8B0BFB-576B-452A-9BCF-4EE72D40CAF8}" destId="{F240177F-D3FA-45D0-9907-CAF49553E5C5}" srcOrd="1" destOrd="0" presId="urn:microsoft.com/office/officeart/2009/3/layout/RandomtoResultProcess"/>
    <dgm:cxn modelId="{08D5A71A-859A-4084-AD68-FFFDBEA8B712}" type="presParOf" srcId="{F240177F-D3FA-45D0-9907-CAF49553E5C5}" destId="{8CAA00E9-F4BF-47FF-A59F-D968B3378D62}" srcOrd="0" destOrd="0" presId="urn:microsoft.com/office/officeart/2009/3/layout/RandomtoResultProcess"/>
    <dgm:cxn modelId="{64B1FA78-24F3-41B2-B152-233BBC9EFBA0}" type="presParOf" srcId="{F240177F-D3FA-45D0-9907-CAF49553E5C5}" destId="{D4B9D064-A019-4CB4-BC83-388E43458C8F}" srcOrd="1" destOrd="0" presId="urn:microsoft.com/office/officeart/2009/3/layout/RandomtoResultProcess"/>
    <dgm:cxn modelId="{0BC2BBE5-1647-44EA-8439-8482A84F4E38}" type="presParOf" srcId="{7F8B0BFB-576B-452A-9BCF-4EE72D40CAF8}" destId="{2DF84B25-B0DF-47BF-8299-CEA135D9C333}" srcOrd="2" destOrd="0" presId="urn:microsoft.com/office/officeart/2009/3/layout/RandomtoResultProcess"/>
    <dgm:cxn modelId="{FD2359E1-F62D-4711-9093-94E0D8E40AED}" type="presParOf" srcId="{2DF84B25-B0DF-47BF-8299-CEA135D9C333}" destId="{B174B089-5D9D-4270-8A48-4E8E5FF279ED}" srcOrd="0" destOrd="0" presId="urn:microsoft.com/office/officeart/2009/3/layout/RandomtoResultProcess"/>
    <dgm:cxn modelId="{5EECC2D8-FF5C-4D3E-A58F-A6D05C9DF0A4}" type="presParOf" srcId="{2DF84B25-B0DF-47BF-8299-CEA135D9C333}" destId="{A7F56C4C-0648-42FF-8152-D5470D0499F4}" srcOrd="1" destOrd="0" presId="urn:microsoft.com/office/officeart/2009/3/layout/RandomtoResultProcess"/>
    <dgm:cxn modelId="{E6776107-BFAF-4BC0-BDEA-AFEBBB394C33}" type="presParOf" srcId="{2DF84B25-B0DF-47BF-8299-CEA135D9C333}" destId="{5F14E933-8FC0-445A-827A-1E0B7A25EB34}" srcOrd="2" destOrd="0" presId="urn:microsoft.com/office/officeart/2009/3/layout/RandomtoResultProcess"/>
    <dgm:cxn modelId="{9B9CF2F2-DEEC-4ADB-8A25-5C8C0FD92339}" type="presParOf" srcId="{7F8B0BFB-576B-452A-9BCF-4EE72D40CAF8}" destId="{5CF6A734-25D4-428F-8505-EC2AA20F3B6F}" srcOrd="3" destOrd="0" presId="urn:microsoft.com/office/officeart/2009/3/layout/RandomtoResultProcess"/>
    <dgm:cxn modelId="{16F623BC-26ED-4ED7-A634-8E4FDBCF61E8}" type="presParOf" srcId="{5CF6A734-25D4-428F-8505-EC2AA20F3B6F}" destId="{9475AFCB-A1AE-4C92-B288-BB693D4E430A}" srcOrd="0" destOrd="0" presId="urn:microsoft.com/office/officeart/2009/3/layout/RandomtoResultProcess"/>
    <dgm:cxn modelId="{56ADDC55-F510-4333-ACC8-6E2A381AA7E9}" type="presParOf" srcId="{5CF6A734-25D4-428F-8505-EC2AA20F3B6F}" destId="{173C9EF8-599C-42A6-A585-FDFC535E75B8}" srcOrd="1" destOrd="0" presId="urn:microsoft.com/office/officeart/2009/3/layout/RandomtoResultProcess"/>
    <dgm:cxn modelId="{894ADAEA-B172-4C21-AFBD-D342FC2C5A22}" type="presParOf" srcId="{7F8B0BFB-576B-452A-9BCF-4EE72D40CAF8}" destId="{38D0BFFF-1A83-47ED-891B-D35D886206F1}" srcOrd="4" destOrd="0" presId="urn:microsoft.com/office/officeart/2009/3/layout/RandomtoResultProcess"/>
    <dgm:cxn modelId="{B888C2BF-2669-433D-A668-352D4705EBD9}" type="presParOf" srcId="{38D0BFFF-1A83-47ED-891B-D35D886206F1}" destId="{8213780E-C52C-4C3C-A15E-9A6EC4165C6D}" srcOrd="0" destOrd="0" presId="urn:microsoft.com/office/officeart/2009/3/layout/RandomtoResultProcess"/>
    <dgm:cxn modelId="{78C18D5C-4BBE-42E8-B392-7FEC13E28F56}" type="presParOf" srcId="{38D0BFFF-1A83-47ED-891B-D35D886206F1}" destId="{A7C1AD92-BF1C-4CD3-9F1D-F826182EE7BA}" srcOrd="1" destOrd="0" presId="urn:microsoft.com/office/officeart/2009/3/layout/RandomtoResultProcess"/>
    <dgm:cxn modelId="{EAF9C270-3115-4430-A952-ECDB8200B602}" type="presParOf" srcId="{38D0BFFF-1A83-47ED-891B-D35D886206F1}" destId="{50E2B611-5727-40F5-AAF8-83134FF77E14}"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7498BB-E9B5-4868-AFEF-FD5901748B19}" type="doc">
      <dgm:prSet loTypeId="urn:microsoft.com/office/officeart/2009/3/layout/PhasedProcess" loCatId="process" qsTypeId="urn:microsoft.com/office/officeart/2005/8/quickstyle/simple1" qsCatId="simple" csTypeId="urn:microsoft.com/office/officeart/2005/8/colors/colorful1" csCatId="colorful" phldr="1"/>
      <dgm:spPr/>
      <dgm:t>
        <a:bodyPr/>
        <a:lstStyle/>
        <a:p>
          <a:endParaRPr lang="en-CA"/>
        </a:p>
      </dgm:t>
    </dgm:pt>
    <dgm:pt modelId="{7294D51B-114D-4A7D-8CFC-700679E3C243}">
      <dgm:prSet phldrT="[Text]"/>
      <dgm:spPr/>
      <dgm:t>
        <a:bodyPr/>
        <a:lstStyle/>
        <a:p>
          <a:pPr>
            <a:buFont typeface="Arial" panose="020B0604020202020204" pitchFamily="34" charset="0"/>
            <a:buChar char="•"/>
          </a:pPr>
          <a:r>
            <a:rPr lang="en-CA" b="1" i="0"/>
            <a:t>Viewing Scan Results:</a:t>
          </a:r>
          <a:endParaRPr lang="en-CA"/>
        </a:p>
      </dgm:t>
    </dgm:pt>
    <dgm:pt modelId="{FF45B909-D5D1-415D-AF87-897B91A554B7}" type="parTrans" cxnId="{0F72F5A5-F7AB-4EE2-B5EB-1F83AD5639F1}">
      <dgm:prSet/>
      <dgm:spPr/>
      <dgm:t>
        <a:bodyPr/>
        <a:lstStyle/>
        <a:p>
          <a:endParaRPr lang="en-CA"/>
        </a:p>
      </dgm:t>
    </dgm:pt>
    <dgm:pt modelId="{32F71D04-F719-4B49-A18D-5E1BB03BEAB7}" type="sibTrans" cxnId="{0F72F5A5-F7AB-4EE2-B5EB-1F83AD5639F1}">
      <dgm:prSet/>
      <dgm:spPr/>
      <dgm:t>
        <a:bodyPr/>
        <a:lstStyle/>
        <a:p>
          <a:endParaRPr lang="en-CA"/>
        </a:p>
      </dgm:t>
    </dgm:pt>
    <dgm:pt modelId="{267632AC-D278-400D-8945-3269E63C892B}">
      <dgm:prSet/>
      <dgm:spPr/>
      <dgm:t>
        <a:bodyPr/>
        <a:lstStyle/>
        <a:p>
          <a:pPr>
            <a:buFont typeface="Arial" panose="020B0604020202020204" pitchFamily="34" charset="0"/>
            <a:buChar char="•"/>
          </a:pPr>
          <a:r>
            <a:rPr lang="en-US" b="0" i="0"/>
            <a:t>Accessing and interpreting the results from the Nessus scan.</a:t>
          </a:r>
        </a:p>
      </dgm:t>
    </dgm:pt>
    <dgm:pt modelId="{4B17D32C-4B79-433B-87A3-4A3F1D31A055}" type="parTrans" cxnId="{70A8EA5F-B679-4537-9893-8FC35DC33735}">
      <dgm:prSet/>
      <dgm:spPr/>
      <dgm:t>
        <a:bodyPr/>
        <a:lstStyle/>
        <a:p>
          <a:endParaRPr lang="en-CA"/>
        </a:p>
      </dgm:t>
    </dgm:pt>
    <dgm:pt modelId="{FC52764E-5293-4FF0-8FBD-640B29493146}" type="sibTrans" cxnId="{70A8EA5F-B679-4537-9893-8FC35DC33735}">
      <dgm:prSet/>
      <dgm:spPr/>
      <dgm:t>
        <a:bodyPr/>
        <a:lstStyle/>
        <a:p>
          <a:endParaRPr lang="en-CA"/>
        </a:p>
      </dgm:t>
    </dgm:pt>
    <dgm:pt modelId="{0A7FDDF4-2104-444D-A196-BA23A2E8C428}">
      <dgm:prSet/>
      <dgm:spPr/>
      <dgm:t>
        <a:bodyPr/>
        <a:lstStyle/>
        <a:p>
          <a:pPr>
            <a:buFont typeface="Arial" panose="020B0604020202020204" pitchFamily="34" charset="0"/>
            <a:buChar char="•"/>
          </a:pPr>
          <a:r>
            <a:rPr lang="en-US" b="0" i="0"/>
            <a:t>Details on vulnerabilities identified, including severity ratings and potential impacts.</a:t>
          </a:r>
        </a:p>
      </dgm:t>
    </dgm:pt>
    <dgm:pt modelId="{82C62A96-9629-44F0-B2C0-57FC7EA9D341}" type="parTrans" cxnId="{60755D3C-7AEB-485D-B051-0E6362651439}">
      <dgm:prSet/>
      <dgm:spPr/>
      <dgm:t>
        <a:bodyPr/>
        <a:lstStyle/>
        <a:p>
          <a:endParaRPr lang="en-CA"/>
        </a:p>
      </dgm:t>
    </dgm:pt>
    <dgm:pt modelId="{FBA0D4EC-3F46-49E7-9007-8E0363736349}" type="sibTrans" cxnId="{60755D3C-7AEB-485D-B051-0E6362651439}">
      <dgm:prSet/>
      <dgm:spPr/>
      <dgm:t>
        <a:bodyPr/>
        <a:lstStyle/>
        <a:p>
          <a:endParaRPr lang="en-CA"/>
        </a:p>
      </dgm:t>
    </dgm:pt>
    <dgm:pt modelId="{C52EB06C-B76A-45C6-AC5C-49952B53CF9F}">
      <dgm:prSet/>
      <dgm:spPr/>
      <dgm:t>
        <a:bodyPr/>
        <a:lstStyle/>
        <a:p>
          <a:pPr>
            <a:buFont typeface="Arial" panose="020B0604020202020204" pitchFamily="34" charset="0"/>
            <a:buChar char="•"/>
          </a:pPr>
          <a:r>
            <a:rPr lang="en-CA" b="1" i="0"/>
            <a:t>Understanding Vulnerabilities:</a:t>
          </a:r>
          <a:endParaRPr lang="en-CA" b="0" i="0"/>
        </a:p>
      </dgm:t>
    </dgm:pt>
    <dgm:pt modelId="{74924B3F-3917-4301-AE9C-DCD607EDEFD8}" type="parTrans" cxnId="{07D0793F-0347-4332-BCEB-0914F0D52130}">
      <dgm:prSet/>
      <dgm:spPr/>
      <dgm:t>
        <a:bodyPr/>
        <a:lstStyle/>
        <a:p>
          <a:endParaRPr lang="en-CA"/>
        </a:p>
      </dgm:t>
    </dgm:pt>
    <dgm:pt modelId="{0DF3418A-B1CB-4819-BB7A-08CD684E6409}" type="sibTrans" cxnId="{07D0793F-0347-4332-BCEB-0914F0D52130}">
      <dgm:prSet/>
      <dgm:spPr/>
      <dgm:t>
        <a:bodyPr/>
        <a:lstStyle/>
        <a:p>
          <a:endParaRPr lang="en-CA"/>
        </a:p>
      </dgm:t>
    </dgm:pt>
    <dgm:pt modelId="{A94A8662-47A5-462E-A2C8-029236090AC4}">
      <dgm:prSet/>
      <dgm:spPr/>
      <dgm:t>
        <a:bodyPr/>
        <a:lstStyle/>
        <a:p>
          <a:pPr>
            <a:buFont typeface="Arial" panose="020B0604020202020204" pitchFamily="34" charset="0"/>
            <a:buChar char="•"/>
          </a:pPr>
          <a:r>
            <a:rPr lang="en-US" b="0" i="0"/>
            <a:t>Analysis of common vulnerabilities such as HTTP flaws, device type issues, and general security weaknesses.</a:t>
          </a:r>
        </a:p>
      </dgm:t>
    </dgm:pt>
    <dgm:pt modelId="{84F3A850-7641-4211-A1FB-2568A83AF078}" type="parTrans" cxnId="{D5990BA8-5754-4005-8439-C7B9056CA4C4}">
      <dgm:prSet/>
      <dgm:spPr/>
      <dgm:t>
        <a:bodyPr/>
        <a:lstStyle/>
        <a:p>
          <a:endParaRPr lang="en-CA"/>
        </a:p>
      </dgm:t>
    </dgm:pt>
    <dgm:pt modelId="{0777BDA4-0EA3-4F66-BB95-F11747BEA517}" type="sibTrans" cxnId="{D5990BA8-5754-4005-8439-C7B9056CA4C4}">
      <dgm:prSet/>
      <dgm:spPr/>
      <dgm:t>
        <a:bodyPr/>
        <a:lstStyle/>
        <a:p>
          <a:endParaRPr lang="en-CA"/>
        </a:p>
      </dgm:t>
    </dgm:pt>
    <dgm:pt modelId="{3F38A8D5-9903-4997-B6DF-432F71F83655}">
      <dgm:prSet/>
      <dgm:spPr/>
      <dgm:t>
        <a:bodyPr/>
        <a:lstStyle/>
        <a:p>
          <a:pPr>
            <a:buFont typeface="Arial" panose="020B0604020202020204" pitchFamily="34" charset="0"/>
            <a:buChar char="•"/>
          </a:pPr>
          <a:r>
            <a:rPr lang="en-US" b="0" i="0"/>
            <a:t>Importance of addressing these vulnerabilities to protect the network.</a:t>
          </a:r>
        </a:p>
      </dgm:t>
    </dgm:pt>
    <dgm:pt modelId="{B1E1CD40-673B-408D-9E42-A26F358D5198}" type="parTrans" cxnId="{303B25A5-B1BC-4C8B-A3E9-8A0D03CF0F14}">
      <dgm:prSet/>
      <dgm:spPr/>
      <dgm:t>
        <a:bodyPr/>
        <a:lstStyle/>
        <a:p>
          <a:endParaRPr lang="en-CA"/>
        </a:p>
      </dgm:t>
    </dgm:pt>
    <dgm:pt modelId="{F245CD41-AFD7-4CDE-A66B-C2DE61624142}" type="sibTrans" cxnId="{303B25A5-B1BC-4C8B-A3E9-8A0D03CF0F14}">
      <dgm:prSet/>
      <dgm:spPr/>
      <dgm:t>
        <a:bodyPr/>
        <a:lstStyle/>
        <a:p>
          <a:endParaRPr lang="en-CA"/>
        </a:p>
      </dgm:t>
    </dgm:pt>
    <dgm:pt modelId="{F0E232DD-5F69-4DCD-AF43-12C1195927C2}">
      <dgm:prSet/>
      <dgm:spPr/>
      <dgm:t>
        <a:bodyPr/>
        <a:lstStyle/>
        <a:p>
          <a:pPr>
            <a:buFont typeface="Arial" panose="020B0604020202020204" pitchFamily="34" charset="0"/>
            <a:buChar char="•"/>
          </a:pPr>
          <a:r>
            <a:rPr lang="en-CA" b="1" i="0"/>
            <a:t>Actionable Insights:</a:t>
          </a:r>
          <a:endParaRPr lang="en-CA" b="0" i="0"/>
        </a:p>
      </dgm:t>
    </dgm:pt>
    <dgm:pt modelId="{44FAA868-5240-4F51-90A0-0D6994ECCA2B}" type="parTrans" cxnId="{BC8D121F-1297-4597-8DFA-4E17583AA3AC}">
      <dgm:prSet/>
      <dgm:spPr/>
      <dgm:t>
        <a:bodyPr/>
        <a:lstStyle/>
        <a:p>
          <a:endParaRPr lang="en-CA"/>
        </a:p>
      </dgm:t>
    </dgm:pt>
    <dgm:pt modelId="{6E045DCB-803E-468E-8F95-46328F6B1765}" type="sibTrans" cxnId="{BC8D121F-1297-4597-8DFA-4E17583AA3AC}">
      <dgm:prSet/>
      <dgm:spPr/>
      <dgm:t>
        <a:bodyPr/>
        <a:lstStyle/>
        <a:p>
          <a:endParaRPr lang="en-CA"/>
        </a:p>
      </dgm:t>
    </dgm:pt>
    <dgm:pt modelId="{870E2081-F3EF-41CC-A741-6778A04AD5F5}">
      <dgm:prSet/>
      <dgm:spPr/>
      <dgm:t>
        <a:bodyPr/>
        <a:lstStyle/>
        <a:p>
          <a:pPr>
            <a:buFont typeface="Arial" panose="020B0604020202020204" pitchFamily="34" charset="0"/>
            <a:buChar char="•"/>
          </a:pPr>
          <a:r>
            <a:rPr lang="en-US" b="0" i="0"/>
            <a:t>Recommendations for patching or configurations changes based on scan results.</a:t>
          </a:r>
        </a:p>
      </dgm:t>
    </dgm:pt>
    <dgm:pt modelId="{391E770F-A568-4F0C-B78E-CF01379560EA}" type="parTrans" cxnId="{18C5C409-275A-498B-98D3-BB1E33A58804}">
      <dgm:prSet/>
      <dgm:spPr/>
      <dgm:t>
        <a:bodyPr/>
        <a:lstStyle/>
        <a:p>
          <a:endParaRPr lang="en-CA"/>
        </a:p>
      </dgm:t>
    </dgm:pt>
    <dgm:pt modelId="{DBA5EF39-6F5F-4695-8BEC-C1B74389214C}" type="sibTrans" cxnId="{18C5C409-275A-498B-98D3-BB1E33A58804}">
      <dgm:prSet/>
      <dgm:spPr/>
      <dgm:t>
        <a:bodyPr/>
        <a:lstStyle/>
        <a:p>
          <a:endParaRPr lang="en-CA"/>
        </a:p>
      </dgm:t>
    </dgm:pt>
    <dgm:pt modelId="{DECCA45B-A0D1-4340-A995-8EA7CD53BEDA}">
      <dgm:prSet/>
      <dgm:spPr/>
      <dgm:t>
        <a:bodyPr/>
        <a:lstStyle/>
        <a:p>
          <a:pPr>
            <a:buFont typeface="Arial" panose="020B0604020202020204" pitchFamily="34" charset="0"/>
            <a:buChar char="•"/>
          </a:pPr>
          <a:r>
            <a:rPr lang="en-US" b="0" i="0"/>
            <a:t>Planning a strategy to address the most critical security issues first.</a:t>
          </a:r>
        </a:p>
      </dgm:t>
    </dgm:pt>
    <dgm:pt modelId="{713BDA1D-F0AF-49B2-BB60-1E5ABDE0618E}" type="parTrans" cxnId="{1186D099-202D-4459-81D6-4139B71A4CCB}">
      <dgm:prSet/>
      <dgm:spPr/>
      <dgm:t>
        <a:bodyPr/>
        <a:lstStyle/>
        <a:p>
          <a:endParaRPr lang="en-CA"/>
        </a:p>
      </dgm:t>
    </dgm:pt>
    <dgm:pt modelId="{000B759B-F397-4B6B-A469-BAF5DD3C33F6}" type="sibTrans" cxnId="{1186D099-202D-4459-81D6-4139B71A4CCB}">
      <dgm:prSet/>
      <dgm:spPr/>
      <dgm:t>
        <a:bodyPr/>
        <a:lstStyle/>
        <a:p>
          <a:endParaRPr lang="en-CA"/>
        </a:p>
      </dgm:t>
    </dgm:pt>
    <dgm:pt modelId="{169C32AB-CB8C-4C78-BA10-44B0283CB411}" type="pres">
      <dgm:prSet presAssocID="{C87498BB-E9B5-4868-AFEF-FD5901748B19}" presName="Name0" presStyleCnt="0">
        <dgm:presLayoutVars>
          <dgm:chMax val="3"/>
          <dgm:chPref val="3"/>
          <dgm:bulletEnabled val="1"/>
          <dgm:dir/>
          <dgm:animLvl val="lvl"/>
        </dgm:presLayoutVars>
      </dgm:prSet>
      <dgm:spPr/>
    </dgm:pt>
    <dgm:pt modelId="{FFD8CE70-AACE-4BF8-BF4B-967D9D26068A}" type="pres">
      <dgm:prSet presAssocID="{C87498BB-E9B5-4868-AFEF-FD5901748B19}" presName="arc1" presStyleLbl="node1" presStyleIdx="0" presStyleCnt="4"/>
      <dgm:spPr/>
    </dgm:pt>
    <dgm:pt modelId="{B5C413F6-E4ED-4DD8-9722-CF667828D7CD}" type="pres">
      <dgm:prSet presAssocID="{C87498BB-E9B5-4868-AFEF-FD5901748B19}" presName="arc3" presStyleLbl="node1" presStyleIdx="1" presStyleCnt="4"/>
      <dgm:spPr/>
    </dgm:pt>
    <dgm:pt modelId="{02FACCF3-89ED-4727-94DC-9F8FA2C12BB1}" type="pres">
      <dgm:prSet presAssocID="{C87498BB-E9B5-4868-AFEF-FD5901748B19}" presName="parentText2" presStyleLbl="revTx" presStyleIdx="0" presStyleCnt="3">
        <dgm:presLayoutVars>
          <dgm:chMax val="4"/>
          <dgm:chPref val="3"/>
          <dgm:bulletEnabled val="1"/>
        </dgm:presLayoutVars>
      </dgm:prSet>
      <dgm:spPr/>
    </dgm:pt>
    <dgm:pt modelId="{39A29595-FB0C-4CFC-B624-572A39AEEB17}" type="pres">
      <dgm:prSet presAssocID="{C87498BB-E9B5-4868-AFEF-FD5901748B19}" presName="arc2" presStyleLbl="node1" presStyleIdx="2" presStyleCnt="4"/>
      <dgm:spPr/>
    </dgm:pt>
    <dgm:pt modelId="{9C783483-3C42-4CB9-AC21-F373CA4F52F6}" type="pres">
      <dgm:prSet presAssocID="{C87498BB-E9B5-4868-AFEF-FD5901748B19}" presName="arc4" presStyleLbl="node1" presStyleIdx="3" presStyleCnt="4"/>
      <dgm:spPr/>
    </dgm:pt>
    <dgm:pt modelId="{40E9BC2B-A4DC-4E76-B1F7-AB5D8E021321}" type="pres">
      <dgm:prSet presAssocID="{C87498BB-E9B5-4868-AFEF-FD5901748B19}" presName="parentText3" presStyleLbl="revTx" presStyleIdx="1" presStyleCnt="3">
        <dgm:presLayoutVars>
          <dgm:chMax val="1"/>
          <dgm:chPref val="1"/>
          <dgm:bulletEnabled val="1"/>
        </dgm:presLayoutVars>
      </dgm:prSet>
      <dgm:spPr/>
    </dgm:pt>
    <dgm:pt modelId="{418E7CCE-03E1-48EC-B172-BCC1601F1120}" type="pres">
      <dgm:prSet presAssocID="{C87498BB-E9B5-4868-AFEF-FD5901748B19}" presName="middleComposite" presStyleCnt="0"/>
      <dgm:spPr/>
    </dgm:pt>
    <dgm:pt modelId="{179139B7-11B2-4FCC-8218-93CC62E5B6D1}" type="pres">
      <dgm:prSet presAssocID="{A94A8662-47A5-462E-A2C8-029236090AC4}" presName="circ1" presStyleLbl="vennNode1" presStyleIdx="0" presStyleCnt="7"/>
      <dgm:spPr/>
    </dgm:pt>
    <dgm:pt modelId="{27EA7EA3-F829-4B42-BAF5-6A9DC95722E9}" type="pres">
      <dgm:prSet presAssocID="{A94A8662-47A5-462E-A2C8-029236090AC4}" presName="circ1Tx" presStyleLbl="revTx" presStyleIdx="1" presStyleCnt="3">
        <dgm:presLayoutVars>
          <dgm:chMax val="0"/>
          <dgm:chPref val="0"/>
        </dgm:presLayoutVars>
      </dgm:prSet>
      <dgm:spPr/>
    </dgm:pt>
    <dgm:pt modelId="{45B741D1-2DAB-451C-805C-965471E70F92}" type="pres">
      <dgm:prSet presAssocID="{3F38A8D5-9903-4997-B6DF-432F71F83655}" presName="circ2" presStyleLbl="vennNode1" presStyleIdx="1" presStyleCnt="7"/>
      <dgm:spPr/>
    </dgm:pt>
    <dgm:pt modelId="{52B3EF45-87D7-42CF-803A-B010823B0D97}" type="pres">
      <dgm:prSet presAssocID="{3F38A8D5-9903-4997-B6DF-432F71F83655}" presName="circ2Tx" presStyleLbl="revTx" presStyleIdx="1" presStyleCnt="3">
        <dgm:presLayoutVars>
          <dgm:chMax val="0"/>
          <dgm:chPref val="0"/>
        </dgm:presLayoutVars>
      </dgm:prSet>
      <dgm:spPr/>
    </dgm:pt>
    <dgm:pt modelId="{1D5B43C0-2F36-4F7C-83BB-6D3B076DB877}" type="pres">
      <dgm:prSet presAssocID="{C87498BB-E9B5-4868-AFEF-FD5901748B19}" presName="leftComposite" presStyleCnt="0"/>
      <dgm:spPr/>
    </dgm:pt>
    <dgm:pt modelId="{1C231E62-3E2B-4029-A8AC-12FF116B77E9}" type="pres">
      <dgm:prSet presAssocID="{267632AC-D278-400D-8945-3269E63C892B}" presName="childText1_1" presStyleLbl="vennNode1" presStyleIdx="2" presStyleCnt="7">
        <dgm:presLayoutVars>
          <dgm:chMax val="0"/>
          <dgm:chPref val="0"/>
        </dgm:presLayoutVars>
      </dgm:prSet>
      <dgm:spPr/>
    </dgm:pt>
    <dgm:pt modelId="{FA4065DF-95C2-4857-8279-1DE8754DFCCF}" type="pres">
      <dgm:prSet presAssocID="{267632AC-D278-400D-8945-3269E63C892B}" presName="ellipse1" presStyleLbl="vennNode1" presStyleIdx="3" presStyleCnt="7"/>
      <dgm:spPr/>
    </dgm:pt>
    <dgm:pt modelId="{1040DBE5-4646-4CBB-B825-95556E73E1AD}" type="pres">
      <dgm:prSet presAssocID="{267632AC-D278-400D-8945-3269E63C892B}" presName="ellipse2" presStyleLbl="vennNode1" presStyleIdx="4" presStyleCnt="7"/>
      <dgm:spPr/>
    </dgm:pt>
    <dgm:pt modelId="{C4AFD923-C1F2-49D0-BFAC-E837D89DFBEF}" type="pres">
      <dgm:prSet presAssocID="{0A7FDDF4-2104-444D-A196-BA23A2E8C428}" presName="childText1_2" presStyleLbl="vennNode1" presStyleIdx="5" presStyleCnt="7">
        <dgm:presLayoutVars>
          <dgm:chMax val="0"/>
          <dgm:chPref val="0"/>
        </dgm:presLayoutVars>
      </dgm:prSet>
      <dgm:spPr/>
    </dgm:pt>
    <dgm:pt modelId="{7092DFEE-F4B3-4404-B577-23834818E651}" type="pres">
      <dgm:prSet presAssocID="{0A7FDDF4-2104-444D-A196-BA23A2E8C428}" presName="ellipse3" presStyleLbl="vennNode1" presStyleIdx="6" presStyleCnt="7"/>
      <dgm:spPr/>
    </dgm:pt>
    <dgm:pt modelId="{2FFF01C7-BDB2-4D66-BC5D-21DFFA7750C1}" type="pres">
      <dgm:prSet presAssocID="{C87498BB-E9B5-4868-AFEF-FD5901748B19}" presName="rightChild" presStyleLbl="node2" presStyleIdx="0" presStyleCnt="1">
        <dgm:presLayoutVars>
          <dgm:chMax val="0"/>
          <dgm:chPref val="0"/>
        </dgm:presLayoutVars>
      </dgm:prSet>
      <dgm:spPr/>
    </dgm:pt>
    <dgm:pt modelId="{F1B8F0A3-906C-444B-AD61-0F7117008033}" type="pres">
      <dgm:prSet presAssocID="{C87498BB-E9B5-4868-AFEF-FD5901748B19}" presName="parentText1" presStyleLbl="revTx" presStyleIdx="2" presStyleCnt="3">
        <dgm:presLayoutVars>
          <dgm:chMax val="4"/>
          <dgm:chPref val="3"/>
          <dgm:bulletEnabled val="1"/>
        </dgm:presLayoutVars>
      </dgm:prSet>
      <dgm:spPr/>
    </dgm:pt>
  </dgm:ptLst>
  <dgm:cxnLst>
    <dgm:cxn modelId="{18C5C409-275A-498B-98D3-BB1E33A58804}" srcId="{F0E232DD-5F69-4DCD-AF43-12C1195927C2}" destId="{870E2081-F3EF-41CC-A741-6778A04AD5F5}" srcOrd="0" destOrd="0" parTransId="{391E770F-A568-4F0C-B78E-CF01379560EA}" sibTransId="{DBA5EF39-6F5F-4695-8BEC-C1B74389214C}"/>
    <dgm:cxn modelId="{BC8D121F-1297-4597-8DFA-4E17583AA3AC}" srcId="{C87498BB-E9B5-4868-AFEF-FD5901748B19}" destId="{F0E232DD-5F69-4DCD-AF43-12C1195927C2}" srcOrd="2" destOrd="0" parTransId="{44FAA868-5240-4F51-90A0-0D6994ECCA2B}" sibTransId="{6E045DCB-803E-468E-8F95-46328F6B1765}"/>
    <dgm:cxn modelId="{BC3D3924-7C91-4D9C-AD54-369F39A212A9}" type="presOf" srcId="{870E2081-F3EF-41CC-A741-6778A04AD5F5}" destId="{2FFF01C7-BDB2-4D66-BC5D-21DFFA7750C1}" srcOrd="0" destOrd="0" presId="urn:microsoft.com/office/officeart/2009/3/layout/PhasedProcess"/>
    <dgm:cxn modelId="{C9E6D22E-3F58-46DB-A414-39F69AA7F4B2}" type="presOf" srcId="{267632AC-D278-400D-8945-3269E63C892B}" destId="{1C231E62-3E2B-4029-A8AC-12FF116B77E9}" srcOrd="0" destOrd="0" presId="urn:microsoft.com/office/officeart/2009/3/layout/PhasedProcess"/>
    <dgm:cxn modelId="{704C2D35-C77E-475B-B881-842DD6713543}" type="presOf" srcId="{DECCA45B-A0D1-4340-A995-8EA7CD53BEDA}" destId="{2FFF01C7-BDB2-4D66-BC5D-21DFFA7750C1}" srcOrd="0" destOrd="1" presId="urn:microsoft.com/office/officeart/2009/3/layout/PhasedProcess"/>
    <dgm:cxn modelId="{60755D3C-7AEB-485D-B051-0E6362651439}" srcId="{7294D51B-114D-4A7D-8CFC-700679E3C243}" destId="{0A7FDDF4-2104-444D-A196-BA23A2E8C428}" srcOrd="1" destOrd="0" parTransId="{82C62A96-9629-44F0-B2C0-57FC7EA9D341}" sibTransId="{FBA0D4EC-3F46-49E7-9007-8E0363736349}"/>
    <dgm:cxn modelId="{07D0793F-0347-4332-BCEB-0914F0D52130}" srcId="{C87498BB-E9B5-4868-AFEF-FD5901748B19}" destId="{C52EB06C-B76A-45C6-AC5C-49952B53CF9F}" srcOrd="1" destOrd="0" parTransId="{74924B3F-3917-4301-AE9C-DCD607EDEFD8}" sibTransId="{0DF3418A-B1CB-4819-BB7A-08CD684E6409}"/>
    <dgm:cxn modelId="{70A8EA5F-B679-4537-9893-8FC35DC33735}" srcId="{7294D51B-114D-4A7D-8CFC-700679E3C243}" destId="{267632AC-D278-400D-8945-3269E63C892B}" srcOrd="0" destOrd="0" parTransId="{4B17D32C-4B79-433B-87A3-4A3F1D31A055}" sibTransId="{FC52764E-5293-4FF0-8FBD-640B29493146}"/>
    <dgm:cxn modelId="{0B40B461-271C-43C7-862C-065D595AF19A}" type="presOf" srcId="{C52EB06C-B76A-45C6-AC5C-49952B53CF9F}" destId="{02FACCF3-89ED-4727-94DC-9F8FA2C12BB1}" srcOrd="0" destOrd="0" presId="urn:microsoft.com/office/officeart/2009/3/layout/PhasedProcess"/>
    <dgm:cxn modelId="{D3FBFA44-894A-4580-AE26-A935E802E16F}" type="presOf" srcId="{0A7FDDF4-2104-444D-A196-BA23A2E8C428}" destId="{C4AFD923-C1F2-49D0-BFAC-E837D89DFBEF}" srcOrd="0" destOrd="0" presId="urn:microsoft.com/office/officeart/2009/3/layout/PhasedProcess"/>
    <dgm:cxn modelId="{AE2B3D91-9E6D-4E00-926E-CD8C745E2472}" type="presOf" srcId="{3F38A8D5-9903-4997-B6DF-432F71F83655}" destId="{52B3EF45-87D7-42CF-803A-B010823B0D97}" srcOrd="1" destOrd="0" presId="urn:microsoft.com/office/officeart/2009/3/layout/PhasedProcess"/>
    <dgm:cxn modelId="{9539BF97-610F-4C2F-8AEC-D95253AA9E1E}" type="presOf" srcId="{A94A8662-47A5-462E-A2C8-029236090AC4}" destId="{179139B7-11B2-4FCC-8218-93CC62E5B6D1}" srcOrd="0" destOrd="0" presId="urn:microsoft.com/office/officeart/2009/3/layout/PhasedProcess"/>
    <dgm:cxn modelId="{1186D099-202D-4459-81D6-4139B71A4CCB}" srcId="{F0E232DD-5F69-4DCD-AF43-12C1195927C2}" destId="{DECCA45B-A0D1-4340-A995-8EA7CD53BEDA}" srcOrd="1" destOrd="0" parTransId="{713BDA1D-F0AF-49B2-BB60-1E5ABDE0618E}" sibTransId="{000B759B-F397-4B6B-A469-BAF5DD3C33F6}"/>
    <dgm:cxn modelId="{303B25A5-B1BC-4C8B-A3E9-8A0D03CF0F14}" srcId="{C52EB06C-B76A-45C6-AC5C-49952B53CF9F}" destId="{3F38A8D5-9903-4997-B6DF-432F71F83655}" srcOrd="1" destOrd="0" parTransId="{B1E1CD40-673B-408D-9E42-A26F358D5198}" sibTransId="{F245CD41-AFD7-4CDE-A66B-C2DE61624142}"/>
    <dgm:cxn modelId="{0F72F5A5-F7AB-4EE2-B5EB-1F83AD5639F1}" srcId="{C87498BB-E9B5-4868-AFEF-FD5901748B19}" destId="{7294D51B-114D-4A7D-8CFC-700679E3C243}" srcOrd="0" destOrd="0" parTransId="{FF45B909-D5D1-415D-AF87-897B91A554B7}" sibTransId="{32F71D04-F719-4B49-A18D-5E1BB03BEAB7}"/>
    <dgm:cxn modelId="{D5990BA8-5754-4005-8439-C7B9056CA4C4}" srcId="{C52EB06C-B76A-45C6-AC5C-49952B53CF9F}" destId="{A94A8662-47A5-462E-A2C8-029236090AC4}" srcOrd="0" destOrd="0" parTransId="{84F3A850-7641-4211-A1FB-2568A83AF078}" sibTransId="{0777BDA4-0EA3-4F66-BB95-F11747BEA517}"/>
    <dgm:cxn modelId="{D5A0F4A8-4C94-4171-9FB0-462661CC4986}" type="presOf" srcId="{A94A8662-47A5-462E-A2C8-029236090AC4}" destId="{27EA7EA3-F829-4B42-BAF5-6A9DC95722E9}" srcOrd="1" destOrd="0" presId="urn:microsoft.com/office/officeart/2009/3/layout/PhasedProcess"/>
    <dgm:cxn modelId="{70C78EC2-A0DC-40E3-BE00-F2CE04101855}" type="presOf" srcId="{C87498BB-E9B5-4868-AFEF-FD5901748B19}" destId="{169C32AB-CB8C-4C78-BA10-44B0283CB411}" srcOrd="0" destOrd="0" presId="urn:microsoft.com/office/officeart/2009/3/layout/PhasedProcess"/>
    <dgm:cxn modelId="{CCB1AEC3-7B60-4047-8CC5-EFA01F19B2A8}" type="presOf" srcId="{7294D51B-114D-4A7D-8CFC-700679E3C243}" destId="{F1B8F0A3-906C-444B-AD61-0F7117008033}" srcOrd="0" destOrd="0" presId="urn:microsoft.com/office/officeart/2009/3/layout/PhasedProcess"/>
    <dgm:cxn modelId="{609EF8D8-D046-4E0E-A2E6-F6ADB510FBEE}" type="presOf" srcId="{3F38A8D5-9903-4997-B6DF-432F71F83655}" destId="{45B741D1-2DAB-451C-805C-965471E70F92}" srcOrd="0" destOrd="0" presId="urn:microsoft.com/office/officeart/2009/3/layout/PhasedProcess"/>
    <dgm:cxn modelId="{7D7F28F3-B976-4E21-BAD4-ADCB83933576}" type="presOf" srcId="{F0E232DD-5F69-4DCD-AF43-12C1195927C2}" destId="{40E9BC2B-A4DC-4E76-B1F7-AB5D8E021321}" srcOrd="0" destOrd="0" presId="urn:microsoft.com/office/officeart/2009/3/layout/PhasedProcess"/>
    <dgm:cxn modelId="{6077ABCF-1BCA-485D-87FA-B0CA6DA78745}" type="presParOf" srcId="{169C32AB-CB8C-4C78-BA10-44B0283CB411}" destId="{FFD8CE70-AACE-4BF8-BF4B-967D9D26068A}" srcOrd="0" destOrd="0" presId="urn:microsoft.com/office/officeart/2009/3/layout/PhasedProcess"/>
    <dgm:cxn modelId="{00B8E847-898E-4F2E-B65A-816544DE17BF}" type="presParOf" srcId="{169C32AB-CB8C-4C78-BA10-44B0283CB411}" destId="{B5C413F6-E4ED-4DD8-9722-CF667828D7CD}" srcOrd="1" destOrd="0" presId="urn:microsoft.com/office/officeart/2009/3/layout/PhasedProcess"/>
    <dgm:cxn modelId="{A0E04775-A1E5-469E-B3FA-CE1DF1615153}" type="presParOf" srcId="{169C32AB-CB8C-4C78-BA10-44B0283CB411}" destId="{02FACCF3-89ED-4727-94DC-9F8FA2C12BB1}" srcOrd="2" destOrd="0" presId="urn:microsoft.com/office/officeart/2009/3/layout/PhasedProcess"/>
    <dgm:cxn modelId="{440F61E6-C2B4-4541-9AEA-5B18C6140982}" type="presParOf" srcId="{169C32AB-CB8C-4C78-BA10-44B0283CB411}" destId="{39A29595-FB0C-4CFC-B624-572A39AEEB17}" srcOrd="3" destOrd="0" presId="urn:microsoft.com/office/officeart/2009/3/layout/PhasedProcess"/>
    <dgm:cxn modelId="{B617C365-9B90-4B94-B365-6C793731E683}" type="presParOf" srcId="{169C32AB-CB8C-4C78-BA10-44B0283CB411}" destId="{9C783483-3C42-4CB9-AC21-F373CA4F52F6}" srcOrd="4" destOrd="0" presId="urn:microsoft.com/office/officeart/2009/3/layout/PhasedProcess"/>
    <dgm:cxn modelId="{A6BD9E7E-0FB3-4D57-B76E-C252DC4F8B7A}" type="presParOf" srcId="{169C32AB-CB8C-4C78-BA10-44B0283CB411}" destId="{40E9BC2B-A4DC-4E76-B1F7-AB5D8E021321}" srcOrd="5" destOrd="0" presId="urn:microsoft.com/office/officeart/2009/3/layout/PhasedProcess"/>
    <dgm:cxn modelId="{38CB111C-3116-46FD-A8B9-A0E442B3DB3F}" type="presParOf" srcId="{169C32AB-CB8C-4C78-BA10-44B0283CB411}" destId="{418E7CCE-03E1-48EC-B172-BCC1601F1120}" srcOrd="6" destOrd="0" presId="urn:microsoft.com/office/officeart/2009/3/layout/PhasedProcess"/>
    <dgm:cxn modelId="{D93921FE-CFE8-437B-AFE0-2986120D167A}" type="presParOf" srcId="{418E7CCE-03E1-48EC-B172-BCC1601F1120}" destId="{179139B7-11B2-4FCC-8218-93CC62E5B6D1}" srcOrd="0" destOrd="0" presId="urn:microsoft.com/office/officeart/2009/3/layout/PhasedProcess"/>
    <dgm:cxn modelId="{523BE613-396F-4D8D-A8A2-96F95556A859}" type="presParOf" srcId="{418E7CCE-03E1-48EC-B172-BCC1601F1120}" destId="{27EA7EA3-F829-4B42-BAF5-6A9DC95722E9}" srcOrd="1" destOrd="0" presId="urn:microsoft.com/office/officeart/2009/3/layout/PhasedProcess"/>
    <dgm:cxn modelId="{4A20CDB8-726B-4D1B-8175-172C81B43E6A}" type="presParOf" srcId="{418E7CCE-03E1-48EC-B172-BCC1601F1120}" destId="{45B741D1-2DAB-451C-805C-965471E70F92}" srcOrd="2" destOrd="0" presId="urn:microsoft.com/office/officeart/2009/3/layout/PhasedProcess"/>
    <dgm:cxn modelId="{6D9F746B-926B-445D-AE74-4FF5224F3A81}" type="presParOf" srcId="{418E7CCE-03E1-48EC-B172-BCC1601F1120}" destId="{52B3EF45-87D7-42CF-803A-B010823B0D97}" srcOrd="3" destOrd="0" presId="urn:microsoft.com/office/officeart/2009/3/layout/PhasedProcess"/>
    <dgm:cxn modelId="{32665B59-B723-4173-B267-A4FEB0FD7823}" type="presParOf" srcId="{169C32AB-CB8C-4C78-BA10-44B0283CB411}" destId="{1D5B43C0-2F36-4F7C-83BB-6D3B076DB877}" srcOrd="7" destOrd="0" presId="urn:microsoft.com/office/officeart/2009/3/layout/PhasedProcess"/>
    <dgm:cxn modelId="{5890EE6C-4B7E-4939-9518-346475202862}" type="presParOf" srcId="{1D5B43C0-2F36-4F7C-83BB-6D3B076DB877}" destId="{1C231E62-3E2B-4029-A8AC-12FF116B77E9}" srcOrd="0" destOrd="0" presId="urn:microsoft.com/office/officeart/2009/3/layout/PhasedProcess"/>
    <dgm:cxn modelId="{08CA8425-BB4F-4C3D-9F53-2B3D84D9CDF4}" type="presParOf" srcId="{1D5B43C0-2F36-4F7C-83BB-6D3B076DB877}" destId="{FA4065DF-95C2-4857-8279-1DE8754DFCCF}" srcOrd="1" destOrd="0" presId="urn:microsoft.com/office/officeart/2009/3/layout/PhasedProcess"/>
    <dgm:cxn modelId="{0CE99836-EC5B-4806-9F87-4A43B7531BA5}" type="presParOf" srcId="{1D5B43C0-2F36-4F7C-83BB-6D3B076DB877}" destId="{1040DBE5-4646-4CBB-B825-95556E73E1AD}" srcOrd="2" destOrd="0" presId="urn:microsoft.com/office/officeart/2009/3/layout/PhasedProcess"/>
    <dgm:cxn modelId="{5E854D7F-8BCD-4185-A6E3-36B1A7CA8CCB}" type="presParOf" srcId="{1D5B43C0-2F36-4F7C-83BB-6D3B076DB877}" destId="{C4AFD923-C1F2-49D0-BFAC-E837D89DFBEF}" srcOrd="3" destOrd="0" presId="urn:microsoft.com/office/officeart/2009/3/layout/PhasedProcess"/>
    <dgm:cxn modelId="{71C60538-3AE3-423B-B9F9-B873ED57B324}" type="presParOf" srcId="{1D5B43C0-2F36-4F7C-83BB-6D3B076DB877}" destId="{7092DFEE-F4B3-4404-B577-23834818E651}" srcOrd="4" destOrd="0" presId="urn:microsoft.com/office/officeart/2009/3/layout/PhasedProcess"/>
    <dgm:cxn modelId="{B95DA0F7-907D-486C-B848-E0AC68DA37C6}" type="presParOf" srcId="{169C32AB-CB8C-4C78-BA10-44B0283CB411}" destId="{2FFF01C7-BDB2-4D66-BC5D-21DFFA7750C1}" srcOrd="8" destOrd="0" presId="urn:microsoft.com/office/officeart/2009/3/layout/PhasedProcess"/>
    <dgm:cxn modelId="{1BC1FB57-EA39-45CF-90E7-A9DF176999BC}" type="presParOf" srcId="{169C32AB-CB8C-4C78-BA10-44B0283CB411}" destId="{F1B8F0A3-906C-444B-AD61-0F7117008033}"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03D78C-C49A-4572-A586-E98EFC1FF00D}"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CA"/>
        </a:p>
      </dgm:t>
    </dgm:pt>
    <dgm:pt modelId="{B74E5B31-5006-4C7C-B9FE-20DF32A3E3A5}">
      <dgm:prSet phldrT="[Text]"/>
      <dgm:spPr/>
      <dgm:t>
        <a:bodyPr/>
        <a:lstStyle/>
        <a:p>
          <a:pPr>
            <a:buFont typeface="Arial" panose="020B0604020202020204" pitchFamily="34" charset="0"/>
            <a:buChar char="•"/>
          </a:pPr>
          <a:r>
            <a:rPr lang="en-CA" b="1" i="0"/>
            <a:t>Introduction to Nmap:</a:t>
          </a:r>
          <a:endParaRPr lang="en-CA"/>
        </a:p>
      </dgm:t>
    </dgm:pt>
    <dgm:pt modelId="{E1274F70-2036-4F0A-82DB-81E70D5398ED}" type="parTrans" cxnId="{BDA99F1A-A2EE-4A24-BCA8-D7E901B1A685}">
      <dgm:prSet/>
      <dgm:spPr/>
      <dgm:t>
        <a:bodyPr/>
        <a:lstStyle/>
        <a:p>
          <a:endParaRPr lang="en-CA"/>
        </a:p>
      </dgm:t>
    </dgm:pt>
    <dgm:pt modelId="{6087CAE9-136C-4781-8086-898E4EAA650F}" type="sibTrans" cxnId="{BDA99F1A-A2EE-4A24-BCA8-D7E901B1A685}">
      <dgm:prSet/>
      <dgm:spPr/>
      <dgm:t>
        <a:bodyPr/>
        <a:lstStyle/>
        <a:p>
          <a:endParaRPr lang="en-CA"/>
        </a:p>
      </dgm:t>
    </dgm:pt>
    <dgm:pt modelId="{CAFA30A9-D53D-4BDB-A6EE-C2A7F5D941B1}">
      <dgm:prSet/>
      <dgm:spPr/>
      <dgm:t>
        <a:bodyPr/>
        <a:lstStyle/>
        <a:p>
          <a:pPr>
            <a:buFont typeface="Arial" panose="020B0604020202020204" pitchFamily="34" charset="0"/>
            <a:buChar char="•"/>
          </a:pPr>
          <a:r>
            <a:rPr lang="en-US" b="0" i="0"/>
            <a:t>Overview of Nmap as a network mapping tool used to discover hosts and services on a computer network.</a:t>
          </a:r>
        </a:p>
      </dgm:t>
    </dgm:pt>
    <dgm:pt modelId="{F4A01CB7-6AA8-4AE5-A589-0CF4235F6C0E}" type="parTrans" cxnId="{E5DE950A-3C46-46AD-A2C6-7753E42E1109}">
      <dgm:prSet/>
      <dgm:spPr/>
      <dgm:t>
        <a:bodyPr/>
        <a:lstStyle/>
        <a:p>
          <a:endParaRPr lang="en-CA"/>
        </a:p>
      </dgm:t>
    </dgm:pt>
    <dgm:pt modelId="{8D214866-641E-447D-B3F0-76A5053E1571}" type="sibTrans" cxnId="{E5DE950A-3C46-46AD-A2C6-7753E42E1109}">
      <dgm:prSet/>
      <dgm:spPr/>
      <dgm:t>
        <a:bodyPr/>
        <a:lstStyle/>
        <a:p>
          <a:endParaRPr lang="en-CA"/>
        </a:p>
      </dgm:t>
    </dgm:pt>
    <dgm:pt modelId="{C10ED5B3-43F8-4937-BA53-3BCC30E98BA9}">
      <dgm:prSet/>
      <dgm:spPr/>
      <dgm:t>
        <a:bodyPr/>
        <a:lstStyle/>
        <a:p>
          <a:pPr>
            <a:buFont typeface="Arial" panose="020B0604020202020204" pitchFamily="34" charset="0"/>
            <a:buChar char="•"/>
          </a:pPr>
          <a:r>
            <a:rPr lang="en-US" b="0" i="0"/>
            <a:t>Configuring Nmap to perform a detailed scan of specific IP ranges.</a:t>
          </a:r>
        </a:p>
      </dgm:t>
    </dgm:pt>
    <dgm:pt modelId="{A685D391-8AEE-4C8C-A244-15655E681496}" type="parTrans" cxnId="{8468E00C-F55D-456E-821B-9FAF915676AB}">
      <dgm:prSet/>
      <dgm:spPr/>
      <dgm:t>
        <a:bodyPr/>
        <a:lstStyle/>
        <a:p>
          <a:endParaRPr lang="en-CA"/>
        </a:p>
      </dgm:t>
    </dgm:pt>
    <dgm:pt modelId="{0026DA84-78C9-4CF4-A5FC-4DEF08F2ABBC}" type="sibTrans" cxnId="{8468E00C-F55D-456E-821B-9FAF915676AB}">
      <dgm:prSet/>
      <dgm:spPr/>
      <dgm:t>
        <a:bodyPr/>
        <a:lstStyle/>
        <a:p>
          <a:endParaRPr lang="en-CA"/>
        </a:p>
      </dgm:t>
    </dgm:pt>
    <dgm:pt modelId="{09E65D2F-D061-446F-A8AF-FEAD71F802E7}">
      <dgm:prSet/>
      <dgm:spPr/>
      <dgm:t>
        <a:bodyPr/>
        <a:lstStyle/>
        <a:p>
          <a:pPr>
            <a:buFont typeface="Arial" panose="020B0604020202020204" pitchFamily="34" charset="0"/>
            <a:buChar char="•"/>
          </a:pPr>
          <a:r>
            <a:rPr lang="en-CA" b="1" i="0"/>
            <a:t>Performing the Scan:</a:t>
          </a:r>
          <a:endParaRPr lang="en-CA" b="0" i="0"/>
        </a:p>
      </dgm:t>
    </dgm:pt>
    <dgm:pt modelId="{40B6FB0B-43CB-43FF-9367-DEBC3E79A3F2}" type="parTrans" cxnId="{03E94D45-0753-4866-B14C-BC6351611510}">
      <dgm:prSet/>
      <dgm:spPr/>
      <dgm:t>
        <a:bodyPr/>
        <a:lstStyle/>
        <a:p>
          <a:endParaRPr lang="en-CA"/>
        </a:p>
      </dgm:t>
    </dgm:pt>
    <dgm:pt modelId="{AEA8489D-AD56-407D-AA35-7158AAEDD1A7}" type="sibTrans" cxnId="{03E94D45-0753-4866-B14C-BC6351611510}">
      <dgm:prSet/>
      <dgm:spPr/>
      <dgm:t>
        <a:bodyPr/>
        <a:lstStyle/>
        <a:p>
          <a:endParaRPr lang="en-CA"/>
        </a:p>
      </dgm:t>
    </dgm:pt>
    <dgm:pt modelId="{AF3E946D-F701-499B-9629-C7B67CE957D9}">
      <dgm:prSet/>
      <dgm:spPr/>
      <dgm:t>
        <a:bodyPr/>
        <a:lstStyle/>
        <a:p>
          <a:pPr>
            <a:buFont typeface="Arial" panose="020B0604020202020204" pitchFamily="34" charset="0"/>
            <a:buChar char="•"/>
          </a:pPr>
          <a:r>
            <a:rPr lang="en-US" b="0" i="0"/>
            <a:t>Detailed steps on executing an Nmap scan to enumerate network services.</a:t>
          </a:r>
        </a:p>
      </dgm:t>
    </dgm:pt>
    <dgm:pt modelId="{9103D857-AC90-4533-8335-AEF418DE5085}" type="parTrans" cxnId="{C132A4DE-5EEC-4397-A585-8851B6E347B0}">
      <dgm:prSet/>
      <dgm:spPr/>
      <dgm:t>
        <a:bodyPr/>
        <a:lstStyle/>
        <a:p>
          <a:endParaRPr lang="en-CA"/>
        </a:p>
      </dgm:t>
    </dgm:pt>
    <dgm:pt modelId="{8C94B919-C03D-490A-9B3A-593053F9C23E}" type="sibTrans" cxnId="{C132A4DE-5EEC-4397-A585-8851B6E347B0}">
      <dgm:prSet/>
      <dgm:spPr/>
      <dgm:t>
        <a:bodyPr/>
        <a:lstStyle/>
        <a:p>
          <a:endParaRPr lang="en-CA"/>
        </a:p>
      </dgm:t>
    </dgm:pt>
    <dgm:pt modelId="{7548CC42-5221-4D6B-B44E-48EE5160E034}">
      <dgm:prSet/>
      <dgm:spPr/>
      <dgm:t>
        <a:bodyPr/>
        <a:lstStyle/>
        <a:p>
          <a:pPr>
            <a:buFont typeface="Arial" panose="020B0604020202020204" pitchFamily="34" charset="0"/>
            <a:buChar char="•"/>
          </a:pPr>
          <a:r>
            <a:rPr lang="en-US" b="0" i="0"/>
            <a:t>Interpretation of results, including open ports and service information.</a:t>
          </a:r>
        </a:p>
      </dgm:t>
    </dgm:pt>
    <dgm:pt modelId="{FFDACDF0-43A9-4A12-B49B-62266DD8510D}" type="parTrans" cxnId="{EC28FEF5-A5B3-4796-9A4A-624FD12F67A8}">
      <dgm:prSet/>
      <dgm:spPr/>
      <dgm:t>
        <a:bodyPr/>
        <a:lstStyle/>
        <a:p>
          <a:endParaRPr lang="en-CA"/>
        </a:p>
      </dgm:t>
    </dgm:pt>
    <dgm:pt modelId="{F7B93AE2-800E-4B32-83D0-058490E3FEE8}" type="sibTrans" cxnId="{EC28FEF5-A5B3-4796-9A4A-624FD12F67A8}">
      <dgm:prSet/>
      <dgm:spPr/>
      <dgm:t>
        <a:bodyPr/>
        <a:lstStyle/>
        <a:p>
          <a:endParaRPr lang="en-CA"/>
        </a:p>
      </dgm:t>
    </dgm:pt>
    <dgm:pt modelId="{7406A82F-0B62-439E-A420-005E4FA2EF3E}">
      <dgm:prSet/>
      <dgm:spPr/>
      <dgm:t>
        <a:bodyPr/>
        <a:lstStyle/>
        <a:p>
          <a:pPr>
            <a:buFont typeface="Arial" panose="020B0604020202020204" pitchFamily="34" charset="0"/>
            <a:buChar char="•"/>
          </a:pPr>
          <a:r>
            <a:rPr lang="en-CA" b="1" i="0"/>
            <a:t>Analyzing Results:</a:t>
          </a:r>
          <a:endParaRPr lang="en-CA" b="0" i="0"/>
        </a:p>
      </dgm:t>
    </dgm:pt>
    <dgm:pt modelId="{2E7BE2B9-2C11-4BD2-8308-B50B88ADB9A5}" type="parTrans" cxnId="{0227453D-B9AA-40AC-B63A-F010BB992717}">
      <dgm:prSet/>
      <dgm:spPr/>
      <dgm:t>
        <a:bodyPr/>
        <a:lstStyle/>
        <a:p>
          <a:endParaRPr lang="en-CA"/>
        </a:p>
      </dgm:t>
    </dgm:pt>
    <dgm:pt modelId="{C7BD9B8A-39DB-47BA-825F-1EA44996D3F7}" type="sibTrans" cxnId="{0227453D-B9AA-40AC-B63A-F010BB992717}">
      <dgm:prSet/>
      <dgm:spPr/>
      <dgm:t>
        <a:bodyPr/>
        <a:lstStyle/>
        <a:p>
          <a:endParaRPr lang="en-CA"/>
        </a:p>
      </dgm:t>
    </dgm:pt>
    <dgm:pt modelId="{3EBECA34-59ED-49C9-9FF9-BDFF45CB9459}">
      <dgm:prSet/>
      <dgm:spPr/>
      <dgm:t>
        <a:bodyPr/>
        <a:lstStyle/>
        <a:p>
          <a:pPr>
            <a:buFont typeface="Arial" panose="020B0604020202020204" pitchFamily="34" charset="0"/>
            <a:buChar char="•"/>
          </a:pPr>
          <a:r>
            <a:rPr lang="en-US" b="0" i="0" dirty="0"/>
            <a:t>Identification of running services and their security implications </a:t>
          </a:r>
          <a:r>
            <a:rPr lang="en-CA" b="0" i="0" dirty="0"/>
            <a:t>(Kumar, 2023)</a:t>
          </a:r>
          <a:r>
            <a:rPr lang="en-US" b="0" i="0" dirty="0"/>
            <a:t>.</a:t>
          </a:r>
        </a:p>
      </dgm:t>
    </dgm:pt>
    <dgm:pt modelId="{2DD355BA-433F-4060-BBB2-7CA89122E17B}" type="parTrans" cxnId="{AC30A216-210B-4DE4-948C-EA99FB0C1D03}">
      <dgm:prSet/>
      <dgm:spPr/>
      <dgm:t>
        <a:bodyPr/>
        <a:lstStyle/>
        <a:p>
          <a:endParaRPr lang="en-CA"/>
        </a:p>
      </dgm:t>
    </dgm:pt>
    <dgm:pt modelId="{18D4C921-A7F1-4183-AB99-7FF15609B975}" type="sibTrans" cxnId="{AC30A216-210B-4DE4-948C-EA99FB0C1D03}">
      <dgm:prSet/>
      <dgm:spPr/>
      <dgm:t>
        <a:bodyPr/>
        <a:lstStyle/>
        <a:p>
          <a:endParaRPr lang="en-CA"/>
        </a:p>
      </dgm:t>
    </dgm:pt>
    <dgm:pt modelId="{D4B349CB-9EA0-493D-8BFF-F34E60B934FF}">
      <dgm:prSet/>
      <dgm:spPr/>
      <dgm:t>
        <a:bodyPr/>
        <a:lstStyle/>
        <a:p>
          <a:pPr>
            <a:buFont typeface="Arial" panose="020B0604020202020204" pitchFamily="34" charset="0"/>
            <a:buChar char="•"/>
          </a:pPr>
          <a:r>
            <a:rPr lang="en-US" b="0" i="0"/>
            <a:t>Planning further tests based on discovered services.</a:t>
          </a:r>
        </a:p>
      </dgm:t>
    </dgm:pt>
    <dgm:pt modelId="{9DC1158D-899A-42BF-A35C-DA21375D67FD}" type="parTrans" cxnId="{EB92680F-5546-4DF5-9B56-81F429D13B61}">
      <dgm:prSet/>
      <dgm:spPr/>
      <dgm:t>
        <a:bodyPr/>
        <a:lstStyle/>
        <a:p>
          <a:endParaRPr lang="en-CA"/>
        </a:p>
      </dgm:t>
    </dgm:pt>
    <dgm:pt modelId="{97B931E7-427B-4644-B717-F316D08EE361}" type="sibTrans" cxnId="{EB92680F-5546-4DF5-9B56-81F429D13B61}">
      <dgm:prSet/>
      <dgm:spPr/>
      <dgm:t>
        <a:bodyPr/>
        <a:lstStyle/>
        <a:p>
          <a:endParaRPr lang="en-CA"/>
        </a:p>
      </dgm:t>
    </dgm:pt>
    <dgm:pt modelId="{59451479-F1B8-4436-AA57-941BA8435D87}" type="pres">
      <dgm:prSet presAssocID="{0803D78C-C49A-4572-A586-E98EFC1FF00D}" presName="Name0" presStyleCnt="0">
        <dgm:presLayoutVars>
          <dgm:chPref val="3"/>
          <dgm:dir/>
          <dgm:animLvl val="lvl"/>
          <dgm:resizeHandles/>
        </dgm:presLayoutVars>
      </dgm:prSet>
      <dgm:spPr/>
    </dgm:pt>
    <dgm:pt modelId="{959CE25D-0A4B-4EBC-8C9C-C9E97AD72D3E}" type="pres">
      <dgm:prSet presAssocID="{B74E5B31-5006-4C7C-B9FE-20DF32A3E3A5}" presName="horFlow" presStyleCnt="0"/>
      <dgm:spPr/>
    </dgm:pt>
    <dgm:pt modelId="{53811B69-B0E3-4F6C-B7AE-C48CE190DD83}" type="pres">
      <dgm:prSet presAssocID="{B74E5B31-5006-4C7C-B9FE-20DF32A3E3A5}" presName="bigChev" presStyleLbl="node1" presStyleIdx="0" presStyleCnt="3"/>
      <dgm:spPr/>
    </dgm:pt>
    <dgm:pt modelId="{FB899F91-9BD0-4F36-B947-1DC58941DAA3}" type="pres">
      <dgm:prSet presAssocID="{F4A01CB7-6AA8-4AE5-A589-0CF4235F6C0E}" presName="parTrans" presStyleCnt="0"/>
      <dgm:spPr/>
    </dgm:pt>
    <dgm:pt modelId="{DF59BCE1-06A2-4CB8-B133-B3AB4D66A7A3}" type="pres">
      <dgm:prSet presAssocID="{CAFA30A9-D53D-4BDB-A6EE-C2A7F5D941B1}" presName="node" presStyleLbl="alignAccFollowNode1" presStyleIdx="0" presStyleCnt="6">
        <dgm:presLayoutVars>
          <dgm:bulletEnabled val="1"/>
        </dgm:presLayoutVars>
      </dgm:prSet>
      <dgm:spPr/>
    </dgm:pt>
    <dgm:pt modelId="{9DE1A5F2-FDAF-465F-87BF-816A3DC098C5}" type="pres">
      <dgm:prSet presAssocID="{8D214866-641E-447D-B3F0-76A5053E1571}" presName="sibTrans" presStyleCnt="0"/>
      <dgm:spPr/>
    </dgm:pt>
    <dgm:pt modelId="{7CD5B5AB-E52B-4359-B675-D326528D92A7}" type="pres">
      <dgm:prSet presAssocID="{C10ED5B3-43F8-4937-BA53-3BCC30E98BA9}" presName="node" presStyleLbl="alignAccFollowNode1" presStyleIdx="1" presStyleCnt="6">
        <dgm:presLayoutVars>
          <dgm:bulletEnabled val="1"/>
        </dgm:presLayoutVars>
      </dgm:prSet>
      <dgm:spPr/>
    </dgm:pt>
    <dgm:pt modelId="{CF286884-D4F7-436A-B889-12855A904088}" type="pres">
      <dgm:prSet presAssocID="{B74E5B31-5006-4C7C-B9FE-20DF32A3E3A5}" presName="vSp" presStyleCnt="0"/>
      <dgm:spPr/>
    </dgm:pt>
    <dgm:pt modelId="{0861F8C3-23BE-4B89-B270-A26ED7CCEA74}" type="pres">
      <dgm:prSet presAssocID="{09E65D2F-D061-446F-A8AF-FEAD71F802E7}" presName="horFlow" presStyleCnt="0"/>
      <dgm:spPr/>
    </dgm:pt>
    <dgm:pt modelId="{F31FEA7E-0C38-4F4F-9B93-655E8F6320B7}" type="pres">
      <dgm:prSet presAssocID="{09E65D2F-D061-446F-A8AF-FEAD71F802E7}" presName="bigChev" presStyleLbl="node1" presStyleIdx="1" presStyleCnt="3"/>
      <dgm:spPr/>
    </dgm:pt>
    <dgm:pt modelId="{9502FDDB-1419-492F-A044-6271A2DF2DD6}" type="pres">
      <dgm:prSet presAssocID="{9103D857-AC90-4533-8335-AEF418DE5085}" presName="parTrans" presStyleCnt="0"/>
      <dgm:spPr/>
    </dgm:pt>
    <dgm:pt modelId="{CFB544C3-FD63-4BE3-B11D-091C450D61A1}" type="pres">
      <dgm:prSet presAssocID="{AF3E946D-F701-499B-9629-C7B67CE957D9}" presName="node" presStyleLbl="alignAccFollowNode1" presStyleIdx="2" presStyleCnt="6">
        <dgm:presLayoutVars>
          <dgm:bulletEnabled val="1"/>
        </dgm:presLayoutVars>
      </dgm:prSet>
      <dgm:spPr/>
    </dgm:pt>
    <dgm:pt modelId="{BE7A74CE-BCDD-4E2E-B207-022EBD41977A}" type="pres">
      <dgm:prSet presAssocID="{8C94B919-C03D-490A-9B3A-593053F9C23E}" presName="sibTrans" presStyleCnt="0"/>
      <dgm:spPr/>
    </dgm:pt>
    <dgm:pt modelId="{4DE8C3ED-C358-4B63-BB2B-92875B8B134D}" type="pres">
      <dgm:prSet presAssocID="{7548CC42-5221-4D6B-B44E-48EE5160E034}" presName="node" presStyleLbl="alignAccFollowNode1" presStyleIdx="3" presStyleCnt="6">
        <dgm:presLayoutVars>
          <dgm:bulletEnabled val="1"/>
        </dgm:presLayoutVars>
      </dgm:prSet>
      <dgm:spPr/>
    </dgm:pt>
    <dgm:pt modelId="{603440A3-D596-455D-8B62-F2FFDFF1DB77}" type="pres">
      <dgm:prSet presAssocID="{09E65D2F-D061-446F-A8AF-FEAD71F802E7}" presName="vSp" presStyleCnt="0"/>
      <dgm:spPr/>
    </dgm:pt>
    <dgm:pt modelId="{0D5007A4-378F-4CB6-AE12-90A4F605676D}" type="pres">
      <dgm:prSet presAssocID="{7406A82F-0B62-439E-A420-005E4FA2EF3E}" presName="horFlow" presStyleCnt="0"/>
      <dgm:spPr/>
    </dgm:pt>
    <dgm:pt modelId="{D5482868-07EC-4DC9-8151-3C9DEDF5F04C}" type="pres">
      <dgm:prSet presAssocID="{7406A82F-0B62-439E-A420-005E4FA2EF3E}" presName="bigChev" presStyleLbl="node1" presStyleIdx="2" presStyleCnt="3"/>
      <dgm:spPr/>
    </dgm:pt>
    <dgm:pt modelId="{FD699049-9153-4546-9A9E-29E61F0B2F5F}" type="pres">
      <dgm:prSet presAssocID="{2DD355BA-433F-4060-BBB2-7CA89122E17B}" presName="parTrans" presStyleCnt="0"/>
      <dgm:spPr/>
    </dgm:pt>
    <dgm:pt modelId="{E58F6B12-311E-4635-910F-8D40FE7B642F}" type="pres">
      <dgm:prSet presAssocID="{3EBECA34-59ED-49C9-9FF9-BDFF45CB9459}" presName="node" presStyleLbl="alignAccFollowNode1" presStyleIdx="4" presStyleCnt="6">
        <dgm:presLayoutVars>
          <dgm:bulletEnabled val="1"/>
        </dgm:presLayoutVars>
      </dgm:prSet>
      <dgm:spPr/>
    </dgm:pt>
    <dgm:pt modelId="{A83C159B-0827-450A-A134-2DC0B3116FC3}" type="pres">
      <dgm:prSet presAssocID="{18D4C921-A7F1-4183-AB99-7FF15609B975}" presName="sibTrans" presStyleCnt="0"/>
      <dgm:spPr/>
    </dgm:pt>
    <dgm:pt modelId="{80E17035-EF1C-4FE4-B429-A3B1AF349D77}" type="pres">
      <dgm:prSet presAssocID="{D4B349CB-9EA0-493D-8BFF-F34E60B934FF}" presName="node" presStyleLbl="alignAccFollowNode1" presStyleIdx="5" presStyleCnt="6">
        <dgm:presLayoutVars>
          <dgm:bulletEnabled val="1"/>
        </dgm:presLayoutVars>
      </dgm:prSet>
      <dgm:spPr/>
    </dgm:pt>
  </dgm:ptLst>
  <dgm:cxnLst>
    <dgm:cxn modelId="{E5DE950A-3C46-46AD-A2C6-7753E42E1109}" srcId="{B74E5B31-5006-4C7C-B9FE-20DF32A3E3A5}" destId="{CAFA30A9-D53D-4BDB-A6EE-C2A7F5D941B1}" srcOrd="0" destOrd="0" parTransId="{F4A01CB7-6AA8-4AE5-A589-0CF4235F6C0E}" sibTransId="{8D214866-641E-447D-B3F0-76A5053E1571}"/>
    <dgm:cxn modelId="{8468E00C-F55D-456E-821B-9FAF915676AB}" srcId="{B74E5B31-5006-4C7C-B9FE-20DF32A3E3A5}" destId="{C10ED5B3-43F8-4937-BA53-3BCC30E98BA9}" srcOrd="1" destOrd="0" parTransId="{A685D391-8AEE-4C8C-A244-15655E681496}" sibTransId="{0026DA84-78C9-4CF4-A5FC-4DEF08F2ABBC}"/>
    <dgm:cxn modelId="{EB92680F-5546-4DF5-9B56-81F429D13B61}" srcId="{7406A82F-0B62-439E-A420-005E4FA2EF3E}" destId="{D4B349CB-9EA0-493D-8BFF-F34E60B934FF}" srcOrd="1" destOrd="0" parTransId="{9DC1158D-899A-42BF-A35C-DA21375D67FD}" sibTransId="{97B931E7-427B-4644-B717-F316D08EE361}"/>
    <dgm:cxn modelId="{ED7AB814-CA63-4F08-BA1C-D638957C7A71}" type="presOf" srcId="{D4B349CB-9EA0-493D-8BFF-F34E60B934FF}" destId="{80E17035-EF1C-4FE4-B429-A3B1AF349D77}" srcOrd="0" destOrd="0" presId="urn:microsoft.com/office/officeart/2005/8/layout/lProcess3"/>
    <dgm:cxn modelId="{AC30A216-210B-4DE4-948C-EA99FB0C1D03}" srcId="{7406A82F-0B62-439E-A420-005E4FA2EF3E}" destId="{3EBECA34-59ED-49C9-9FF9-BDFF45CB9459}" srcOrd="0" destOrd="0" parTransId="{2DD355BA-433F-4060-BBB2-7CA89122E17B}" sibTransId="{18D4C921-A7F1-4183-AB99-7FF15609B975}"/>
    <dgm:cxn modelId="{BDA99F1A-A2EE-4A24-BCA8-D7E901B1A685}" srcId="{0803D78C-C49A-4572-A586-E98EFC1FF00D}" destId="{B74E5B31-5006-4C7C-B9FE-20DF32A3E3A5}" srcOrd="0" destOrd="0" parTransId="{E1274F70-2036-4F0A-82DB-81E70D5398ED}" sibTransId="{6087CAE9-136C-4781-8086-898E4EAA650F}"/>
    <dgm:cxn modelId="{FAE23F22-A939-4068-A0E3-F95B1CBED129}" type="presOf" srcId="{7548CC42-5221-4D6B-B44E-48EE5160E034}" destId="{4DE8C3ED-C358-4B63-BB2B-92875B8B134D}" srcOrd="0" destOrd="0" presId="urn:microsoft.com/office/officeart/2005/8/layout/lProcess3"/>
    <dgm:cxn modelId="{0C03682B-346B-45C1-91DC-FD49ABFEDD7D}" type="presOf" srcId="{09E65D2F-D061-446F-A8AF-FEAD71F802E7}" destId="{F31FEA7E-0C38-4F4F-9B93-655E8F6320B7}" srcOrd="0" destOrd="0" presId="urn:microsoft.com/office/officeart/2005/8/layout/lProcess3"/>
    <dgm:cxn modelId="{0227453D-B9AA-40AC-B63A-F010BB992717}" srcId="{0803D78C-C49A-4572-A586-E98EFC1FF00D}" destId="{7406A82F-0B62-439E-A420-005E4FA2EF3E}" srcOrd="2" destOrd="0" parTransId="{2E7BE2B9-2C11-4BD2-8308-B50B88ADB9A5}" sibTransId="{C7BD9B8A-39DB-47BA-825F-1EA44996D3F7}"/>
    <dgm:cxn modelId="{091B9740-666D-480C-AAF6-F7E3CD1E943D}" type="presOf" srcId="{7406A82F-0B62-439E-A420-005E4FA2EF3E}" destId="{D5482868-07EC-4DC9-8151-3C9DEDF5F04C}" srcOrd="0" destOrd="0" presId="urn:microsoft.com/office/officeart/2005/8/layout/lProcess3"/>
    <dgm:cxn modelId="{24224642-1D3E-4C69-93E5-D944F063ED48}" type="presOf" srcId="{AF3E946D-F701-499B-9629-C7B67CE957D9}" destId="{CFB544C3-FD63-4BE3-B11D-091C450D61A1}" srcOrd="0" destOrd="0" presId="urn:microsoft.com/office/officeart/2005/8/layout/lProcess3"/>
    <dgm:cxn modelId="{03E94D45-0753-4866-B14C-BC6351611510}" srcId="{0803D78C-C49A-4572-A586-E98EFC1FF00D}" destId="{09E65D2F-D061-446F-A8AF-FEAD71F802E7}" srcOrd="1" destOrd="0" parTransId="{40B6FB0B-43CB-43FF-9367-DEBC3E79A3F2}" sibTransId="{AEA8489D-AD56-407D-AA35-7158AAEDD1A7}"/>
    <dgm:cxn modelId="{D5B7267D-E3A1-4029-99A4-5838C47876A3}" type="presOf" srcId="{3EBECA34-59ED-49C9-9FF9-BDFF45CB9459}" destId="{E58F6B12-311E-4635-910F-8D40FE7B642F}" srcOrd="0" destOrd="0" presId="urn:microsoft.com/office/officeart/2005/8/layout/lProcess3"/>
    <dgm:cxn modelId="{550DFB7D-F8C5-432D-A982-D1F6A250FECB}" type="presOf" srcId="{C10ED5B3-43F8-4937-BA53-3BCC30E98BA9}" destId="{7CD5B5AB-E52B-4359-B675-D326528D92A7}" srcOrd="0" destOrd="0" presId="urn:microsoft.com/office/officeart/2005/8/layout/lProcess3"/>
    <dgm:cxn modelId="{482C80D3-D22D-45E3-A8C1-20C49F6BFC01}" type="presOf" srcId="{CAFA30A9-D53D-4BDB-A6EE-C2A7F5D941B1}" destId="{DF59BCE1-06A2-4CB8-B133-B3AB4D66A7A3}" srcOrd="0" destOrd="0" presId="urn:microsoft.com/office/officeart/2005/8/layout/lProcess3"/>
    <dgm:cxn modelId="{C132A4DE-5EEC-4397-A585-8851B6E347B0}" srcId="{09E65D2F-D061-446F-A8AF-FEAD71F802E7}" destId="{AF3E946D-F701-499B-9629-C7B67CE957D9}" srcOrd="0" destOrd="0" parTransId="{9103D857-AC90-4533-8335-AEF418DE5085}" sibTransId="{8C94B919-C03D-490A-9B3A-593053F9C23E}"/>
    <dgm:cxn modelId="{D462B3EB-03A8-4D04-9E5D-CF037E7AD1D5}" type="presOf" srcId="{0803D78C-C49A-4572-A586-E98EFC1FF00D}" destId="{59451479-F1B8-4436-AA57-941BA8435D87}" srcOrd="0" destOrd="0" presId="urn:microsoft.com/office/officeart/2005/8/layout/lProcess3"/>
    <dgm:cxn modelId="{5CFDFBF0-1D05-41ED-A2CE-33D5B357C6C0}" type="presOf" srcId="{B74E5B31-5006-4C7C-B9FE-20DF32A3E3A5}" destId="{53811B69-B0E3-4F6C-B7AE-C48CE190DD83}" srcOrd="0" destOrd="0" presId="urn:microsoft.com/office/officeart/2005/8/layout/lProcess3"/>
    <dgm:cxn modelId="{EC28FEF5-A5B3-4796-9A4A-624FD12F67A8}" srcId="{09E65D2F-D061-446F-A8AF-FEAD71F802E7}" destId="{7548CC42-5221-4D6B-B44E-48EE5160E034}" srcOrd="1" destOrd="0" parTransId="{FFDACDF0-43A9-4A12-B49B-62266DD8510D}" sibTransId="{F7B93AE2-800E-4B32-83D0-058490E3FEE8}"/>
    <dgm:cxn modelId="{14131C76-8F66-4F4A-89CF-12B9778AA687}" type="presParOf" srcId="{59451479-F1B8-4436-AA57-941BA8435D87}" destId="{959CE25D-0A4B-4EBC-8C9C-C9E97AD72D3E}" srcOrd="0" destOrd="0" presId="urn:microsoft.com/office/officeart/2005/8/layout/lProcess3"/>
    <dgm:cxn modelId="{D43490FA-2154-4A12-A0EC-1C5A955FB1B0}" type="presParOf" srcId="{959CE25D-0A4B-4EBC-8C9C-C9E97AD72D3E}" destId="{53811B69-B0E3-4F6C-B7AE-C48CE190DD83}" srcOrd="0" destOrd="0" presId="urn:microsoft.com/office/officeart/2005/8/layout/lProcess3"/>
    <dgm:cxn modelId="{FC15D056-5E33-45DD-A277-6F34C0F29DEE}" type="presParOf" srcId="{959CE25D-0A4B-4EBC-8C9C-C9E97AD72D3E}" destId="{FB899F91-9BD0-4F36-B947-1DC58941DAA3}" srcOrd="1" destOrd="0" presId="urn:microsoft.com/office/officeart/2005/8/layout/lProcess3"/>
    <dgm:cxn modelId="{7DE178FB-F76D-4147-AEE8-A877944BC74E}" type="presParOf" srcId="{959CE25D-0A4B-4EBC-8C9C-C9E97AD72D3E}" destId="{DF59BCE1-06A2-4CB8-B133-B3AB4D66A7A3}" srcOrd="2" destOrd="0" presId="urn:microsoft.com/office/officeart/2005/8/layout/lProcess3"/>
    <dgm:cxn modelId="{8772E1D9-3E90-4BDA-AE0A-B97C5E2A212B}" type="presParOf" srcId="{959CE25D-0A4B-4EBC-8C9C-C9E97AD72D3E}" destId="{9DE1A5F2-FDAF-465F-87BF-816A3DC098C5}" srcOrd="3" destOrd="0" presId="urn:microsoft.com/office/officeart/2005/8/layout/lProcess3"/>
    <dgm:cxn modelId="{66DEF442-D18A-4289-B1F9-981C6E9910B7}" type="presParOf" srcId="{959CE25D-0A4B-4EBC-8C9C-C9E97AD72D3E}" destId="{7CD5B5AB-E52B-4359-B675-D326528D92A7}" srcOrd="4" destOrd="0" presId="urn:microsoft.com/office/officeart/2005/8/layout/lProcess3"/>
    <dgm:cxn modelId="{160B7B2D-CABF-4EA9-A9B3-A6FA8855A64A}" type="presParOf" srcId="{59451479-F1B8-4436-AA57-941BA8435D87}" destId="{CF286884-D4F7-436A-B889-12855A904088}" srcOrd="1" destOrd="0" presId="urn:microsoft.com/office/officeart/2005/8/layout/lProcess3"/>
    <dgm:cxn modelId="{DB0B4623-D1A8-4759-B470-F103EFDA3489}" type="presParOf" srcId="{59451479-F1B8-4436-AA57-941BA8435D87}" destId="{0861F8C3-23BE-4B89-B270-A26ED7CCEA74}" srcOrd="2" destOrd="0" presId="urn:microsoft.com/office/officeart/2005/8/layout/lProcess3"/>
    <dgm:cxn modelId="{DBA23079-F509-427B-B0C6-59EDBDDF796A}" type="presParOf" srcId="{0861F8C3-23BE-4B89-B270-A26ED7CCEA74}" destId="{F31FEA7E-0C38-4F4F-9B93-655E8F6320B7}" srcOrd="0" destOrd="0" presId="urn:microsoft.com/office/officeart/2005/8/layout/lProcess3"/>
    <dgm:cxn modelId="{27A60A77-CB54-4832-B31B-6A1E66E70A91}" type="presParOf" srcId="{0861F8C3-23BE-4B89-B270-A26ED7CCEA74}" destId="{9502FDDB-1419-492F-A044-6271A2DF2DD6}" srcOrd="1" destOrd="0" presId="urn:microsoft.com/office/officeart/2005/8/layout/lProcess3"/>
    <dgm:cxn modelId="{9AE8098C-7EE7-4E46-A164-FB61D54C7A88}" type="presParOf" srcId="{0861F8C3-23BE-4B89-B270-A26ED7CCEA74}" destId="{CFB544C3-FD63-4BE3-B11D-091C450D61A1}" srcOrd="2" destOrd="0" presId="urn:microsoft.com/office/officeart/2005/8/layout/lProcess3"/>
    <dgm:cxn modelId="{FA221E15-0E4D-48BA-9581-42191771DECF}" type="presParOf" srcId="{0861F8C3-23BE-4B89-B270-A26ED7CCEA74}" destId="{BE7A74CE-BCDD-4E2E-B207-022EBD41977A}" srcOrd="3" destOrd="0" presId="urn:microsoft.com/office/officeart/2005/8/layout/lProcess3"/>
    <dgm:cxn modelId="{F1C7334B-C589-4EF0-8D7A-B79A546B11C6}" type="presParOf" srcId="{0861F8C3-23BE-4B89-B270-A26ED7CCEA74}" destId="{4DE8C3ED-C358-4B63-BB2B-92875B8B134D}" srcOrd="4" destOrd="0" presId="urn:microsoft.com/office/officeart/2005/8/layout/lProcess3"/>
    <dgm:cxn modelId="{59CAA68C-259F-48C8-BFE7-6D8DCAF0D11B}" type="presParOf" srcId="{59451479-F1B8-4436-AA57-941BA8435D87}" destId="{603440A3-D596-455D-8B62-F2FFDFF1DB77}" srcOrd="3" destOrd="0" presId="urn:microsoft.com/office/officeart/2005/8/layout/lProcess3"/>
    <dgm:cxn modelId="{A5DE2A1D-DC4E-4254-97D0-56076DE74A78}" type="presParOf" srcId="{59451479-F1B8-4436-AA57-941BA8435D87}" destId="{0D5007A4-378F-4CB6-AE12-90A4F605676D}" srcOrd="4" destOrd="0" presId="urn:microsoft.com/office/officeart/2005/8/layout/lProcess3"/>
    <dgm:cxn modelId="{A47DB841-F600-4F50-A212-A344E4B1175C}" type="presParOf" srcId="{0D5007A4-378F-4CB6-AE12-90A4F605676D}" destId="{D5482868-07EC-4DC9-8151-3C9DEDF5F04C}" srcOrd="0" destOrd="0" presId="urn:microsoft.com/office/officeart/2005/8/layout/lProcess3"/>
    <dgm:cxn modelId="{F172EFA2-E947-4E45-847E-CFAA5DAE28EA}" type="presParOf" srcId="{0D5007A4-378F-4CB6-AE12-90A4F605676D}" destId="{FD699049-9153-4546-9A9E-29E61F0B2F5F}" srcOrd="1" destOrd="0" presId="urn:microsoft.com/office/officeart/2005/8/layout/lProcess3"/>
    <dgm:cxn modelId="{A0A85C38-443F-41B4-9B28-92C632621B22}" type="presParOf" srcId="{0D5007A4-378F-4CB6-AE12-90A4F605676D}" destId="{E58F6B12-311E-4635-910F-8D40FE7B642F}" srcOrd="2" destOrd="0" presId="urn:microsoft.com/office/officeart/2005/8/layout/lProcess3"/>
    <dgm:cxn modelId="{9075BDA9-9947-45FD-A895-7EC157E8C980}" type="presParOf" srcId="{0D5007A4-378F-4CB6-AE12-90A4F605676D}" destId="{A83C159B-0827-450A-A134-2DC0B3116FC3}" srcOrd="3" destOrd="0" presId="urn:microsoft.com/office/officeart/2005/8/layout/lProcess3"/>
    <dgm:cxn modelId="{949F1018-C7BA-4718-A289-D8B9B7CAF904}" type="presParOf" srcId="{0D5007A4-378F-4CB6-AE12-90A4F605676D}" destId="{80E17035-EF1C-4FE4-B429-A3B1AF349D77}"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82E5AA-36BD-4316-8022-A5E39F08EE68}" type="doc">
      <dgm:prSet loTypeId="urn:microsoft.com/office/officeart/2005/8/layout/gear1" loCatId="relationship" qsTypeId="urn:microsoft.com/office/officeart/2005/8/quickstyle/simple1" qsCatId="simple" csTypeId="urn:microsoft.com/office/officeart/2005/8/colors/colorful1" csCatId="colorful" phldr="1"/>
      <dgm:spPr/>
      <dgm:t>
        <a:bodyPr/>
        <a:lstStyle/>
        <a:p>
          <a:endParaRPr lang="en-CA"/>
        </a:p>
      </dgm:t>
    </dgm:pt>
    <dgm:pt modelId="{F90558F3-1C09-464A-B73C-D1EE47A203EC}">
      <dgm:prSet phldrT="[Text]"/>
      <dgm:spPr/>
      <dgm:t>
        <a:bodyPr/>
        <a:lstStyle/>
        <a:p>
          <a:pPr>
            <a:buFont typeface="Arial" panose="020B0604020202020204" pitchFamily="34" charset="0"/>
            <a:buChar char="•"/>
          </a:pPr>
          <a:r>
            <a:rPr lang="en-US" b="1" i="0"/>
            <a:t>Using Nmap for Deeper Insights:</a:t>
          </a:r>
          <a:endParaRPr lang="en-CA"/>
        </a:p>
      </dgm:t>
    </dgm:pt>
    <dgm:pt modelId="{7D6B043A-03F1-4840-885F-8046E83AE522}" type="parTrans" cxnId="{7AC52E09-0C0D-43E5-ADC5-1B65BE654798}">
      <dgm:prSet/>
      <dgm:spPr/>
      <dgm:t>
        <a:bodyPr/>
        <a:lstStyle/>
        <a:p>
          <a:endParaRPr lang="en-CA"/>
        </a:p>
      </dgm:t>
    </dgm:pt>
    <dgm:pt modelId="{A07F817D-E0C0-44E7-B6F1-B09E4C1F100A}" type="sibTrans" cxnId="{7AC52E09-0C0D-43E5-ADC5-1B65BE654798}">
      <dgm:prSet/>
      <dgm:spPr/>
      <dgm:t>
        <a:bodyPr/>
        <a:lstStyle/>
        <a:p>
          <a:endParaRPr lang="en-CA"/>
        </a:p>
      </dgm:t>
    </dgm:pt>
    <dgm:pt modelId="{2F267F2C-35C1-44FE-910C-9680BF390FA9}">
      <dgm:prSet/>
      <dgm:spPr/>
      <dgm:t>
        <a:bodyPr/>
        <a:lstStyle/>
        <a:p>
          <a:pPr>
            <a:buFont typeface="Arial" panose="020B0604020202020204" pitchFamily="34" charset="0"/>
            <a:buChar char="•"/>
          </a:pPr>
          <a:r>
            <a:rPr lang="en-US" b="0" i="0"/>
            <a:t>Techniques for advanced scanning to gather more detailed information about identified services.</a:t>
          </a:r>
        </a:p>
      </dgm:t>
    </dgm:pt>
    <dgm:pt modelId="{FEF7A3BD-9377-47D7-A000-B9328AC97977}" type="parTrans" cxnId="{5569DB35-48BA-4688-9DE3-49E1D647B40F}">
      <dgm:prSet/>
      <dgm:spPr/>
      <dgm:t>
        <a:bodyPr/>
        <a:lstStyle/>
        <a:p>
          <a:endParaRPr lang="en-CA"/>
        </a:p>
      </dgm:t>
    </dgm:pt>
    <dgm:pt modelId="{F071788E-9559-4E9D-8A74-8A5F345E86B5}" type="sibTrans" cxnId="{5569DB35-48BA-4688-9DE3-49E1D647B40F}">
      <dgm:prSet/>
      <dgm:spPr/>
      <dgm:t>
        <a:bodyPr/>
        <a:lstStyle/>
        <a:p>
          <a:endParaRPr lang="en-CA"/>
        </a:p>
      </dgm:t>
    </dgm:pt>
    <dgm:pt modelId="{E74E6697-2EC6-4EC5-8F86-DE3C225AECA0}">
      <dgm:prSet/>
      <dgm:spPr/>
      <dgm:t>
        <a:bodyPr/>
        <a:lstStyle/>
        <a:p>
          <a:pPr>
            <a:buFont typeface="Arial" panose="020B0604020202020204" pitchFamily="34" charset="0"/>
            <a:buChar char="•"/>
          </a:pPr>
          <a:r>
            <a:rPr lang="en-US" b="0" i="0"/>
            <a:t>Example of detecting HTTP and TCP services and their configurations.</a:t>
          </a:r>
        </a:p>
      </dgm:t>
    </dgm:pt>
    <dgm:pt modelId="{75822691-A83E-4AF9-9E08-4FFABA92C544}" type="parTrans" cxnId="{D87D7166-436B-45B4-A24A-8648D97AA376}">
      <dgm:prSet/>
      <dgm:spPr/>
      <dgm:t>
        <a:bodyPr/>
        <a:lstStyle/>
        <a:p>
          <a:endParaRPr lang="en-CA"/>
        </a:p>
      </dgm:t>
    </dgm:pt>
    <dgm:pt modelId="{94AB52A5-CA51-4ACB-9D98-F87373DA05FA}" type="sibTrans" cxnId="{D87D7166-436B-45B4-A24A-8648D97AA376}">
      <dgm:prSet/>
      <dgm:spPr/>
      <dgm:t>
        <a:bodyPr/>
        <a:lstStyle/>
        <a:p>
          <a:endParaRPr lang="en-CA"/>
        </a:p>
      </dgm:t>
    </dgm:pt>
    <dgm:pt modelId="{43E07A89-3673-4624-9411-10CEB9B0AB5A}">
      <dgm:prSet/>
      <dgm:spPr/>
      <dgm:t>
        <a:bodyPr/>
        <a:lstStyle/>
        <a:p>
          <a:pPr>
            <a:buFont typeface="Arial" panose="020B0604020202020204" pitchFamily="34" charset="0"/>
            <a:buChar char="•"/>
          </a:pPr>
          <a:r>
            <a:rPr lang="en-CA" b="1" i="0"/>
            <a:t>Security Implications:</a:t>
          </a:r>
          <a:endParaRPr lang="en-CA" b="0" i="0"/>
        </a:p>
      </dgm:t>
    </dgm:pt>
    <dgm:pt modelId="{B00F3E0A-310E-46DD-92F1-AC775E0B9250}" type="parTrans" cxnId="{B889ECF8-51DC-4ECA-9685-9ECF06D7A00F}">
      <dgm:prSet/>
      <dgm:spPr/>
      <dgm:t>
        <a:bodyPr/>
        <a:lstStyle/>
        <a:p>
          <a:endParaRPr lang="en-CA"/>
        </a:p>
      </dgm:t>
    </dgm:pt>
    <dgm:pt modelId="{F3263445-B3A6-4FDC-8407-C047192A06C1}" type="sibTrans" cxnId="{B889ECF8-51DC-4ECA-9685-9ECF06D7A00F}">
      <dgm:prSet/>
      <dgm:spPr/>
      <dgm:t>
        <a:bodyPr/>
        <a:lstStyle/>
        <a:p>
          <a:endParaRPr lang="en-CA"/>
        </a:p>
      </dgm:t>
    </dgm:pt>
    <dgm:pt modelId="{2648FB77-BE40-4770-8B1F-75F3A2F50FE0}">
      <dgm:prSet/>
      <dgm:spPr/>
      <dgm:t>
        <a:bodyPr/>
        <a:lstStyle/>
        <a:p>
          <a:pPr>
            <a:buFont typeface="Arial" panose="020B0604020202020204" pitchFamily="34" charset="0"/>
            <a:buChar char="•"/>
          </a:pPr>
          <a:r>
            <a:rPr lang="en-US" b="0" i="0"/>
            <a:t>Discussing the vulnerabilities associated with the detected services.</a:t>
          </a:r>
        </a:p>
      </dgm:t>
    </dgm:pt>
    <dgm:pt modelId="{4C300803-D881-4500-82BD-1DF9CB6232E6}" type="parTrans" cxnId="{C02FF0FE-40C3-4E0D-A1D8-289620697325}">
      <dgm:prSet/>
      <dgm:spPr/>
      <dgm:t>
        <a:bodyPr/>
        <a:lstStyle/>
        <a:p>
          <a:endParaRPr lang="en-CA"/>
        </a:p>
      </dgm:t>
    </dgm:pt>
    <dgm:pt modelId="{E8CEAB0B-12A8-4F40-B005-A5E66D8CB16D}" type="sibTrans" cxnId="{C02FF0FE-40C3-4E0D-A1D8-289620697325}">
      <dgm:prSet/>
      <dgm:spPr/>
      <dgm:t>
        <a:bodyPr/>
        <a:lstStyle/>
        <a:p>
          <a:endParaRPr lang="en-CA"/>
        </a:p>
      </dgm:t>
    </dgm:pt>
    <dgm:pt modelId="{A41F0AF9-EAAD-4BFA-8265-6766DFC8F5AF}">
      <dgm:prSet/>
      <dgm:spPr/>
      <dgm:t>
        <a:bodyPr/>
        <a:lstStyle/>
        <a:p>
          <a:pPr>
            <a:buFont typeface="Arial" panose="020B0604020202020204" pitchFamily="34" charset="0"/>
            <a:buChar char="•"/>
          </a:pPr>
          <a:r>
            <a:rPr lang="en-US" b="0" i="0"/>
            <a:t>Strategies for securing these services against potential exploits.</a:t>
          </a:r>
        </a:p>
      </dgm:t>
    </dgm:pt>
    <dgm:pt modelId="{4B8273BD-FC07-4142-B627-E659CF126BA7}" type="parTrans" cxnId="{CAB24A92-AD3A-4D9D-B1C4-4612E55C7EDB}">
      <dgm:prSet/>
      <dgm:spPr/>
      <dgm:t>
        <a:bodyPr/>
        <a:lstStyle/>
        <a:p>
          <a:endParaRPr lang="en-CA"/>
        </a:p>
      </dgm:t>
    </dgm:pt>
    <dgm:pt modelId="{0FE712CC-8354-4917-AE4C-E9823B945EF8}" type="sibTrans" cxnId="{CAB24A92-AD3A-4D9D-B1C4-4612E55C7EDB}">
      <dgm:prSet/>
      <dgm:spPr/>
      <dgm:t>
        <a:bodyPr/>
        <a:lstStyle/>
        <a:p>
          <a:endParaRPr lang="en-CA"/>
        </a:p>
      </dgm:t>
    </dgm:pt>
    <dgm:pt modelId="{29D97E28-4158-41C9-93F7-297D70EACF48}">
      <dgm:prSet/>
      <dgm:spPr/>
      <dgm:t>
        <a:bodyPr/>
        <a:lstStyle/>
        <a:p>
          <a:pPr>
            <a:buFont typeface="Arial" panose="020B0604020202020204" pitchFamily="34" charset="0"/>
            <a:buChar char="•"/>
          </a:pPr>
          <a:r>
            <a:rPr lang="en-CA" b="1" i="0" dirty="0"/>
            <a:t>Result Documentation:</a:t>
          </a:r>
          <a:endParaRPr lang="en-CA" b="0" i="0" dirty="0"/>
        </a:p>
      </dgm:t>
    </dgm:pt>
    <dgm:pt modelId="{0274F1A9-1EB2-46CD-8014-709FC1E8DC0D}" type="parTrans" cxnId="{2B6B43E7-DE8F-4935-B1FB-E82BF831A16E}">
      <dgm:prSet/>
      <dgm:spPr/>
      <dgm:t>
        <a:bodyPr/>
        <a:lstStyle/>
        <a:p>
          <a:endParaRPr lang="en-CA"/>
        </a:p>
      </dgm:t>
    </dgm:pt>
    <dgm:pt modelId="{ADFB169A-B692-4415-80FB-3D0ACA961823}" type="sibTrans" cxnId="{2B6B43E7-DE8F-4935-B1FB-E82BF831A16E}">
      <dgm:prSet/>
      <dgm:spPr/>
      <dgm:t>
        <a:bodyPr/>
        <a:lstStyle/>
        <a:p>
          <a:endParaRPr lang="en-CA"/>
        </a:p>
      </dgm:t>
    </dgm:pt>
    <dgm:pt modelId="{F48126C5-A943-4DAD-87F1-DD21E8EC910D}">
      <dgm:prSet/>
      <dgm:spPr/>
      <dgm:t>
        <a:bodyPr/>
        <a:lstStyle/>
        <a:p>
          <a:pPr>
            <a:buFont typeface="Arial" panose="020B0604020202020204" pitchFamily="34" charset="0"/>
            <a:buChar char="•"/>
          </a:pPr>
          <a:r>
            <a:rPr lang="en-US" b="0" i="0"/>
            <a:t>Documenting the findings in a structured format for reporting.</a:t>
          </a:r>
        </a:p>
      </dgm:t>
    </dgm:pt>
    <dgm:pt modelId="{F0425A37-1516-48DB-B317-12906998A05D}" type="parTrans" cxnId="{899C4F68-0585-43F3-A10C-5CBF7FC7D1A7}">
      <dgm:prSet/>
      <dgm:spPr/>
      <dgm:t>
        <a:bodyPr/>
        <a:lstStyle/>
        <a:p>
          <a:endParaRPr lang="en-CA"/>
        </a:p>
      </dgm:t>
    </dgm:pt>
    <dgm:pt modelId="{9605CDA0-A26D-4C4E-987C-96B9663EAF8B}" type="sibTrans" cxnId="{899C4F68-0585-43F3-A10C-5CBF7FC7D1A7}">
      <dgm:prSet/>
      <dgm:spPr/>
      <dgm:t>
        <a:bodyPr/>
        <a:lstStyle/>
        <a:p>
          <a:endParaRPr lang="en-CA"/>
        </a:p>
      </dgm:t>
    </dgm:pt>
    <dgm:pt modelId="{3CE74A65-0BD9-40A9-824C-1125415D265D}">
      <dgm:prSet/>
      <dgm:spPr/>
      <dgm:t>
        <a:bodyPr/>
        <a:lstStyle/>
        <a:p>
          <a:pPr>
            <a:buFont typeface="Arial" panose="020B0604020202020204" pitchFamily="34" charset="0"/>
            <a:buChar char="•"/>
          </a:pPr>
          <a:r>
            <a:rPr lang="en-US" b="0" i="0"/>
            <a:t>Importance of keeping detailed records for audit and compliance purposes.</a:t>
          </a:r>
        </a:p>
      </dgm:t>
    </dgm:pt>
    <dgm:pt modelId="{BBECF08A-272C-4788-A0D2-D8B3B046149C}" type="parTrans" cxnId="{5936B366-840F-481F-A20C-3FE7E6A925E8}">
      <dgm:prSet/>
      <dgm:spPr/>
      <dgm:t>
        <a:bodyPr/>
        <a:lstStyle/>
        <a:p>
          <a:endParaRPr lang="en-CA"/>
        </a:p>
      </dgm:t>
    </dgm:pt>
    <dgm:pt modelId="{623D344F-18ED-4BC1-9DDA-E71425546788}" type="sibTrans" cxnId="{5936B366-840F-481F-A20C-3FE7E6A925E8}">
      <dgm:prSet/>
      <dgm:spPr/>
      <dgm:t>
        <a:bodyPr/>
        <a:lstStyle/>
        <a:p>
          <a:endParaRPr lang="en-CA"/>
        </a:p>
      </dgm:t>
    </dgm:pt>
    <dgm:pt modelId="{B247DA05-4BD2-4FB6-9209-78E33182659A}" type="pres">
      <dgm:prSet presAssocID="{5F82E5AA-36BD-4316-8022-A5E39F08EE68}" presName="composite" presStyleCnt="0">
        <dgm:presLayoutVars>
          <dgm:chMax val="3"/>
          <dgm:animLvl val="lvl"/>
          <dgm:resizeHandles val="exact"/>
        </dgm:presLayoutVars>
      </dgm:prSet>
      <dgm:spPr/>
    </dgm:pt>
    <dgm:pt modelId="{ABEBA1A4-41EF-4D7B-B892-2FB6939CC632}" type="pres">
      <dgm:prSet presAssocID="{F90558F3-1C09-464A-B73C-D1EE47A203EC}" presName="gear1" presStyleLbl="node1" presStyleIdx="0" presStyleCnt="3">
        <dgm:presLayoutVars>
          <dgm:chMax val="1"/>
          <dgm:bulletEnabled val="1"/>
        </dgm:presLayoutVars>
      </dgm:prSet>
      <dgm:spPr/>
    </dgm:pt>
    <dgm:pt modelId="{091A779E-59A3-4C49-A62C-06EA9135A9E7}" type="pres">
      <dgm:prSet presAssocID="{F90558F3-1C09-464A-B73C-D1EE47A203EC}" presName="gear1srcNode" presStyleLbl="node1" presStyleIdx="0" presStyleCnt="3"/>
      <dgm:spPr/>
    </dgm:pt>
    <dgm:pt modelId="{924D8FAD-E1CB-42D2-AC7E-48B004688E5E}" type="pres">
      <dgm:prSet presAssocID="{F90558F3-1C09-464A-B73C-D1EE47A203EC}" presName="gear1dstNode" presStyleLbl="node1" presStyleIdx="0" presStyleCnt="3"/>
      <dgm:spPr/>
    </dgm:pt>
    <dgm:pt modelId="{1BF6A0F7-E51D-46BA-BA82-B0A80DBC0F3A}" type="pres">
      <dgm:prSet presAssocID="{F90558F3-1C09-464A-B73C-D1EE47A203EC}" presName="gear1ch" presStyleLbl="fgAcc1" presStyleIdx="0" presStyleCnt="3">
        <dgm:presLayoutVars>
          <dgm:chMax val="0"/>
          <dgm:bulletEnabled val="1"/>
        </dgm:presLayoutVars>
      </dgm:prSet>
      <dgm:spPr/>
    </dgm:pt>
    <dgm:pt modelId="{E172A9D4-D22B-4EB5-8726-56CD918C0009}" type="pres">
      <dgm:prSet presAssocID="{43E07A89-3673-4624-9411-10CEB9B0AB5A}" presName="gear2" presStyleLbl="node1" presStyleIdx="1" presStyleCnt="3">
        <dgm:presLayoutVars>
          <dgm:chMax val="1"/>
          <dgm:bulletEnabled val="1"/>
        </dgm:presLayoutVars>
      </dgm:prSet>
      <dgm:spPr/>
    </dgm:pt>
    <dgm:pt modelId="{03C59E4D-04E0-49AB-8BBE-D11F43E62E61}" type="pres">
      <dgm:prSet presAssocID="{43E07A89-3673-4624-9411-10CEB9B0AB5A}" presName="gear2srcNode" presStyleLbl="node1" presStyleIdx="1" presStyleCnt="3"/>
      <dgm:spPr/>
    </dgm:pt>
    <dgm:pt modelId="{C66429B4-A562-4485-9C7A-FA5B8B41378C}" type="pres">
      <dgm:prSet presAssocID="{43E07A89-3673-4624-9411-10CEB9B0AB5A}" presName="gear2dstNode" presStyleLbl="node1" presStyleIdx="1" presStyleCnt="3"/>
      <dgm:spPr/>
    </dgm:pt>
    <dgm:pt modelId="{7DDAB64D-3699-47C8-BFAC-72360954F2A2}" type="pres">
      <dgm:prSet presAssocID="{43E07A89-3673-4624-9411-10CEB9B0AB5A}" presName="gear2ch" presStyleLbl="fgAcc1" presStyleIdx="1" presStyleCnt="3">
        <dgm:presLayoutVars>
          <dgm:chMax val="0"/>
          <dgm:bulletEnabled val="1"/>
        </dgm:presLayoutVars>
      </dgm:prSet>
      <dgm:spPr/>
    </dgm:pt>
    <dgm:pt modelId="{DB069AE5-6110-4889-8EE3-69A5F432B9F3}" type="pres">
      <dgm:prSet presAssocID="{29D97E28-4158-41C9-93F7-297D70EACF48}" presName="gear3" presStyleLbl="node1" presStyleIdx="2" presStyleCnt="3"/>
      <dgm:spPr/>
    </dgm:pt>
    <dgm:pt modelId="{09A62EFD-5D80-4B6A-BC29-27183621E4D1}" type="pres">
      <dgm:prSet presAssocID="{29D97E28-4158-41C9-93F7-297D70EACF48}" presName="gear3tx" presStyleLbl="node1" presStyleIdx="2" presStyleCnt="3">
        <dgm:presLayoutVars>
          <dgm:chMax val="1"/>
          <dgm:bulletEnabled val="1"/>
        </dgm:presLayoutVars>
      </dgm:prSet>
      <dgm:spPr/>
    </dgm:pt>
    <dgm:pt modelId="{3CB7441B-F148-4F74-A32C-153FE6B9B20E}" type="pres">
      <dgm:prSet presAssocID="{29D97E28-4158-41C9-93F7-297D70EACF48}" presName="gear3srcNode" presStyleLbl="node1" presStyleIdx="2" presStyleCnt="3"/>
      <dgm:spPr/>
    </dgm:pt>
    <dgm:pt modelId="{0B29C36A-0A9C-489A-86EE-841C8C38FE89}" type="pres">
      <dgm:prSet presAssocID="{29D97E28-4158-41C9-93F7-297D70EACF48}" presName="gear3dstNode" presStyleLbl="node1" presStyleIdx="2" presStyleCnt="3"/>
      <dgm:spPr/>
    </dgm:pt>
    <dgm:pt modelId="{F3B0713C-3143-4994-A092-6DF966106C1D}" type="pres">
      <dgm:prSet presAssocID="{29D97E28-4158-41C9-93F7-297D70EACF48}" presName="gear3ch" presStyleLbl="fgAcc1" presStyleIdx="2" presStyleCnt="3">
        <dgm:presLayoutVars>
          <dgm:chMax val="0"/>
          <dgm:bulletEnabled val="1"/>
        </dgm:presLayoutVars>
      </dgm:prSet>
      <dgm:spPr/>
    </dgm:pt>
    <dgm:pt modelId="{9B22F413-F894-481B-8D5A-952FF24CC69F}" type="pres">
      <dgm:prSet presAssocID="{A07F817D-E0C0-44E7-B6F1-B09E4C1F100A}" presName="connector1" presStyleLbl="sibTrans2D1" presStyleIdx="0" presStyleCnt="3"/>
      <dgm:spPr/>
    </dgm:pt>
    <dgm:pt modelId="{9A99AB88-8C91-4198-B008-58C0C12A101B}" type="pres">
      <dgm:prSet presAssocID="{F3263445-B3A6-4FDC-8407-C047192A06C1}" presName="connector2" presStyleLbl="sibTrans2D1" presStyleIdx="1" presStyleCnt="3"/>
      <dgm:spPr/>
    </dgm:pt>
    <dgm:pt modelId="{EBB1FCB4-E8AB-49DB-9BA4-E92C8BD584A3}" type="pres">
      <dgm:prSet presAssocID="{ADFB169A-B692-4415-80FB-3D0ACA961823}" presName="connector3" presStyleLbl="sibTrans2D1" presStyleIdx="2" presStyleCnt="3"/>
      <dgm:spPr/>
    </dgm:pt>
  </dgm:ptLst>
  <dgm:cxnLst>
    <dgm:cxn modelId="{7AC52E09-0C0D-43E5-ADC5-1B65BE654798}" srcId="{5F82E5AA-36BD-4316-8022-A5E39F08EE68}" destId="{F90558F3-1C09-464A-B73C-D1EE47A203EC}" srcOrd="0" destOrd="0" parTransId="{7D6B043A-03F1-4840-885F-8046E83AE522}" sibTransId="{A07F817D-E0C0-44E7-B6F1-B09E4C1F100A}"/>
    <dgm:cxn modelId="{E4E6510C-260D-4E8D-817E-ECE746DE8664}" type="presOf" srcId="{29D97E28-4158-41C9-93F7-297D70EACF48}" destId="{09A62EFD-5D80-4B6A-BC29-27183621E4D1}" srcOrd="1" destOrd="0" presId="urn:microsoft.com/office/officeart/2005/8/layout/gear1"/>
    <dgm:cxn modelId="{6AD1240E-9489-481C-AB4C-C2ABCF344FAB}" type="presOf" srcId="{F90558F3-1C09-464A-B73C-D1EE47A203EC}" destId="{ABEBA1A4-41EF-4D7B-B892-2FB6939CC632}" srcOrd="0" destOrd="0" presId="urn:microsoft.com/office/officeart/2005/8/layout/gear1"/>
    <dgm:cxn modelId="{592E511B-5584-44EC-B7DE-4D222CFCC1D0}" type="presOf" srcId="{A07F817D-E0C0-44E7-B6F1-B09E4C1F100A}" destId="{9B22F413-F894-481B-8D5A-952FF24CC69F}" srcOrd="0" destOrd="0" presId="urn:microsoft.com/office/officeart/2005/8/layout/gear1"/>
    <dgm:cxn modelId="{4D814C1D-2A1C-474C-BE9B-327B37F43E87}" type="presOf" srcId="{3CE74A65-0BD9-40A9-824C-1125415D265D}" destId="{F3B0713C-3143-4994-A092-6DF966106C1D}" srcOrd="0" destOrd="1" presId="urn:microsoft.com/office/officeart/2005/8/layout/gear1"/>
    <dgm:cxn modelId="{A6BB8A21-5D09-4863-BAC5-E7A4D135E67F}" type="presOf" srcId="{29D97E28-4158-41C9-93F7-297D70EACF48}" destId="{3CB7441B-F148-4F74-A32C-153FE6B9B20E}" srcOrd="2" destOrd="0" presId="urn:microsoft.com/office/officeart/2005/8/layout/gear1"/>
    <dgm:cxn modelId="{5569DB35-48BA-4688-9DE3-49E1D647B40F}" srcId="{F90558F3-1C09-464A-B73C-D1EE47A203EC}" destId="{2F267F2C-35C1-44FE-910C-9680BF390FA9}" srcOrd="0" destOrd="0" parTransId="{FEF7A3BD-9377-47D7-A000-B9328AC97977}" sibTransId="{F071788E-9559-4E9D-8A74-8A5F345E86B5}"/>
    <dgm:cxn modelId="{8782B238-8A80-4C1C-A194-E1462BDBDEDE}" type="presOf" srcId="{29D97E28-4158-41C9-93F7-297D70EACF48}" destId="{DB069AE5-6110-4889-8EE3-69A5F432B9F3}" srcOrd="0" destOrd="0" presId="urn:microsoft.com/office/officeart/2005/8/layout/gear1"/>
    <dgm:cxn modelId="{EF9A5F40-962A-4FE4-AC26-09C5E8591548}" type="presOf" srcId="{F48126C5-A943-4DAD-87F1-DD21E8EC910D}" destId="{F3B0713C-3143-4994-A092-6DF966106C1D}" srcOrd="0" destOrd="0" presId="urn:microsoft.com/office/officeart/2005/8/layout/gear1"/>
    <dgm:cxn modelId="{5D14BC45-8FD9-4E96-94DD-6C3454826EEE}" type="presOf" srcId="{F90558F3-1C09-464A-B73C-D1EE47A203EC}" destId="{924D8FAD-E1CB-42D2-AC7E-48B004688E5E}" srcOrd="2" destOrd="0" presId="urn:microsoft.com/office/officeart/2005/8/layout/gear1"/>
    <dgm:cxn modelId="{D87D7166-436B-45B4-A24A-8648D97AA376}" srcId="{F90558F3-1C09-464A-B73C-D1EE47A203EC}" destId="{E74E6697-2EC6-4EC5-8F86-DE3C225AECA0}" srcOrd="1" destOrd="0" parTransId="{75822691-A83E-4AF9-9E08-4FFABA92C544}" sibTransId="{94AB52A5-CA51-4ACB-9D98-F87373DA05FA}"/>
    <dgm:cxn modelId="{36757B46-1340-467F-9618-9585D2667DE2}" type="presOf" srcId="{5F82E5AA-36BD-4316-8022-A5E39F08EE68}" destId="{B247DA05-4BD2-4FB6-9209-78E33182659A}" srcOrd="0" destOrd="0" presId="urn:microsoft.com/office/officeart/2005/8/layout/gear1"/>
    <dgm:cxn modelId="{5936B366-840F-481F-A20C-3FE7E6A925E8}" srcId="{29D97E28-4158-41C9-93F7-297D70EACF48}" destId="{3CE74A65-0BD9-40A9-824C-1125415D265D}" srcOrd="1" destOrd="0" parTransId="{BBECF08A-272C-4788-A0D2-D8B3B046149C}" sibTransId="{623D344F-18ED-4BC1-9DDA-E71425546788}"/>
    <dgm:cxn modelId="{899C4F68-0585-43F3-A10C-5CBF7FC7D1A7}" srcId="{29D97E28-4158-41C9-93F7-297D70EACF48}" destId="{F48126C5-A943-4DAD-87F1-DD21E8EC910D}" srcOrd="0" destOrd="0" parTransId="{F0425A37-1516-48DB-B317-12906998A05D}" sibTransId="{9605CDA0-A26D-4C4E-987C-96B9663EAF8B}"/>
    <dgm:cxn modelId="{D51AB84A-85C1-4085-ADE3-913D8C72B1AE}" type="presOf" srcId="{43E07A89-3673-4624-9411-10CEB9B0AB5A}" destId="{E172A9D4-D22B-4EB5-8726-56CD918C0009}" srcOrd="0" destOrd="0" presId="urn:microsoft.com/office/officeart/2005/8/layout/gear1"/>
    <dgm:cxn modelId="{C32B4D6D-C5A2-4EA0-9DFA-6A6FAA499BF5}" type="presOf" srcId="{43E07A89-3673-4624-9411-10CEB9B0AB5A}" destId="{03C59E4D-04E0-49AB-8BBE-D11F43E62E61}" srcOrd="1" destOrd="0" presId="urn:microsoft.com/office/officeart/2005/8/layout/gear1"/>
    <dgm:cxn modelId="{4F982754-1AA5-422F-8690-C8DB83513CAA}" type="presOf" srcId="{2F267F2C-35C1-44FE-910C-9680BF390FA9}" destId="{1BF6A0F7-E51D-46BA-BA82-B0A80DBC0F3A}" srcOrd="0" destOrd="0" presId="urn:microsoft.com/office/officeart/2005/8/layout/gear1"/>
    <dgm:cxn modelId="{55964778-164C-4245-A9D0-4B7FAE4EC4B6}" type="presOf" srcId="{F90558F3-1C09-464A-B73C-D1EE47A203EC}" destId="{091A779E-59A3-4C49-A62C-06EA9135A9E7}" srcOrd="1" destOrd="0" presId="urn:microsoft.com/office/officeart/2005/8/layout/gear1"/>
    <dgm:cxn modelId="{FF365E7E-3456-473F-A883-70ECC2138C4B}" type="presOf" srcId="{ADFB169A-B692-4415-80FB-3D0ACA961823}" destId="{EBB1FCB4-E8AB-49DB-9BA4-E92C8BD584A3}" srcOrd="0" destOrd="0" presId="urn:microsoft.com/office/officeart/2005/8/layout/gear1"/>
    <dgm:cxn modelId="{52AC7084-0898-45E0-A7B5-8F4D9CE5BFCA}" type="presOf" srcId="{2648FB77-BE40-4770-8B1F-75F3A2F50FE0}" destId="{7DDAB64D-3699-47C8-BFAC-72360954F2A2}" srcOrd="0" destOrd="0" presId="urn:microsoft.com/office/officeart/2005/8/layout/gear1"/>
    <dgm:cxn modelId="{09E8698A-5A96-45EA-B359-9EE17FE754B9}" type="presOf" srcId="{43E07A89-3673-4624-9411-10CEB9B0AB5A}" destId="{C66429B4-A562-4485-9C7A-FA5B8B41378C}" srcOrd="2" destOrd="0" presId="urn:microsoft.com/office/officeart/2005/8/layout/gear1"/>
    <dgm:cxn modelId="{CAB24A92-AD3A-4D9D-B1C4-4612E55C7EDB}" srcId="{43E07A89-3673-4624-9411-10CEB9B0AB5A}" destId="{A41F0AF9-EAAD-4BFA-8265-6766DFC8F5AF}" srcOrd="1" destOrd="0" parTransId="{4B8273BD-FC07-4142-B627-E659CF126BA7}" sibTransId="{0FE712CC-8354-4917-AE4C-E9823B945EF8}"/>
    <dgm:cxn modelId="{09437992-4791-4582-AFB4-342B72E1C9E2}" type="presOf" srcId="{E74E6697-2EC6-4EC5-8F86-DE3C225AECA0}" destId="{1BF6A0F7-E51D-46BA-BA82-B0A80DBC0F3A}" srcOrd="0" destOrd="1" presId="urn:microsoft.com/office/officeart/2005/8/layout/gear1"/>
    <dgm:cxn modelId="{7EFD219F-8E9D-4B97-B324-44F21B356AAE}" type="presOf" srcId="{F3263445-B3A6-4FDC-8407-C047192A06C1}" destId="{9A99AB88-8C91-4198-B008-58C0C12A101B}" srcOrd="0" destOrd="0" presId="urn:microsoft.com/office/officeart/2005/8/layout/gear1"/>
    <dgm:cxn modelId="{2B6B43E7-DE8F-4935-B1FB-E82BF831A16E}" srcId="{5F82E5AA-36BD-4316-8022-A5E39F08EE68}" destId="{29D97E28-4158-41C9-93F7-297D70EACF48}" srcOrd="2" destOrd="0" parTransId="{0274F1A9-1EB2-46CD-8014-709FC1E8DC0D}" sibTransId="{ADFB169A-B692-4415-80FB-3D0ACA961823}"/>
    <dgm:cxn modelId="{E7308CF7-C32E-4515-9FFE-5E5849B4F139}" type="presOf" srcId="{29D97E28-4158-41C9-93F7-297D70EACF48}" destId="{0B29C36A-0A9C-489A-86EE-841C8C38FE89}" srcOrd="3" destOrd="0" presId="urn:microsoft.com/office/officeart/2005/8/layout/gear1"/>
    <dgm:cxn modelId="{B889ECF8-51DC-4ECA-9685-9ECF06D7A00F}" srcId="{5F82E5AA-36BD-4316-8022-A5E39F08EE68}" destId="{43E07A89-3673-4624-9411-10CEB9B0AB5A}" srcOrd="1" destOrd="0" parTransId="{B00F3E0A-310E-46DD-92F1-AC775E0B9250}" sibTransId="{F3263445-B3A6-4FDC-8407-C047192A06C1}"/>
    <dgm:cxn modelId="{8D4D1EFD-0A75-4F45-A8FE-E185B8066ED0}" type="presOf" srcId="{A41F0AF9-EAAD-4BFA-8265-6766DFC8F5AF}" destId="{7DDAB64D-3699-47C8-BFAC-72360954F2A2}" srcOrd="0" destOrd="1" presId="urn:microsoft.com/office/officeart/2005/8/layout/gear1"/>
    <dgm:cxn modelId="{C02FF0FE-40C3-4E0D-A1D8-289620697325}" srcId="{43E07A89-3673-4624-9411-10CEB9B0AB5A}" destId="{2648FB77-BE40-4770-8B1F-75F3A2F50FE0}" srcOrd="0" destOrd="0" parTransId="{4C300803-D881-4500-82BD-1DF9CB6232E6}" sibTransId="{E8CEAB0B-12A8-4F40-B005-A5E66D8CB16D}"/>
    <dgm:cxn modelId="{85D8EF97-6CF9-47B6-BD1E-4C0583E0D242}" type="presParOf" srcId="{B247DA05-4BD2-4FB6-9209-78E33182659A}" destId="{ABEBA1A4-41EF-4D7B-B892-2FB6939CC632}" srcOrd="0" destOrd="0" presId="urn:microsoft.com/office/officeart/2005/8/layout/gear1"/>
    <dgm:cxn modelId="{08AED0BE-ED9F-46D8-8CDE-9F959C3B21D0}" type="presParOf" srcId="{B247DA05-4BD2-4FB6-9209-78E33182659A}" destId="{091A779E-59A3-4C49-A62C-06EA9135A9E7}" srcOrd="1" destOrd="0" presId="urn:microsoft.com/office/officeart/2005/8/layout/gear1"/>
    <dgm:cxn modelId="{DD38566C-D6C0-4CE6-8E14-A8D8A06EC78C}" type="presParOf" srcId="{B247DA05-4BD2-4FB6-9209-78E33182659A}" destId="{924D8FAD-E1CB-42D2-AC7E-48B004688E5E}" srcOrd="2" destOrd="0" presId="urn:microsoft.com/office/officeart/2005/8/layout/gear1"/>
    <dgm:cxn modelId="{EF5CA3CD-A2C2-45D4-8DF5-51B7ADCDE863}" type="presParOf" srcId="{B247DA05-4BD2-4FB6-9209-78E33182659A}" destId="{1BF6A0F7-E51D-46BA-BA82-B0A80DBC0F3A}" srcOrd="3" destOrd="0" presId="urn:microsoft.com/office/officeart/2005/8/layout/gear1"/>
    <dgm:cxn modelId="{055760C9-63DB-4DC3-AC7D-317D81B16ABF}" type="presParOf" srcId="{B247DA05-4BD2-4FB6-9209-78E33182659A}" destId="{E172A9D4-D22B-4EB5-8726-56CD918C0009}" srcOrd="4" destOrd="0" presId="urn:microsoft.com/office/officeart/2005/8/layout/gear1"/>
    <dgm:cxn modelId="{2F8B53E5-C262-401D-AA7E-0B2D9195AACF}" type="presParOf" srcId="{B247DA05-4BD2-4FB6-9209-78E33182659A}" destId="{03C59E4D-04E0-49AB-8BBE-D11F43E62E61}" srcOrd="5" destOrd="0" presId="urn:microsoft.com/office/officeart/2005/8/layout/gear1"/>
    <dgm:cxn modelId="{B3DBED8C-7830-41AA-986A-BCE78EE7A888}" type="presParOf" srcId="{B247DA05-4BD2-4FB6-9209-78E33182659A}" destId="{C66429B4-A562-4485-9C7A-FA5B8B41378C}" srcOrd="6" destOrd="0" presId="urn:microsoft.com/office/officeart/2005/8/layout/gear1"/>
    <dgm:cxn modelId="{74BD0C7B-7505-422E-A9C8-328578789F70}" type="presParOf" srcId="{B247DA05-4BD2-4FB6-9209-78E33182659A}" destId="{7DDAB64D-3699-47C8-BFAC-72360954F2A2}" srcOrd="7" destOrd="0" presId="urn:microsoft.com/office/officeart/2005/8/layout/gear1"/>
    <dgm:cxn modelId="{7ED72705-D866-4948-A7F4-9FBF98B35D12}" type="presParOf" srcId="{B247DA05-4BD2-4FB6-9209-78E33182659A}" destId="{DB069AE5-6110-4889-8EE3-69A5F432B9F3}" srcOrd="8" destOrd="0" presId="urn:microsoft.com/office/officeart/2005/8/layout/gear1"/>
    <dgm:cxn modelId="{FF74D054-2E05-4087-AD88-212B1409E867}" type="presParOf" srcId="{B247DA05-4BD2-4FB6-9209-78E33182659A}" destId="{09A62EFD-5D80-4B6A-BC29-27183621E4D1}" srcOrd="9" destOrd="0" presId="urn:microsoft.com/office/officeart/2005/8/layout/gear1"/>
    <dgm:cxn modelId="{580D9C7F-471E-4311-8F73-93D56275D4C7}" type="presParOf" srcId="{B247DA05-4BD2-4FB6-9209-78E33182659A}" destId="{3CB7441B-F148-4F74-A32C-153FE6B9B20E}" srcOrd="10" destOrd="0" presId="urn:microsoft.com/office/officeart/2005/8/layout/gear1"/>
    <dgm:cxn modelId="{8F1020E3-C1D0-41B5-9C45-139E84AB8E6B}" type="presParOf" srcId="{B247DA05-4BD2-4FB6-9209-78E33182659A}" destId="{0B29C36A-0A9C-489A-86EE-841C8C38FE89}" srcOrd="11" destOrd="0" presId="urn:microsoft.com/office/officeart/2005/8/layout/gear1"/>
    <dgm:cxn modelId="{E646AE8B-4447-415F-965A-FBBA49432085}" type="presParOf" srcId="{B247DA05-4BD2-4FB6-9209-78E33182659A}" destId="{F3B0713C-3143-4994-A092-6DF966106C1D}" srcOrd="12" destOrd="0" presId="urn:microsoft.com/office/officeart/2005/8/layout/gear1"/>
    <dgm:cxn modelId="{1F407B82-8FBB-4170-AB4B-2C7038A7A89E}" type="presParOf" srcId="{B247DA05-4BD2-4FB6-9209-78E33182659A}" destId="{9B22F413-F894-481B-8D5A-952FF24CC69F}" srcOrd="13" destOrd="0" presId="urn:microsoft.com/office/officeart/2005/8/layout/gear1"/>
    <dgm:cxn modelId="{60C1FBD0-5061-4ED3-A22C-9B24C482173E}" type="presParOf" srcId="{B247DA05-4BD2-4FB6-9209-78E33182659A}" destId="{9A99AB88-8C91-4198-B008-58C0C12A101B}" srcOrd="14" destOrd="0" presId="urn:microsoft.com/office/officeart/2005/8/layout/gear1"/>
    <dgm:cxn modelId="{B4612C2A-0A24-4AD1-9C0D-8CFDD7E6EE18}" type="presParOf" srcId="{B247DA05-4BD2-4FB6-9209-78E33182659A}" destId="{EBB1FCB4-E8AB-49DB-9BA4-E92C8BD584A3}" srcOrd="15"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9B421B7-B9FA-44CF-8128-7041718116E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CA"/>
        </a:p>
      </dgm:t>
    </dgm:pt>
    <dgm:pt modelId="{90C226E9-E990-4890-BB95-CE94AA1ED303}">
      <dgm:prSet phldrT="[Text]"/>
      <dgm:spPr/>
      <dgm:t>
        <a:bodyPr/>
        <a:lstStyle/>
        <a:p>
          <a:pPr>
            <a:buFont typeface="Arial" panose="020B0604020202020204" pitchFamily="34" charset="0"/>
            <a:buChar char="•"/>
          </a:pPr>
          <a:r>
            <a:rPr lang="en-CA" b="1" i="0"/>
            <a:t>Tool Overview:</a:t>
          </a:r>
          <a:endParaRPr lang="en-CA"/>
        </a:p>
      </dgm:t>
    </dgm:pt>
    <dgm:pt modelId="{AA1EFF37-C88E-412C-9E5C-B8BE834228D5}" type="parTrans" cxnId="{B25FF3BB-CACD-4D72-9D62-F342A42BE17C}">
      <dgm:prSet/>
      <dgm:spPr/>
      <dgm:t>
        <a:bodyPr/>
        <a:lstStyle/>
        <a:p>
          <a:endParaRPr lang="en-CA"/>
        </a:p>
      </dgm:t>
    </dgm:pt>
    <dgm:pt modelId="{1A68F05A-52DE-44FE-B5DF-FB7D80D89DCC}" type="sibTrans" cxnId="{B25FF3BB-CACD-4D72-9D62-F342A42BE17C}">
      <dgm:prSet/>
      <dgm:spPr/>
      <dgm:t>
        <a:bodyPr/>
        <a:lstStyle/>
        <a:p>
          <a:endParaRPr lang="en-CA"/>
        </a:p>
      </dgm:t>
    </dgm:pt>
    <dgm:pt modelId="{E48C8310-AA28-4235-977D-10E76902338F}">
      <dgm:prSet/>
      <dgm:spPr/>
      <dgm:t>
        <a:bodyPr/>
        <a:lstStyle/>
        <a:p>
          <a:pPr>
            <a:buFont typeface="Arial" panose="020B0604020202020204" pitchFamily="34" charset="0"/>
            <a:buChar char="•"/>
          </a:pPr>
          <a:r>
            <a:rPr lang="en-US" b="0" i="0"/>
            <a:t>Introduction to Legion, a network penetration testing tool.</a:t>
          </a:r>
        </a:p>
      </dgm:t>
    </dgm:pt>
    <dgm:pt modelId="{54276D00-D84B-4BA9-AB5F-91310F503178}" type="parTrans" cxnId="{3322D103-F996-4442-AA5E-29A3954BC889}">
      <dgm:prSet/>
      <dgm:spPr/>
      <dgm:t>
        <a:bodyPr/>
        <a:lstStyle/>
        <a:p>
          <a:endParaRPr lang="en-CA"/>
        </a:p>
      </dgm:t>
    </dgm:pt>
    <dgm:pt modelId="{684BCC31-4746-4845-821C-0A4889EF125E}" type="sibTrans" cxnId="{3322D103-F996-4442-AA5E-29A3954BC889}">
      <dgm:prSet/>
      <dgm:spPr/>
      <dgm:t>
        <a:bodyPr/>
        <a:lstStyle/>
        <a:p>
          <a:endParaRPr lang="en-CA"/>
        </a:p>
      </dgm:t>
    </dgm:pt>
    <dgm:pt modelId="{4EF207AA-39C8-41C7-9E92-09F33B6B1B81}">
      <dgm:prSet/>
      <dgm:spPr/>
      <dgm:t>
        <a:bodyPr/>
        <a:lstStyle/>
        <a:p>
          <a:pPr>
            <a:buFont typeface="Arial" panose="020B0604020202020204" pitchFamily="34" charset="0"/>
            <a:buChar char="•"/>
          </a:pPr>
          <a:r>
            <a:rPr lang="en-US" b="0" i="0" dirty="0"/>
            <a:t>Setting up Legion to conduct brute force testing on identified services </a:t>
          </a:r>
          <a:r>
            <a:rPr lang="en-CA" b="0" i="0" dirty="0"/>
            <a:t>(</a:t>
          </a:r>
          <a:r>
            <a:rPr lang="en-CA" b="0" i="0" dirty="0" err="1"/>
            <a:t>Khounborine</a:t>
          </a:r>
          <a:r>
            <a:rPr lang="en-CA" b="0" i="0" dirty="0"/>
            <a:t>, 2023)</a:t>
          </a:r>
          <a:r>
            <a:rPr lang="en-US" b="0" i="0" dirty="0"/>
            <a:t>.</a:t>
          </a:r>
        </a:p>
      </dgm:t>
    </dgm:pt>
    <dgm:pt modelId="{519C4A2B-DD60-45C6-81EB-4F632D6995F9}" type="parTrans" cxnId="{9EFA8C53-A112-49FB-AEC3-3A31A6B6D796}">
      <dgm:prSet/>
      <dgm:spPr/>
      <dgm:t>
        <a:bodyPr/>
        <a:lstStyle/>
        <a:p>
          <a:endParaRPr lang="en-CA"/>
        </a:p>
      </dgm:t>
    </dgm:pt>
    <dgm:pt modelId="{CE76ADB3-0900-4FC1-A174-99FBA9A36D8D}" type="sibTrans" cxnId="{9EFA8C53-A112-49FB-AEC3-3A31A6B6D796}">
      <dgm:prSet/>
      <dgm:spPr/>
      <dgm:t>
        <a:bodyPr/>
        <a:lstStyle/>
        <a:p>
          <a:endParaRPr lang="en-CA"/>
        </a:p>
      </dgm:t>
    </dgm:pt>
    <dgm:pt modelId="{6B006615-19BC-4AE9-80A1-6E97AA03BBEE}">
      <dgm:prSet/>
      <dgm:spPr/>
      <dgm:t>
        <a:bodyPr/>
        <a:lstStyle/>
        <a:p>
          <a:pPr>
            <a:buFont typeface="Arial" panose="020B0604020202020204" pitchFamily="34" charset="0"/>
            <a:buChar char="•"/>
          </a:pPr>
          <a:r>
            <a:rPr lang="en-US" b="1" i="0"/>
            <a:t>Execution of Brute Force Tests:</a:t>
          </a:r>
          <a:endParaRPr lang="en-US" b="0" i="0"/>
        </a:p>
      </dgm:t>
    </dgm:pt>
    <dgm:pt modelId="{CDA6BFE1-47B3-42E4-B8FB-FA07882B71D3}" type="parTrans" cxnId="{BB26E062-6CD3-4803-9FE8-734183DD7701}">
      <dgm:prSet/>
      <dgm:spPr/>
      <dgm:t>
        <a:bodyPr/>
        <a:lstStyle/>
        <a:p>
          <a:endParaRPr lang="en-CA"/>
        </a:p>
      </dgm:t>
    </dgm:pt>
    <dgm:pt modelId="{00B84C07-92D4-4954-9BD9-6083D1A712B8}" type="sibTrans" cxnId="{BB26E062-6CD3-4803-9FE8-734183DD7701}">
      <dgm:prSet/>
      <dgm:spPr/>
      <dgm:t>
        <a:bodyPr/>
        <a:lstStyle/>
        <a:p>
          <a:endParaRPr lang="en-CA"/>
        </a:p>
      </dgm:t>
    </dgm:pt>
    <dgm:pt modelId="{01818294-EA16-41F0-8D73-73C96B404572}">
      <dgm:prSet/>
      <dgm:spPr/>
      <dgm:t>
        <a:bodyPr/>
        <a:lstStyle/>
        <a:p>
          <a:pPr>
            <a:buFont typeface="Arial" panose="020B0604020202020204" pitchFamily="34" charset="0"/>
            <a:buChar char="•"/>
          </a:pPr>
          <a:r>
            <a:rPr lang="en-US" b="0" i="0"/>
            <a:t>Steps to configure and run brute force attacks on selected targets.</a:t>
          </a:r>
        </a:p>
      </dgm:t>
    </dgm:pt>
    <dgm:pt modelId="{4B99F6F5-A1FE-4EFC-9034-A87554E2D472}" type="parTrans" cxnId="{A6E4BE4F-6531-48B3-ACAE-92554331738F}">
      <dgm:prSet/>
      <dgm:spPr/>
      <dgm:t>
        <a:bodyPr/>
        <a:lstStyle/>
        <a:p>
          <a:endParaRPr lang="en-CA"/>
        </a:p>
      </dgm:t>
    </dgm:pt>
    <dgm:pt modelId="{40B6BB04-AB43-4620-9583-A3BB60BAB665}" type="sibTrans" cxnId="{A6E4BE4F-6531-48B3-ACAE-92554331738F}">
      <dgm:prSet/>
      <dgm:spPr/>
      <dgm:t>
        <a:bodyPr/>
        <a:lstStyle/>
        <a:p>
          <a:endParaRPr lang="en-CA"/>
        </a:p>
      </dgm:t>
    </dgm:pt>
    <dgm:pt modelId="{CC1C439D-7CE6-43F5-8DAA-F4C3AB556039}">
      <dgm:prSet/>
      <dgm:spPr/>
      <dgm:t>
        <a:bodyPr/>
        <a:lstStyle/>
        <a:p>
          <a:pPr>
            <a:buFont typeface="Arial" panose="020B0604020202020204" pitchFamily="34" charset="0"/>
            <a:buChar char="•"/>
          </a:pPr>
          <a:r>
            <a:rPr lang="en-US" b="0" i="0"/>
            <a:t>Monitoring the progress and analyzing the output from Legion.</a:t>
          </a:r>
        </a:p>
      </dgm:t>
    </dgm:pt>
    <dgm:pt modelId="{7FFD3BEE-DC3E-4E54-9E87-BA928559C3FB}" type="parTrans" cxnId="{52F2C96B-6FFB-4B48-A88D-F53182E03DC6}">
      <dgm:prSet/>
      <dgm:spPr/>
      <dgm:t>
        <a:bodyPr/>
        <a:lstStyle/>
        <a:p>
          <a:endParaRPr lang="en-CA"/>
        </a:p>
      </dgm:t>
    </dgm:pt>
    <dgm:pt modelId="{EE0EDA98-B444-4FD3-8F31-BF4C7F3A1DA2}" type="sibTrans" cxnId="{52F2C96B-6FFB-4B48-A88D-F53182E03DC6}">
      <dgm:prSet/>
      <dgm:spPr/>
      <dgm:t>
        <a:bodyPr/>
        <a:lstStyle/>
        <a:p>
          <a:endParaRPr lang="en-CA"/>
        </a:p>
      </dgm:t>
    </dgm:pt>
    <dgm:pt modelId="{0037D3A1-86E1-4800-B11B-A479DE2C67BE}">
      <dgm:prSet/>
      <dgm:spPr/>
      <dgm:t>
        <a:bodyPr/>
        <a:lstStyle/>
        <a:p>
          <a:pPr>
            <a:buFont typeface="Arial" panose="020B0604020202020204" pitchFamily="34" charset="0"/>
            <a:buChar char="•"/>
          </a:pPr>
          <a:r>
            <a:rPr lang="en-CA" b="1" i="0"/>
            <a:t>Interpreting Outputs:</a:t>
          </a:r>
          <a:endParaRPr lang="en-CA" b="0" i="0"/>
        </a:p>
      </dgm:t>
    </dgm:pt>
    <dgm:pt modelId="{C2E51FC0-766E-4003-85E4-34B3F2CF2DB2}" type="parTrans" cxnId="{E0393416-BF19-49D4-9BD4-9796B090685A}">
      <dgm:prSet/>
      <dgm:spPr/>
      <dgm:t>
        <a:bodyPr/>
        <a:lstStyle/>
        <a:p>
          <a:endParaRPr lang="en-CA"/>
        </a:p>
      </dgm:t>
    </dgm:pt>
    <dgm:pt modelId="{2996329D-3375-410A-84CB-0C8D37AE60F8}" type="sibTrans" cxnId="{E0393416-BF19-49D4-9BD4-9796B090685A}">
      <dgm:prSet/>
      <dgm:spPr/>
      <dgm:t>
        <a:bodyPr/>
        <a:lstStyle/>
        <a:p>
          <a:endParaRPr lang="en-CA"/>
        </a:p>
      </dgm:t>
    </dgm:pt>
    <dgm:pt modelId="{8757CB30-876C-4ECA-A2E8-973CB2C37EAF}">
      <dgm:prSet/>
      <dgm:spPr/>
      <dgm:t>
        <a:bodyPr/>
        <a:lstStyle/>
        <a:p>
          <a:pPr>
            <a:buFont typeface="Arial" panose="020B0604020202020204" pitchFamily="34" charset="0"/>
            <a:buChar char="•"/>
          </a:pPr>
          <a:r>
            <a:rPr lang="en-US" b="0" i="0"/>
            <a:t>Understanding the implications of successful brute force attacks.</a:t>
          </a:r>
        </a:p>
      </dgm:t>
    </dgm:pt>
    <dgm:pt modelId="{6BA506D5-9B74-46F1-9E15-449D9F3A51F6}" type="parTrans" cxnId="{7F40D87B-F81E-44CC-8363-C405C1F3B80C}">
      <dgm:prSet/>
      <dgm:spPr/>
      <dgm:t>
        <a:bodyPr/>
        <a:lstStyle/>
        <a:p>
          <a:endParaRPr lang="en-CA"/>
        </a:p>
      </dgm:t>
    </dgm:pt>
    <dgm:pt modelId="{50A5C1DA-C21D-4639-A8CC-617880C54729}" type="sibTrans" cxnId="{7F40D87B-F81E-44CC-8363-C405C1F3B80C}">
      <dgm:prSet/>
      <dgm:spPr/>
      <dgm:t>
        <a:bodyPr/>
        <a:lstStyle/>
        <a:p>
          <a:endParaRPr lang="en-CA"/>
        </a:p>
      </dgm:t>
    </dgm:pt>
    <dgm:pt modelId="{E416B8AD-B7CB-4B0F-BA41-3260B39D15CA}">
      <dgm:prSet/>
      <dgm:spPr/>
      <dgm:t>
        <a:bodyPr/>
        <a:lstStyle/>
        <a:p>
          <a:pPr>
            <a:buFont typeface="Arial" panose="020B0604020202020204" pitchFamily="34" charset="0"/>
            <a:buChar char="•"/>
          </a:pPr>
          <a:r>
            <a:rPr lang="en-US" b="0" i="0"/>
            <a:t>Measures to strengthen authentication mechanisms on the network.</a:t>
          </a:r>
        </a:p>
      </dgm:t>
    </dgm:pt>
    <dgm:pt modelId="{0979B6C1-F748-4BFD-A564-C3C20083E2EA}" type="parTrans" cxnId="{281127E8-0ADA-42BF-BCBB-0C9B643348EC}">
      <dgm:prSet/>
      <dgm:spPr/>
      <dgm:t>
        <a:bodyPr/>
        <a:lstStyle/>
        <a:p>
          <a:endParaRPr lang="en-CA"/>
        </a:p>
      </dgm:t>
    </dgm:pt>
    <dgm:pt modelId="{C9406363-662B-4672-98F5-A560BE35A7C0}" type="sibTrans" cxnId="{281127E8-0ADA-42BF-BCBB-0C9B643348EC}">
      <dgm:prSet/>
      <dgm:spPr/>
      <dgm:t>
        <a:bodyPr/>
        <a:lstStyle/>
        <a:p>
          <a:endParaRPr lang="en-CA"/>
        </a:p>
      </dgm:t>
    </dgm:pt>
    <dgm:pt modelId="{5781B953-DA32-4712-8F15-CFF68AB7E892}" type="pres">
      <dgm:prSet presAssocID="{79B421B7-B9FA-44CF-8128-7041718116E8}" presName="linear" presStyleCnt="0">
        <dgm:presLayoutVars>
          <dgm:animLvl val="lvl"/>
          <dgm:resizeHandles val="exact"/>
        </dgm:presLayoutVars>
      </dgm:prSet>
      <dgm:spPr/>
    </dgm:pt>
    <dgm:pt modelId="{373BA487-9D35-49A8-975F-192B4DBEDC9D}" type="pres">
      <dgm:prSet presAssocID="{90C226E9-E990-4890-BB95-CE94AA1ED303}" presName="parentText" presStyleLbl="node1" presStyleIdx="0" presStyleCnt="3">
        <dgm:presLayoutVars>
          <dgm:chMax val="0"/>
          <dgm:bulletEnabled val="1"/>
        </dgm:presLayoutVars>
      </dgm:prSet>
      <dgm:spPr/>
    </dgm:pt>
    <dgm:pt modelId="{577EDCFF-A8DE-43C1-8DBE-84A01BA96E6B}" type="pres">
      <dgm:prSet presAssocID="{90C226E9-E990-4890-BB95-CE94AA1ED303}" presName="childText" presStyleLbl="revTx" presStyleIdx="0" presStyleCnt="3">
        <dgm:presLayoutVars>
          <dgm:bulletEnabled val="1"/>
        </dgm:presLayoutVars>
      </dgm:prSet>
      <dgm:spPr/>
    </dgm:pt>
    <dgm:pt modelId="{4E6F9212-8D5F-4C48-A0D0-AFACFDA462A6}" type="pres">
      <dgm:prSet presAssocID="{6B006615-19BC-4AE9-80A1-6E97AA03BBEE}" presName="parentText" presStyleLbl="node1" presStyleIdx="1" presStyleCnt="3">
        <dgm:presLayoutVars>
          <dgm:chMax val="0"/>
          <dgm:bulletEnabled val="1"/>
        </dgm:presLayoutVars>
      </dgm:prSet>
      <dgm:spPr/>
    </dgm:pt>
    <dgm:pt modelId="{533002A2-24A3-430D-B070-5967B48DB745}" type="pres">
      <dgm:prSet presAssocID="{6B006615-19BC-4AE9-80A1-6E97AA03BBEE}" presName="childText" presStyleLbl="revTx" presStyleIdx="1" presStyleCnt="3">
        <dgm:presLayoutVars>
          <dgm:bulletEnabled val="1"/>
        </dgm:presLayoutVars>
      </dgm:prSet>
      <dgm:spPr/>
    </dgm:pt>
    <dgm:pt modelId="{07225FD8-B001-4F60-9AA8-A174A559B2CF}" type="pres">
      <dgm:prSet presAssocID="{0037D3A1-86E1-4800-B11B-A479DE2C67BE}" presName="parentText" presStyleLbl="node1" presStyleIdx="2" presStyleCnt="3">
        <dgm:presLayoutVars>
          <dgm:chMax val="0"/>
          <dgm:bulletEnabled val="1"/>
        </dgm:presLayoutVars>
      </dgm:prSet>
      <dgm:spPr/>
    </dgm:pt>
    <dgm:pt modelId="{09D426FE-5289-45C5-B2F1-1C929E98F3A5}" type="pres">
      <dgm:prSet presAssocID="{0037D3A1-86E1-4800-B11B-A479DE2C67BE}" presName="childText" presStyleLbl="revTx" presStyleIdx="2" presStyleCnt="3">
        <dgm:presLayoutVars>
          <dgm:bulletEnabled val="1"/>
        </dgm:presLayoutVars>
      </dgm:prSet>
      <dgm:spPr/>
    </dgm:pt>
  </dgm:ptLst>
  <dgm:cxnLst>
    <dgm:cxn modelId="{3322D103-F996-4442-AA5E-29A3954BC889}" srcId="{90C226E9-E990-4890-BB95-CE94AA1ED303}" destId="{E48C8310-AA28-4235-977D-10E76902338F}" srcOrd="0" destOrd="0" parTransId="{54276D00-D84B-4BA9-AB5F-91310F503178}" sibTransId="{684BCC31-4746-4845-821C-0A4889EF125E}"/>
    <dgm:cxn modelId="{6EB29F15-6BC3-421E-A153-963EF394476C}" type="presOf" srcId="{CC1C439D-7CE6-43F5-8DAA-F4C3AB556039}" destId="{533002A2-24A3-430D-B070-5967B48DB745}" srcOrd="0" destOrd="1" presId="urn:microsoft.com/office/officeart/2005/8/layout/vList2"/>
    <dgm:cxn modelId="{E0393416-BF19-49D4-9BD4-9796B090685A}" srcId="{79B421B7-B9FA-44CF-8128-7041718116E8}" destId="{0037D3A1-86E1-4800-B11B-A479DE2C67BE}" srcOrd="2" destOrd="0" parTransId="{C2E51FC0-766E-4003-85E4-34B3F2CF2DB2}" sibTransId="{2996329D-3375-410A-84CB-0C8D37AE60F8}"/>
    <dgm:cxn modelId="{9390C516-B06D-4B8E-948D-B0809C0BBCC1}" type="presOf" srcId="{E416B8AD-B7CB-4B0F-BA41-3260B39D15CA}" destId="{09D426FE-5289-45C5-B2F1-1C929E98F3A5}" srcOrd="0" destOrd="1" presId="urn:microsoft.com/office/officeart/2005/8/layout/vList2"/>
    <dgm:cxn modelId="{1BA52417-94BD-437F-ABFD-BDE601B20E78}" type="presOf" srcId="{E48C8310-AA28-4235-977D-10E76902338F}" destId="{577EDCFF-A8DE-43C1-8DBE-84A01BA96E6B}" srcOrd="0" destOrd="0" presId="urn:microsoft.com/office/officeart/2005/8/layout/vList2"/>
    <dgm:cxn modelId="{506BF337-4E19-4C81-8115-410F83C178BA}" type="presOf" srcId="{4EF207AA-39C8-41C7-9E92-09F33B6B1B81}" destId="{577EDCFF-A8DE-43C1-8DBE-84A01BA96E6B}" srcOrd="0" destOrd="1" presId="urn:microsoft.com/office/officeart/2005/8/layout/vList2"/>
    <dgm:cxn modelId="{BB26E062-6CD3-4803-9FE8-734183DD7701}" srcId="{79B421B7-B9FA-44CF-8128-7041718116E8}" destId="{6B006615-19BC-4AE9-80A1-6E97AA03BBEE}" srcOrd="1" destOrd="0" parTransId="{CDA6BFE1-47B3-42E4-B8FB-FA07882B71D3}" sibTransId="{00B84C07-92D4-4954-9BD9-6083D1A712B8}"/>
    <dgm:cxn modelId="{EFECFA47-598D-4EA5-8B32-C0E602190B97}" type="presOf" srcId="{79B421B7-B9FA-44CF-8128-7041718116E8}" destId="{5781B953-DA32-4712-8F15-CFF68AB7E892}" srcOrd="0" destOrd="0" presId="urn:microsoft.com/office/officeart/2005/8/layout/vList2"/>
    <dgm:cxn modelId="{52F2C96B-6FFB-4B48-A88D-F53182E03DC6}" srcId="{6B006615-19BC-4AE9-80A1-6E97AA03BBEE}" destId="{CC1C439D-7CE6-43F5-8DAA-F4C3AB556039}" srcOrd="1" destOrd="0" parTransId="{7FFD3BEE-DC3E-4E54-9E87-BA928559C3FB}" sibTransId="{EE0EDA98-B444-4FD3-8F31-BF4C7F3A1DA2}"/>
    <dgm:cxn modelId="{2C613A6D-72D5-44C0-8D95-82AF5B1D99ED}" type="presOf" srcId="{8757CB30-876C-4ECA-A2E8-973CB2C37EAF}" destId="{09D426FE-5289-45C5-B2F1-1C929E98F3A5}" srcOrd="0" destOrd="0" presId="urn:microsoft.com/office/officeart/2005/8/layout/vList2"/>
    <dgm:cxn modelId="{A6E4BE4F-6531-48B3-ACAE-92554331738F}" srcId="{6B006615-19BC-4AE9-80A1-6E97AA03BBEE}" destId="{01818294-EA16-41F0-8D73-73C96B404572}" srcOrd="0" destOrd="0" parTransId="{4B99F6F5-A1FE-4EFC-9034-A87554E2D472}" sibTransId="{40B6BB04-AB43-4620-9583-A3BB60BAB665}"/>
    <dgm:cxn modelId="{9EFA8C53-A112-49FB-AEC3-3A31A6B6D796}" srcId="{90C226E9-E990-4890-BB95-CE94AA1ED303}" destId="{4EF207AA-39C8-41C7-9E92-09F33B6B1B81}" srcOrd="1" destOrd="0" parTransId="{519C4A2B-DD60-45C6-81EB-4F632D6995F9}" sibTransId="{CE76ADB3-0900-4FC1-A174-99FBA9A36D8D}"/>
    <dgm:cxn modelId="{7F40D87B-F81E-44CC-8363-C405C1F3B80C}" srcId="{0037D3A1-86E1-4800-B11B-A479DE2C67BE}" destId="{8757CB30-876C-4ECA-A2E8-973CB2C37EAF}" srcOrd="0" destOrd="0" parTransId="{6BA506D5-9B74-46F1-9E15-449D9F3A51F6}" sibTransId="{50A5C1DA-C21D-4639-A8CC-617880C54729}"/>
    <dgm:cxn modelId="{6407CCB6-A3E7-4949-8DEC-D6959CAC5A19}" type="presOf" srcId="{01818294-EA16-41F0-8D73-73C96B404572}" destId="{533002A2-24A3-430D-B070-5967B48DB745}" srcOrd="0" destOrd="0" presId="urn:microsoft.com/office/officeart/2005/8/layout/vList2"/>
    <dgm:cxn modelId="{B25FF3BB-CACD-4D72-9D62-F342A42BE17C}" srcId="{79B421B7-B9FA-44CF-8128-7041718116E8}" destId="{90C226E9-E990-4890-BB95-CE94AA1ED303}" srcOrd="0" destOrd="0" parTransId="{AA1EFF37-C88E-412C-9E5C-B8BE834228D5}" sibTransId="{1A68F05A-52DE-44FE-B5DF-FB7D80D89DCC}"/>
    <dgm:cxn modelId="{91AE68CA-19EE-4C86-B18D-CD4B2CC20B55}" type="presOf" srcId="{0037D3A1-86E1-4800-B11B-A479DE2C67BE}" destId="{07225FD8-B001-4F60-9AA8-A174A559B2CF}" srcOrd="0" destOrd="0" presId="urn:microsoft.com/office/officeart/2005/8/layout/vList2"/>
    <dgm:cxn modelId="{E7E3F5E4-6630-4B1F-96E9-6F49354D76BD}" type="presOf" srcId="{90C226E9-E990-4890-BB95-CE94AA1ED303}" destId="{373BA487-9D35-49A8-975F-192B4DBEDC9D}" srcOrd="0" destOrd="0" presId="urn:microsoft.com/office/officeart/2005/8/layout/vList2"/>
    <dgm:cxn modelId="{281127E8-0ADA-42BF-BCBB-0C9B643348EC}" srcId="{0037D3A1-86E1-4800-B11B-A479DE2C67BE}" destId="{E416B8AD-B7CB-4B0F-BA41-3260B39D15CA}" srcOrd="1" destOrd="0" parTransId="{0979B6C1-F748-4BFD-A564-C3C20083E2EA}" sibTransId="{C9406363-662B-4672-98F5-A560BE35A7C0}"/>
    <dgm:cxn modelId="{11B963FE-846D-4BF3-AD71-7D195364CDC4}" type="presOf" srcId="{6B006615-19BC-4AE9-80A1-6E97AA03BBEE}" destId="{4E6F9212-8D5F-4C48-A0D0-AFACFDA462A6}" srcOrd="0" destOrd="0" presId="urn:microsoft.com/office/officeart/2005/8/layout/vList2"/>
    <dgm:cxn modelId="{BF0EF54C-1EE1-4E97-B5F9-6DB80B4452F9}" type="presParOf" srcId="{5781B953-DA32-4712-8F15-CFF68AB7E892}" destId="{373BA487-9D35-49A8-975F-192B4DBEDC9D}" srcOrd="0" destOrd="0" presId="urn:microsoft.com/office/officeart/2005/8/layout/vList2"/>
    <dgm:cxn modelId="{CAFDC6DD-185A-4C0F-95AF-82F2FC04EEC2}" type="presParOf" srcId="{5781B953-DA32-4712-8F15-CFF68AB7E892}" destId="{577EDCFF-A8DE-43C1-8DBE-84A01BA96E6B}" srcOrd="1" destOrd="0" presId="urn:microsoft.com/office/officeart/2005/8/layout/vList2"/>
    <dgm:cxn modelId="{5913645D-2068-4DCC-B3AF-A8DBEBF17416}" type="presParOf" srcId="{5781B953-DA32-4712-8F15-CFF68AB7E892}" destId="{4E6F9212-8D5F-4C48-A0D0-AFACFDA462A6}" srcOrd="2" destOrd="0" presId="urn:microsoft.com/office/officeart/2005/8/layout/vList2"/>
    <dgm:cxn modelId="{CF56EE18-57C6-4C72-8A67-4F61DF5817A3}" type="presParOf" srcId="{5781B953-DA32-4712-8F15-CFF68AB7E892}" destId="{533002A2-24A3-430D-B070-5967B48DB745}" srcOrd="3" destOrd="0" presId="urn:microsoft.com/office/officeart/2005/8/layout/vList2"/>
    <dgm:cxn modelId="{90EC9703-539C-40B2-80BA-D06E737692AA}" type="presParOf" srcId="{5781B953-DA32-4712-8F15-CFF68AB7E892}" destId="{07225FD8-B001-4F60-9AA8-A174A559B2CF}" srcOrd="4" destOrd="0" presId="urn:microsoft.com/office/officeart/2005/8/layout/vList2"/>
    <dgm:cxn modelId="{2FDC6B2D-BA70-41BF-B5BF-0BBBD2B3ACF6}" type="presParOf" srcId="{5781B953-DA32-4712-8F15-CFF68AB7E892}" destId="{09D426FE-5289-45C5-B2F1-1C929E98F3A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4BB3B-EE40-4421-8C98-8091CB631739}">
      <dsp:nvSpPr>
        <dsp:cNvPr id="0" name=""/>
        <dsp:cNvSpPr/>
      </dsp:nvSpPr>
      <dsp:spPr>
        <a:xfrm>
          <a:off x="0" y="57316"/>
          <a:ext cx="6111737"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CA" sz="2200" b="1" i="0" kern="1200"/>
            <a:t>Objective:</a:t>
          </a:r>
          <a:endParaRPr lang="en-CA" sz="2200" kern="1200"/>
        </a:p>
      </dsp:txBody>
      <dsp:txXfrm>
        <a:off x="25759" y="83075"/>
        <a:ext cx="6060219" cy="476152"/>
      </dsp:txXfrm>
    </dsp:sp>
    <dsp:sp modelId="{F89E3194-620A-4CA9-99B5-3CC0B2A4CAB4}">
      <dsp:nvSpPr>
        <dsp:cNvPr id="0" name=""/>
        <dsp:cNvSpPr/>
      </dsp:nvSpPr>
      <dsp:spPr>
        <a:xfrm>
          <a:off x="0" y="584987"/>
          <a:ext cx="6111737" cy="104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048" tIns="27940" rIns="156464" bIns="27940" numCol="1" spcCol="1270" anchor="t" anchorCtr="0">
          <a:noAutofit/>
        </a:bodyPr>
        <a:lstStyle/>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dirty="0"/>
            <a:t>Outline the process of software setup and installation on a Windows Server environment </a:t>
          </a:r>
          <a:r>
            <a:rPr lang="en-CA" sz="1700" b="0" i="0" kern="1200" dirty="0"/>
            <a:t>(</a:t>
          </a:r>
          <a:r>
            <a:rPr lang="en-CA" sz="1700" b="0" i="0" kern="1200" dirty="0" err="1"/>
            <a:t>Khounborine</a:t>
          </a:r>
          <a:r>
            <a:rPr lang="en-CA" sz="1700" b="0" i="0" kern="1200" dirty="0"/>
            <a:t>, 2023)</a:t>
          </a:r>
          <a:r>
            <a:rPr lang="en-US" sz="1700" b="0" i="0" kern="1200" dirty="0"/>
            <a:t>.</a:t>
          </a:r>
        </a:p>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dirty="0"/>
            <a:t>Emphasize the importance of setting up various tools for system analysis and security scanning.</a:t>
          </a:r>
        </a:p>
      </dsp:txBody>
      <dsp:txXfrm>
        <a:off x="0" y="584987"/>
        <a:ext cx="6111737" cy="1047420"/>
      </dsp:txXfrm>
    </dsp:sp>
    <dsp:sp modelId="{80EADBBD-E6F5-48E1-BAC7-6FC475ED9DF3}">
      <dsp:nvSpPr>
        <dsp:cNvPr id="0" name=""/>
        <dsp:cNvSpPr/>
      </dsp:nvSpPr>
      <dsp:spPr>
        <a:xfrm>
          <a:off x="0" y="1632407"/>
          <a:ext cx="6111737" cy="527670"/>
        </a:xfrm>
        <a:prstGeom prst="roundRect">
          <a:avLst/>
        </a:prstGeom>
        <a:solidFill>
          <a:schemeClr val="accent2">
            <a:hueOff val="-419007"/>
            <a:satOff val="-447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CA" sz="2200" b="1" i="0" kern="1200" dirty="0"/>
            <a:t>Tools Discussed:</a:t>
          </a:r>
          <a:endParaRPr lang="en-CA" sz="2200" b="0" i="0" kern="1200" dirty="0"/>
        </a:p>
      </dsp:txBody>
      <dsp:txXfrm>
        <a:off x="25759" y="1658166"/>
        <a:ext cx="6060219" cy="476152"/>
      </dsp:txXfrm>
    </dsp:sp>
    <dsp:sp modelId="{C24BB969-8944-4A78-A988-26E3687DCF0A}">
      <dsp:nvSpPr>
        <dsp:cNvPr id="0" name=""/>
        <dsp:cNvSpPr/>
      </dsp:nvSpPr>
      <dsp:spPr>
        <a:xfrm>
          <a:off x="0" y="2160077"/>
          <a:ext cx="6111737"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048" tIns="27940" rIns="156464" bIns="27940" numCol="1" spcCol="1270" anchor="t" anchorCtr="0">
          <a:noAutofit/>
        </a:bodyPr>
        <a:lstStyle/>
        <a:p>
          <a:pPr marL="171450" lvl="1" indent="-171450" algn="l" defTabSz="755650">
            <a:lnSpc>
              <a:spcPct val="90000"/>
            </a:lnSpc>
            <a:spcBef>
              <a:spcPct val="0"/>
            </a:spcBef>
            <a:spcAft>
              <a:spcPct val="20000"/>
            </a:spcAft>
            <a:buFont typeface="Arial" panose="020B0604020202020204" pitchFamily="34" charset="0"/>
            <a:buChar char="•"/>
          </a:pPr>
          <a:r>
            <a:rPr lang="en-CA" sz="1700" b="0" i="0" kern="1200"/>
            <a:t>Microsoft Office, HandBrake, and Nessus.</a:t>
          </a:r>
        </a:p>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a:t>Brief overview of each tool's purpose in the system setup.</a:t>
          </a:r>
        </a:p>
      </dsp:txBody>
      <dsp:txXfrm>
        <a:off x="0" y="2160077"/>
        <a:ext cx="6111737" cy="580635"/>
      </dsp:txXfrm>
    </dsp:sp>
    <dsp:sp modelId="{F72B9C3E-9385-412C-B1F3-F27898339ED0}">
      <dsp:nvSpPr>
        <dsp:cNvPr id="0" name=""/>
        <dsp:cNvSpPr/>
      </dsp:nvSpPr>
      <dsp:spPr>
        <a:xfrm>
          <a:off x="0" y="2740712"/>
          <a:ext cx="6111737" cy="527670"/>
        </a:xfrm>
        <a:prstGeom prst="roundRect">
          <a:avLst/>
        </a:prstGeom>
        <a:solidFill>
          <a:schemeClr val="accent2">
            <a:hueOff val="-838013"/>
            <a:satOff val="-8950"/>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CA" sz="2200" b="1" i="0" kern="1200"/>
            <a:t>Environment:</a:t>
          </a:r>
          <a:endParaRPr lang="en-CA" sz="2200" b="0" i="0" kern="1200"/>
        </a:p>
      </dsp:txBody>
      <dsp:txXfrm>
        <a:off x="25759" y="2766471"/>
        <a:ext cx="6060219" cy="476152"/>
      </dsp:txXfrm>
    </dsp:sp>
    <dsp:sp modelId="{459EBF37-BD20-458B-8F63-871E06808479}">
      <dsp:nvSpPr>
        <dsp:cNvPr id="0" name=""/>
        <dsp:cNvSpPr/>
      </dsp:nvSpPr>
      <dsp:spPr>
        <a:xfrm>
          <a:off x="0" y="3268382"/>
          <a:ext cx="6111737" cy="104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048" tIns="27940" rIns="156464" bIns="27940" numCol="1" spcCol="1270" anchor="t" anchorCtr="0">
          <a:noAutofit/>
        </a:bodyPr>
        <a:lstStyle/>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dirty="0"/>
            <a:t>Operating on Windows Server 2022 within a virtual machine </a:t>
          </a:r>
          <a:r>
            <a:rPr lang="en-CA" sz="1700" b="0" i="0" kern="1200" dirty="0"/>
            <a:t>(</a:t>
          </a:r>
          <a:r>
            <a:rPr lang="en-CA" sz="1700" b="0" i="0" kern="1200" dirty="0" err="1"/>
            <a:t>Alhamed</a:t>
          </a:r>
          <a:r>
            <a:rPr lang="en-CA" sz="1700" b="0" i="0" kern="1200" dirty="0"/>
            <a:t> &amp; Rahman, 2023)</a:t>
          </a:r>
          <a:r>
            <a:rPr lang="en-US" sz="1700" b="0" i="0" kern="1200" dirty="0"/>
            <a:t>.</a:t>
          </a:r>
        </a:p>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a:t>Key characteristics and benefits of using virtual environments for system configurations.</a:t>
          </a:r>
        </a:p>
      </dsp:txBody>
      <dsp:txXfrm>
        <a:off x="0" y="3268382"/>
        <a:ext cx="6111737" cy="10474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5BBB7-D2C3-4F46-9C09-05E5A4FFDC00}">
      <dsp:nvSpPr>
        <dsp:cNvPr id="0" name=""/>
        <dsp:cNvSpPr/>
      </dsp:nvSpPr>
      <dsp:spPr>
        <a:xfrm>
          <a:off x="0" y="130566"/>
          <a:ext cx="6728905" cy="13337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Origin: The malware known as MedusaLocker got its name from the mythical Medusa. Since its initial detection in 2019, it has been employed in several cyberattacks aimed at global companies.</a:t>
          </a:r>
        </a:p>
      </dsp:txBody>
      <dsp:txXfrm>
        <a:off x="65111" y="195677"/>
        <a:ext cx="6598683" cy="1203577"/>
      </dsp:txXfrm>
    </dsp:sp>
    <dsp:sp modelId="{EE2DBCAD-AD70-4FE7-8F54-355AC9E9AD2E}">
      <dsp:nvSpPr>
        <dsp:cNvPr id="0" name=""/>
        <dsp:cNvSpPr/>
      </dsp:nvSpPr>
      <dsp:spPr>
        <a:xfrm>
          <a:off x="0" y="1519086"/>
          <a:ext cx="6728905" cy="1333799"/>
        </a:xfrm>
        <a:prstGeom prst="roundRect">
          <a:avLst/>
        </a:prstGeom>
        <a:solidFill>
          <a:schemeClr val="accent2">
            <a:hueOff val="-419007"/>
            <a:satOff val="-447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Infection: Usually, MedusaLocker infects computers by sending phishing emails with malicious attachments or links, taking advantage of software flaws, or breaking into poorly secured remote access points like RDP.</a:t>
          </a:r>
        </a:p>
      </dsp:txBody>
      <dsp:txXfrm>
        <a:off x="65111" y="1584197"/>
        <a:ext cx="6598683" cy="1203577"/>
      </dsp:txXfrm>
    </dsp:sp>
    <dsp:sp modelId="{5D6448CB-15FA-46C8-ABD7-78B13703C5B9}">
      <dsp:nvSpPr>
        <dsp:cNvPr id="0" name=""/>
        <dsp:cNvSpPr/>
      </dsp:nvSpPr>
      <dsp:spPr>
        <a:xfrm>
          <a:off x="0" y="2907606"/>
          <a:ext cx="6728905" cy="1333799"/>
        </a:xfrm>
        <a:prstGeom prst="roundRect">
          <a:avLst/>
        </a:prstGeom>
        <a:solidFill>
          <a:schemeClr val="accent2">
            <a:hueOff val="-838013"/>
            <a:satOff val="-8950"/>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Encryption: After installing itself on a machine, MedusaLocker uses powerful encryption methods to encrypt data, rendering them unreadable by users. It targets many different file kinds, such as databases, photos, movies, and documents.</a:t>
          </a:r>
        </a:p>
      </dsp:txBody>
      <dsp:txXfrm>
        <a:off x="65111" y="2972717"/>
        <a:ext cx="6598683" cy="12035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18EF6-4DDC-4BDC-90AC-9046A5C10D0E}">
      <dsp:nvSpPr>
        <dsp:cNvPr id="0" name=""/>
        <dsp:cNvSpPr/>
      </dsp:nvSpPr>
      <dsp:spPr>
        <a:xfrm>
          <a:off x="0" y="533"/>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86843D-8781-4507-A749-F2E688A47A6F}">
      <dsp:nvSpPr>
        <dsp:cNvPr id="0" name=""/>
        <dsp:cNvSpPr/>
      </dsp:nvSpPr>
      <dsp:spPr>
        <a:xfrm>
          <a:off x="377771" y="281520"/>
          <a:ext cx="686856" cy="686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3F4451-5365-4FAC-A1E2-51089815012B}">
      <dsp:nvSpPr>
        <dsp:cNvPr id="0" name=""/>
        <dsp:cNvSpPr/>
      </dsp:nvSpPr>
      <dsp:spPr>
        <a:xfrm>
          <a:off x="1442398" y="533"/>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622300">
            <a:lnSpc>
              <a:spcPct val="90000"/>
            </a:lnSpc>
            <a:spcBef>
              <a:spcPct val="0"/>
            </a:spcBef>
            <a:spcAft>
              <a:spcPct val="35000"/>
            </a:spcAft>
            <a:buNone/>
          </a:pPr>
          <a:r>
            <a:rPr lang="en-US" sz="1400" kern="1200"/>
            <a:t>Ransom Demand: Following file encryption, the attackers want payment in cryptocurrency, most commonly Bitcoin, in return for the decryption key required to unlock the files. A deadline and payment instructions are frequently included in the ransom demand.</a:t>
          </a:r>
        </a:p>
      </dsp:txBody>
      <dsp:txXfrm>
        <a:off x="1442398" y="533"/>
        <a:ext cx="5286506" cy="1248830"/>
      </dsp:txXfrm>
    </dsp:sp>
    <dsp:sp modelId="{4C4C42F1-EE36-4A70-8E8F-CDC0E0ACCA33}">
      <dsp:nvSpPr>
        <dsp:cNvPr id="0" name=""/>
        <dsp:cNvSpPr/>
      </dsp:nvSpPr>
      <dsp:spPr>
        <a:xfrm>
          <a:off x="0" y="1561571"/>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99F27-2C72-4B49-90D8-7376A4E2F3F5}">
      <dsp:nvSpPr>
        <dsp:cNvPr id="0" name=""/>
        <dsp:cNvSpPr/>
      </dsp:nvSpPr>
      <dsp:spPr>
        <a:xfrm>
          <a:off x="377771" y="1842558"/>
          <a:ext cx="686856" cy="686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E0F445-B5E6-49C7-A39D-21CFC3CD7BCF}">
      <dsp:nvSpPr>
        <dsp:cNvPr id="0" name=""/>
        <dsp:cNvSpPr/>
      </dsp:nvSpPr>
      <dsp:spPr>
        <a:xfrm>
          <a:off x="1442398" y="1561571"/>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622300">
            <a:lnSpc>
              <a:spcPct val="90000"/>
            </a:lnSpc>
            <a:spcBef>
              <a:spcPct val="0"/>
            </a:spcBef>
            <a:spcAft>
              <a:spcPct val="35000"/>
            </a:spcAft>
            <a:buNone/>
          </a:pPr>
          <a:r>
            <a:rPr lang="en-US" sz="1400" kern="1200"/>
            <a:t>Instructions on how to contact the attackers and pay the ransom are included in the ransom note that infected victims of the MedusaLocker ransomware receive. The note might caution against trying to decrypt files without the decryption key since doing so may result in irreversible data loss.</a:t>
          </a:r>
        </a:p>
      </dsp:txBody>
      <dsp:txXfrm>
        <a:off x="1442398" y="1561571"/>
        <a:ext cx="5286506" cy="1248830"/>
      </dsp:txXfrm>
    </dsp:sp>
    <dsp:sp modelId="{A68D53A7-272B-44C5-919F-48CF2A85BAD8}">
      <dsp:nvSpPr>
        <dsp:cNvPr id="0" name=""/>
        <dsp:cNvSpPr/>
      </dsp:nvSpPr>
      <dsp:spPr>
        <a:xfrm>
          <a:off x="0" y="3122609"/>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43035-8DE4-421B-982C-295C406F7BEE}">
      <dsp:nvSpPr>
        <dsp:cNvPr id="0" name=""/>
        <dsp:cNvSpPr/>
      </dsp:nvSpPr>
      <dsp:spPr>
        <a:xfrm>
          <a:off x="377771" y="3403595"/>
          <a:ext cx="686856" cy="6868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73990-526A-49BF-9991-83FB321C4F92}">
      <dsp:nvSpPr>
        <dsp:cNvPr id="0" name=""/>
        <dsp:cNvSpPr/>
      </dsp:nvSpPr>
      <dsp:spPr>
        <a:xfrm>
          <a:off x="1442398" y="3122609"/>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622300">
            <a:lnSpc>
              <a:spcPct val="90000"/>
            </a:lnSpc>
            <a:spcBef>
              <a:spcPct val="0"/>
            </a:spcBef>
            <a:spcAft>
              <a:spcPct val="35000"/>
            </a:spcAft>
            <a:buNone/>
          </a:pPr>
          <a:r>
            <a:rPr lang="en-US" sz="1400" kern="1200"/>
            <a:t>Impact: Organizations may suffer greatly from MedusaLocker ransomware attacks, which can impair operations, result in monetary losses, erase sensitive data, and harm an organization's reputation.</a:t>
          </a:r>
        </a:p>
      </dsp:txBody>
      <dsp:txXfrm>
        <a:off x="1442398" y="3122609"/>
        <a:ext cx="5286506" cy="12488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26899-7490-4686-9166-CBD6D78DC12E}">
      <dsp:nvSpPr>
        <dsp:cNvPr id="0" name=""/>
        <dsp:cNvSpPr/>
      </dsp:nvSpPr>
      <dsp:spPr>
        <a:xfrm>
          <a:off x="307163" y="778"/>
          <a:ext cx="4302367" cy="27320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E3EAE-A580-4D02-9775-89055F1A573B}">
      <dsp:nvSpPr>
        <dsp:cNvPr id="0" name=""/>
        <dsp:cNvSpPr/>
      </dsp:nvSpPr>
      <dsp:spPr>
        <a:xfrm>
          <a:off x="785204" y="454917"/>
          <a:ext cx="4302367" cy="27320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This vulnerability is important because known software vulnerabilities are frequently used by attackers to obtain unauthorized access to systems or install malware such as ransomware. </a:t>
          </a:r>
        </a:p>
      </dsp:txBody>
      <dsp:txXfrm>
        <a:off x="865222" y="534935"/>
        <a:ext cx="4142331" cy="2571967"/>
      </dsp:txXfrm>
    </dsp:sp>
    <dsp:sp modelId="{4C3E0D58-3F01-482E-936F-FE5AAD6F499E}">
      <dsp:nvSpPr>
        <dsp:cNvPr id="0" name=""/>
        <dsp:cNvSpPr/>
      </dsp:nvSpPr>
      <dsp:spPr>
        <a:xfrm>
          <a:off x="5565612" y="778"/>
          <a:ext cx="4302367" cy="27320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BA7BB7-3799-4123-A872-391B1339DC4A}">
      <dsp:nvSpPr>
        <dsp:cNvPr id="0" name=""/>
        <dsp:cNvSpPr/>
      </dsp:nvSpPr>
      <dsp:spPr>
        <a:xfrm>
          <a:off x="6043653" y="454917"/>
          <a:ext cx="4302367" cy="27320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To reduce this risk, it is essential to patch and update software on a regular basis on all systems, including workstations, servers, and network devices.</a:t>
          </a:r>
        </a:p>
      </dsp:txBody>
      <dsp:txXfrm>
        <a:off x="6123671" y="534935"/>
        <a:ext cx="4142331" cy="257196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4F8DB-7CEE-4FE4-BF6B-AF2E4985DF30}">
      <dsp:nvSpPr>
        <dsp:cNvPr id="0" name=""/>
        <dsp:cNvSpPr/>
      </dsp:nvSpPr>
      <dsp:spPr>
        <a:xfrm>
          <a:off x="2665826" y="18849"/>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759A3-C4FB-4CA5-BDAC-F57A9CA72AFC}">
      <dsp:nvSpPr>
        <dsp:cNvPr id="0" name=""/>
        <dsp:cNvSpPr/>
      </dsp:nvSpPr>
      <dsp:spPr>
        <a:xfrm>
          <a:off x="3053388" y="40641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9F262-7C72-44F7-9F6F-A330EC56B3AE}">
      <dsp:nvSpPr>
        <dsp:cNvPr id="0" name=""/>
        <dsp:cNvSpPr/>
      </dsp:nvSpPr>
      <dsp:spPr>
        <a:xfrm>
          <a:off x="2084482" y="2403850"/>
          <a:ext cx="29812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Social engineering techniques and phishing emails continue to be among the most popular methods used by hackers to access networks. </a:t>
          </a:r>
        </a:p>
      </dsp:txBody>
      <dsp:txXfrm>
        <a:off x="2084482" y="2403850"/>
        <a:ext cx="2981250" cy="765000"/>
      </dsp:txXfrm>
    </dsp:sp>
    <dsp:sp modelId="{80AF0471-5921-4C81-93E5-FFF202E6CD67}">
      <dsp:nvSpPr>
        <dsp:cNvPr id="0" name=""/>
        <dsp:cNvSpPr/>
      </dsp:nvSpPr>
      <dsp:spPr>
        <a:xfrm>
          <a:off x="6168795" y="18849"/>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8D0B2-7576-410E-ADB3-2B03AB143627}">
      <dsp:nvSpPr>
        <dsp:cNvPr id="0" name=""/>
        <dsp:cNvSpPr/>
      </dsp:nvSpPr>
      <dsp:spPr>
        <a:xfrm>
          <a:off x="6556357" y="40641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887DE6-99C4-44E7-A3E5-E6DF6369015E}">
      <dsp:nvSpPr>
        <dsp:cNvPr id="0" name=""/>
        <dsp:cNvSpPr/>
      </dsp:nvSpPr>
      <dsp:spPr>
        <a:xfrm>
          <a:off x="5587451" y="2403850"/>
          <a:ext cx="29812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 lower the likelihood of successful assaults, it is crucial to deploy email filtering, teach staff members on how to spot phishing efforts, and provide security awareness training.</a:t>
          </a:r>
        </a:p>
      </dsp:txBody>
      <dsp:txXfrm>
        <a:off x="5587451" y="2403850"/>
        <a:ext cx="2981250" cy="765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DF49B-6D9C-4C1E-8F2A-068DD671541C}">
      <dsp:nvSpPr>
        <dsp:cNvPr id="0" name=""/>
        <dsp:cNvSpPr/>
      </dsp:nvSpPr>
      <dsp:spPr>
        <a:xfrm>
          <a:off x="1816592" y="266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6BFD8-5FE8-4054-971F-11D123D711AD}">
      <dsp:nvSpPr>
        <dsp:cNvPr id="0" name=""/>
        <dsp:cNvSpPr/>
      </dsp:nvSpPr>
      <dsp:spPr>
        <a:xfrm>
          <a:off x="628592" y="244100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Weakly protected Remote Desktop Protocol (RDP) or VPN connections are examples of insecure remote access techniques that might provide attackers access to an organization's network. </a:t>
          </a:r>
        </a:p>
      </dsp:txBody>
      <dsp:txXfrm>
        <a:off x="628592" y="2441005"/>
        <a:ext cx="4320000" cy="720000"/>
      </dsp:txXfrm>
    </dsp:sp>
    <dsp:sp modelId="{9FA59E1A-FD27-4B0A-9418-270B24B38A9C}">
      <dsp:nvSpPr>
        <dsp:cNvPr id="0" name=""/>
        <dsp:cNvSpPr/>
      </dsp:nvSpPr>
      <dsp:spPr>
        <a:xfrm>
          <a:off x="6892592" y="266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2D462-BCDD-432D-BB13-CEB32585329B}">
      <dsp:nvSpPr>
        <dsp:cNvPr id="0" name=""/>
        <dsp:cNvSpPr/>
      </dsp:nvSpPr>
      <dsp:spPr>
        <a:xfrm>
          <a:off x="5704592" y="244100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This risk can be lessened by enhancing remote access restrictions with multi-factor authentication (MFA), strong password policies, and frequent audits of remote access configurations.</a:t>
          </a:r>
        </a:p>
      </dsp:txBody>
      <dsp:txXfrm>
        <a:off x="5704592" y="2441005"/>
        <a:ext cx="4320000"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DA9C6-222F-477C-93D0-6E252AF655F6}">
      <dsp:nvSpPr>
        <dsp:cNvPr id="0" name=""/>
        <dsp:cNvSpPr/>
      </dsp:nvSpPr>
      <dsp:spPr>
        <a:xfrm>
          <a:off x="1042209" y="180397"/>
          <a:ext cx="1110765" cy="11107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1D8E0E-97AF-4E20-90A9-EBDAFB58D074}">
      <dsp:nvSpPr>
        <dsp:cNvPr id="0" name=""/>
        <dsp:cNvSpPr/>
      </dsp:nvSpPr>
      <dsp:spPr>
        <a:xfrm>
          <a:off x="10784" y="1412720"/>
          <a:ext cx="3173616" cy="476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i="0" kern="1200"/>
            <a:t>Summary of Tools and Processes:</a:t>
          </a:r>
          <a:endParaRPr lang="en-CA" sz="1700" kern="1200"/>
        </a:p>
      </dsp:txBody>
      <dsp:txXfrm>
        <a:off x="10784" y="1412720"/>
        <a:ext cx="3173616" cy="476042"/>
      </dsp:txXfrm>
    </dsp:sp>
    <dsp:sp modelId="{FF9A6A69-7098-4776-ABC3-6A30C57BC0F2}">
      <dsp:nvSpPr>
        <dsp:cNvPr id="0" name=""/>
        <dsp:cNvSpPr/>
      </dsp:nvSpPr>
      <dsp:spPr>
        <a:xfrm>
          <a:off x="10784" y="1945300"/>
          <a:ext cx="3173616" cy="1062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Recap of the tools installed and their purposes (Microsoft Office, HandBrake, Nessus, Nmap, Legion).</a:t>
          </a:r>
        </a:p>
        <a:p>
          <a:pPr marL="0" lvl="0" indent="0" algn="ctr" defTabSz="577850">
            <a:lnSpc>
              <a:spcPct val="100000"/>
            </a:lnSpc>
            <a:spcBef>
              <a:spcPct val="0"/>
            </a:spcBef>
            <a:spcAft>
              <a:spcPct val="35000"/>
            </a:spcAft>
            <a:buNone/>
          </a:pPr>
          <a:r>
            <a:rPr lang="en-US" sz="1300" b="0" i="0" kern="1200"/>
            <a:t>Overview of the steps taken from installation to vulnerability assessment.</a:t>
          </a:r>
        </a:p>
      </dsp:txBody>
      <dsp:txXfrm>
        <a:off x="10784" y="1945300"/>
        <a:ext cx="3173616" cy="1062001"/>
      </dsp:txXfrm>
    </dsp:sp>
    <dsp:sp modelId="{722E93F7-17F6-425C-9A74-63AF65FAA166}">
      <dsp:nvSpPr>
        <dsp:cNvPr id="0" name=""/>
        <dsp:cNvSpPr/>
      </dsp:nvSpPr>
      <dsp:spPr>
        <a:xfrm>
          <a:off x="4771209" y="180397"/>
          <a:ext cx="1110765" cy="1110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3171B-ECE5-4640-8481-08D82B41F79C}">
      <dsp:nvSpPr>
        <dsp:cNvPr id="0" name=""/>
        <dsp:cNvSpPr/>
      </dsp:nvSpPr>
      <dsp:spPr>
        <a:xfrm>
          <a:off x="3739783" y="1412720"/>
          <a:ext cx="3173616" cy="476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CA" sz="1700" b="1" i="0" kern="1200"/>
            <a:t>Security Best Practices:</a:t>
          </a:r>
          <a:endParaRPr lang="en-CA" sz="1700" b="0" i="0" kern="1200"/>
        </a:p>
      </dsp:txBody>
      <dsp:txXfrm>
        <a:off x="3739783" y="1412720"/>
        <a:ext cx="3173616" cy="476042"/>
      </dsp:txXfrm>
    </dsp:sp>
    <dsp:sp modelId="{0E21DFA9-01F9-4EF1-B684-5E7FA5971C26}">
      <dsp:nvSpPr>
        <dsp:cNvPr id="0" name=""/>
        <dsp:cNvSpPr/>
      </dsp:nvSpPr>
      <dsp:spPr>
        <a:xfrm>
          <a:off x="3739783" y="1945300"/>
          <a:ext cx="3173616" cy="1062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Importance of regular updates and patches based on the findings.</a:t>
          </a:r>
        </a:p>
        <a:p>
          <a:pPr marL="0" lvl="0" indent="0" algn="ctr" defTabSz="577850">
            <a:lnSpc>
              <a:spcPct val="100000"/>
            </a:lnSpc>
            <a:spcBef>
              <a:spcPct val="0"/>
            </a:spcBef>
            <a:spcAft>
              <a:spcPct val="35000"/>
            </a:spcAft>
            <a:buNone/>
          </a:pPr>
          <a:r>
            <a:rPr lang="en-US" sz="1300" b="0" i="0" kern="1200"/>
            <a:t>Recommendations for continuous monitoring and assessment to safeguard the network.</a:t>
          </a:r>
        </a:p>
      </dsp:txBody>
      <dsp:txXfrm>
        <a:off x="3739783" y="1945300"/>
        <a:ext cx="3173616" cy="1062001"/>
      </dsp:txXfrm>
    </dsp:sp>
    <dsp:sp modelId="{6C669DE5-22D2-40B7-B847-2D430F72A069}">
      <dsp:nvSpPr>
        <dsp:cNvPr id="0" name=""/>
        <dsp:cNvSpPr/>
      </dsp:nvSpPr>
      <dsp:spPr>
        <a:xfrm>
          <a:off x="8500208" y="180397"/>
          <a:ext cx="1110765" cy="1110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F522DD-B952-4D24-8E5E-FAA2ECBE2F53}">
      <dsp:nvSpPr>
        <dsp:cNvPr id="0" name=""/>
        <dsp:cNvSpPr/>
      </dsp:nvSpPr>
      <dsp:spPr>
        <a:xfrm>
          <a:off x="7468783" y="1412720"/>
          <a:ext cx="3173616" cy="476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CA" sz="1700" b="1" i="0" kern="1200"/>
            <a:t>Future Enhancements:</a:t>
          </a:r>
          <a:endParaRPr lang="en-CA" sz="1700" b="0" i="0" kern="1200"/>
        </a:p>
      </dsp:txBody>
      <dsp:txXfrm>
        <a:off x="7468783" y="1412720"/>
        <a:ext cx="3173616" cy="476042"/>
      </dsp:txXfrm>
    </dsp:sp>
    <dsp:sp modelId="{DF4EB46C-2C27-4999-A060-970502F4B11B}">
      <dsp:nvSpPr>
        <dsp:cNvPr id="0" name=""/>
        <dsp:cNvSpPr/>
      </dsp:nvSpPr>
      <dsp:spPr>
        <a:xfrm>
          <a:off x="7468783" y="1945300"/>
          <a:ext cx="3173616" cy="1062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Suggesting future tools and techniques to enhance network security.</a:t>
          </a:r>
        </a:p>
        <a:p>
          <a:pPr marL="0" lvl="0" indent="0" algn="ctr" defTabSz="577850">
            <a:lnSpc>
              <a:spcPct val="100000"/>
            </a:lnSpc>
            <a:spcBef>
              <a:spcPct val="0"/>
            </a:spcBef>
            <a:spcAft>
              <a:spcPct val="35000"/>
            </a:spcAft>
            <a:buNone/>
          </a:pPr>
          <a:r>
            <a:rPr lang="en-US" sz="1300" b="0" i="0" kern="1200"/>
            <a:t>Planning for ongoing training and awareness programs for the IT team.</a:t>
          </a:r>
        </a:p>
      </dsp:txBody>
      <dsp:txXfrm>
        <a:off x="7468783" y="1945300"/>
        <a:ext cx="3173616" cy="1062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622B6-F565-4104-B7C0-2E4E77989EFA}">
      <dsp:nvSpPr>
        <dsp:cNvPr id="0" name=""/>
        <dsp:cNvSpPr/>
      </dsp:nvSpPr>
      <dsp:spPr>
        <a:xfrm>
          <a:off x="2038" y="549201"/>
          <a:ext cx="1987568" cy="5548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i="0" kern="1200"/>
            <a:t>Installation Process:</a:t>
          </a:r>
          <a:endParaRPr lang="en-CA" sz="1600" kern="1200"/>
        </a:p>
      </dsp:txBody>
      <dsp:txXfrm>
        <a:off x="2038" y="549201"/>
        <a:ext cx="1987568" cy="554801"/>
      </dsp:txXfrm>
    </dsp:sp>
    <dsp:sp modelId="{C4ABB246-F091-49A9-9F02-7D98B6CA0A7E}">
      <dsp:nvSpPr>
        <dsp:cNvPr id="0" name=""/>
        <dsp:cNvSpPr/>
      </dsp:nvSpPr>
      <dsp:spPr>
        <a:xfrm>
          <a:off x="2038" y="1104003"/>
          <a:ext cx="1987568" cy="23716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dirty="0"/>
            <a:t>Running the Office setup wizard to install Microsoft Office 2019.</a:t>
          </a:r>
        </a:p>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a:t>Selecting default installation settings without custom modifications.</a:t>
          </a:r>
        </a:p>
      </dsp:txBody>
      <dsp:txXfrm>
        <a:off x="2038" y="1104003"/>
        <a:ext cx="1987568" cy="2371680"/>
      </dsp:txXfrm>
    </dsp:sp>
    <dsp:sp modelId="{46BDFF1B-AB63-4448-A770-B0B6CB40A523}">
      <dsp:nvSpPr>
        <dsp:cNvPr id="0" name=""/>
        <dsp:cNvSpPr/>
      </dsp:nvSpPr>
      <dsp:spPr>
        <a:xfrm>
          <a:off x="2267866" y="549201"/>
          <a:ext cx="1987568" cy="55480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i="0" kern="1200"/>
            <a:t>Importance of Office Tools:</a:t>
          </a:r>
          <a:endParaRPr lang="en-CA" sz="1600" b="0" i="0" kern="1200"/>
        </a:p>
      </dsp:txBody>
      <dsp:txXfrm>
        <a:off x="2267866" y="549201"/>
        <a:ext cx="1987568" cy="554801"/>
      </dsp:txXfrm>
    </dsp:sp>
    <dsp:sp modelId="{6C04955E-600F-41E0-BF9E-700DB9EB8308}">
      <dsp:nvSpPr>
        <dsp:cNvPr id="0" name=""/>
        <dsp:cNvSpPr/>
      </dsp:nvSpPr>
      <dsp:spPr>
        <a:xfrm>
          <a:off x="2267866" y="1104003"/>
          <a:ext cx="1987568" cy="23716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a:t>Utility in creating documents, spreadsheets, and presentations.</a:t>
          </a:r>
        </a:p>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a:t>Critical for documentation and reporting in system administration.</a:t>
          </a:r>
        </a:p>
      </dsp:txBody>
      <dsp:txXfrm>
        <a:off x="2267866" y="1104003"/>
        <a:ext cx="1987568" cy="2371680"/>
      </dsp:txXfrm>
    </dsp:sp>
    <dsp:sp modelId="{D0EEE900-266D-443A-BEBF-D287945B21AA}">
      <dsp:nvSpPr>
        <dsp:cNvPr id="0" name=""/>
        <dsp:cNvSpPr/>
      </dsp:nvSpPr>
      <dsp:spPr>
        <a:xfrm>
          <a:off x="4533694" y="549201"/>
          <a:ext cx="1987568" cy="55480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i="0" kern="1200"/>
            <a:t>Post-Installation Steps:</a:t>
          </a:r>
          <a:endParaRPr lang="en-CA" sz="1600" b="0" i="0" kern="1200"/>
        </a:p>
      </dsp:txBody>
      <dsp:txXfrm>
        <a:off x="4533694" y="549201"/>
        <a:ext cx="1987568" cy="554801"/>
      </dsp:txXfrm>
    </dsp:sp>
    <dsp:sp modelId="{EE84722C-2627-4C78-87FC-5F463FDA9DA0}">
      <dsp:nvSpPr>
        <dsp:cNvPr id="0" name=""/>
        <dsp:cNvSpPr/>
      </dsp:nvSpPr>
      <dsp:spPr>
        <a:xfrm>
          <a:off x="4533694" y="1104003"/>
          <a:ext cx="1987568" cy="23716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CA" sz="1600" b="0" i="0" kern="1200"/>
            <a:t>Verification of successful installation.</a:t>
          </a:r>
        </a:p>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a:t>Initial configuration settings and software activation.</a:t>
          </a:r>
        </a:p>
      </dsp:txBody>
      <dsp:txXfrm>
        <a:off x="4533694" y="1104003"/>
        <a:ext cx="1987568" cy="2371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C7C2D-6257-4BAA-80CE-06EE93239D23}">
      <dsp:nvSpPr>
        <dsp:cNvPr id="0" name=""/>
        <dsp:cNvSpPr/>
      </dsp:nvSpPr>
      <dsp:spPr>
        <a:xfrm>
          <a:off x="2117" y="1414017"/>
          <a:ext cx="1871914" cy="154393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0" i="0" kern="1200"/>
            <a:t>Step-by-step execution of the HandBrake 1.6.1 installation.</a:t>
          </a:r>
        </a:p>
        <a:p>
          <a:pPr marL="57150" lvl="1" indent="-57150" algn="l" defTabSz="444500">
            <a:lnSpc>
              <a:spcPct val="90000"/>
            </a:lnSpc>
            <a:spcBef>
              <a:spcPct val="0"/>
            </a:spcBef>
            <a:spcAft>
              <a:spcPct val="15000"/>
            </a:spcAft>
            <a:buFont typeface="Arial" panose="020B0604020202020204" pitchFamily="34" charset="0"/>
            <a:buChar char="•"/>
          </a:pPr>
          <a:r>
            <a:rPr lang="en-CA" sz="1000" b="0" i="0" kern="1200"/>
            <a:t>Choosing standard installation options for optimal performance.</a:t>
          </a:r>
        </a:p>
      </dsp:txBody>
      <dsp:txXfrm>
        <a:off x="37647" y="1449547"/>
        <a:ext cx="1800854" cy="1142034"/>
      </dsp:txXfrm>
    </dsp:sp>
    <dsp:sp modelId="{54E7C210-0842-4E86-948F-32D44977E0B9}">
      <dsp:nvSpPr>
        <dsp:cNvPr id="0" name=""/>
        <dsp:cNvSpPr/>
      </dsp:nvSpPr>
      <dsp:spPr>
        <a:xfrm>
          <a:off x="1074535" y="1855187"/>
          <a:ext cx="1955864" cy="1955864"/>
        </a:xfrm>
        <a:prstGeom prst="leftCircularArrow">
          <a:avLst>
            <a:gd name="adj1" fmla="val 2603"/>
            <a:gd name="adj2" fmla="val 316281"/>
            <a:gd name="adj3" fmla="val 2091792"/>
            <a:gd name="adj4" fmla="val 9024489"/>
            <a:gd name="adj5" fmla="val 303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D45704-A8DD-4CE8-A0D6-E4C229EF714F}">
      <dsp:nvSpPr>
        <dsp:cNvPr id="0" name=""/>
        <dsp:cNvSpPr/>
      </dsp:nvSpPr>
      <dsp:spPr>
        <a:xfrm>
          <a:off x="418098" y="2627111"/>
          <a:ext cx="1663924" cy="6616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CA" sz="1900" b="1" i="0" kern="1200"/>
            <a:t>Installation Overview:</a:t>
          </a:r>
          <a:endParaRPr lang="en-CA" sz="1900" kern="1200"/>
        </a:p>
      </dsp:txBody>
      <dsp:txXfrm>
        <a:off x="437478" y="2646491"/>
        <a:ext cx="1625164" cy="622927"/>
      </dsp:txXfrm>
    </dsp:sp>
    <dsp:sp modelId="{EA09968B-FDF6-4E34-B53F-F45FEAEC4757}">
      <dsp:nvSpPr>
        <dsp:cNvPr id="0" name=""/>
        <dsp:cNvSpPr/>
      </dsp:nvSpPr>
      <dsp:spPr>
        <a:xfrm>
          <a:off x="2324499" y="1414017"/>
          <a:ext cx="1871914" cy="15439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Convert video files to different formats to support various devices and platforms </a:t>
          </a:r>
          <a:r>
            <a:rPr lang="en-CA" sz="1000" b="0" i="0" kern="1200" dirty="0"/>
            <a:t>(Suthar &amp; Khanna, 2021)</a:t>
          </a:r>
          <a:r>
            <a:rPr lang="en-US" sz="1000" b="0" i="0" kern="1200" dirty="0"/>
            <a:t>.</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Enhance system capabilities in handling multimedia content.</a:t>
          </a:r>
        </a:p>
      </dsp:txBody>
      <dsp:txXfrm>
        <a:off x="2360029" y="1780391"/>
        <a:ext cx="1800854" cy="1142034"/>
      </dsp:txXfrm>
    </dsp:sp>
    <dsp:sp modelId="{DB5FDB6E-C04D-4F6F-81CE-E8E7CB1F1B04}">
      <dsp:nvSpPr>
        <dsp:cNvPr id="0" name=""/>
        <dsp:cNvSpPr/>
      </dsp:nvSpPr>
      <dsp:spPr>
        <a:xfrm>
          <a:off x="3381319" y="500384"/>
          <a:ext cx="2195053" cy="2195053"/>
        </a:xfrm>
        <a:prstGeom prst="circularArrow">
          <a:avLst>
            <a:gd name="adj1" fmla="val 2320"/>
            <a:gd name="adj2" fmla="val 279971"/>
            <a:gd name="adj3" fmla="val 19544518"/>
            <a:gd name="adj4" fmla="val 12575511"/>
            <a:gd name="adj5" fmla="val 270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FB4DA0-FCEE-4FE1-961F-4CF2930E8789}">
      <dsp:nvSpPr>
        <dsp:cNvPr id="0" name=""/>
        <dsp:cNvSpPr/>
      </dsp:nvSpPr>
      <dsp:spPr>
        <a:xfrm>
          <a:off x="2740480" y="1083173"/>
          <a:ext cx="1663924" cy="6616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CA" sz="1900" b="1" i="0" kern="1200" dirty="0"/>
            <a:t>Functionality of </a:t>
          </a:r>
          <a:r>
            <a:rPr lang="en-CA" sz="1900" b="1" i="0" kern="1200" dirty="0" err="1"/>
            <a:t>HandBrake</a:t>
          </a:r>
          <a:r>
            <a:rPr lang="en-CA" sz="1900" b="1" i="0" kern="1200" dirty="0"/>
            <a:t>:</a:t>
          </a:r>
          <a:endParaRPr lang="en-CA" sz="1900" b="0" i="0" kern="1200" dirty="0"/>
        </a:p>
      </dsp:txBody>
      <dsp:txXfrm>
        <a:off x="2759860" y="1102553"/>
        <a:ext cx="1625164" cy="622927"/>
      </dsp:txXfrm>
    </dsp:sp>
    <dsp:sp modelId="{CF67B49F-B000-4894-B016-9A5A1CD4FCC2}">
      <dsp:nvSpPr>
        <dsp:cNvPr id="0" name=""/>
        <dsp:cNvSpPr/>
      </dsp:nvSpPr>
      <dsp:spPr>
        <a:xfrm>
          <a:off x="4646882" y="1414017"/>
          <a:ext cx="1871914" cy="15439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CA" sz="1000" b="0" i="0" kern="1200"/>
            <a:t>Completion and readiness confirmation.</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a:t>Options to create desktop shortcuts for easy access.</a:t>
          </a:r>
        </a:p>
      </dsp:txBody>
      <dsp:txXfrm>
        <a:off x="4682412" y="1449547"/>
        <a:ext cx="1800854" cy="1142034"/>
      </dsp:txXfrm>
    </dsp:sp>
    <dsp:sp modelId="{3296A7A5-BD52-4532-A7D8-79413AC3ABF3}">
      <dsp:nvSpPr>
        <dsp:cNvPr id="0" name=""/>
        <dsp:cNvSpPr/>
      </dsp:nvSpPr>
      <dsp:spPr>
        <a:xfrm>
          <a:off x="5062863" y="2627111"/>
          <a:ext cx="1663924" cy="6616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CA" sz="1900" b="1" i="0" kern="1200"/>
            <a:t>Finalizing Installation:</a:t>
          </a:r>
          <a:endParaRPr lang="en-CA" sz="1900" b="0" i="0" kern="1200"/>
        </a:p>
      </dsp:txBody>
      <dsp:txXfrm>
        <a:off x="5082243" y="2646491"/>
        <a:ext cx="1625164" cy="6229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36CF7-160E-4611-B24F-27479B201348}">
      <dsp:nvSpPr>
        <dsp:cNvPr id="0" name=""/>
        <dsp:cNvSpPr/>
      </dsp:nvSpPr>
      <dsp:spPr>
        <a:xfrm>
          <a:off x="1009" y="0"/>
          <a:ext cx="2624025" cy="31877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CA" sz="2700" b="1" i="0" kern="1200"/>
            <a:t>Starting Nessus:</a:t>
          </a:r>
          <a:endParaRPr lang="en-CA" sz="2700" kern="1200"/>
        </a:p>
      </dsp:txBody>
      <dsp:txXfrm>
        <a:off x="1009" y="0"/>
        <a:ext cx="2624025" cy="956310"/>
      </dsp:txXfrm>
    </dsp:sp>
    <dsp:sp modelId="{BB6E982D-341D-4526-839E-912FAD21FEE8}">
      <dsp:nvSpPr>
        <dsp:cNvPr id="0" name=""/>
        <dsp:cNvSpPr/>
      </dsp:nvSpPr>
      <dsp:spPr>
        <a:xfrm>
          <a:off x="263411" y="957243"/>
          <a:ext cx="2099220" cy="9611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a:t>Launching and initializing the Nessus Essentials vulnerability scanner.</a:t>
          </a:r>
        </a:p>
      </dsp:txBody>
      <dsp:txXfrm>
        <a:off x="291562" y="985394"/>
        <a:ext cx="2042918" cy="904833"/>
      </dsp:txXfrm>
    </dsp:sp>
    <dsp:sp modelId="{FB2057E6-CEE2-4112-B33B-A32C078DC8D2}">
      <dsp:nvSpPr>
        <dsp:cNvPr id="0" name=""/>
        <dsp:cNvSpPr/>
      </dsp:nvSpPr>
      <dsp:spPr>
        <a:xfrm>
          <a:off x="263411" y="2066245"/>
          <a:ext cx="2099220" cy="96113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a:t>Downloading necessary plugins and preparing for first-time use.</a:t>
          </a:r>
        </a:p>
      </dsp:txBody>
      <dsp:txXfrm>
        <a:off x="291562" y="2094396"/>
        <a:ext cx="2042918" cy="904833"/>
      </dsp:txXfrm>
    </dsp:sp>
    <dsp:sp modelId="{592326C0-DAFF-43B9-8115-F5E2F1B7A296}">
      <dsp:nvSpPr>
        <dsp:cNvPr id="0" name=""/>
        <dsp:cNvSpPr/>
      </dsp:nvSpPr>
      <dsp:spPr>
        <a:xfrm>
          <a:off x="2821837" y="0"/>
          <a:ext cx="2624025" cy="31877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a:t>Role of Nessus in Security:</a:t>
          </a:r>
          <a:endParaRPr lang="en-US" sz="2700" b="0" i="0" kern="1200"/>
        </a:p>
      </dsp:txBody>
      <dsp:txXfrm>
        <a:off x="2821837" y="0"/>
        <a:ext cx="2624025" cy="956310"/>
      </dsp:txXfrm>
    </dsp:sp>
    <dsp:sp modelId="{2E001819-F3BE-42C7-B8B8-7F66BF08A3C7}">
      <dsp:nvSpPr>
        <dsp:cNvPr id="0" name=""/>
        <dsp:cNvSpPr/>
      </dsp:nvSpPr>
      <dsp:spPr>
        <a:xfrm>
          <a:off x="3084239" y="957243"/>
          <a:ext cx="2099220" cy="96113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a:t>Detailed scanning of networks and systems to identify security vulnerabilities.</a:t>
          </a:r>
        </a:p>
      </dsp:txBody>
      <dsp:txXfrm>
        <a:off x="3112390" y="985394"/>
        <a:ext cx="2042918" cy="904833"/>
      </dsp:txXfrm>
    </dsp:sp>
    <dsp:sp modelId="{E204668C-A971-44BF-881E-776D18B55AFE}">
      <dsp:nvSpPr>
        <dsp:cNvPr id="0" name=""/>
        <dsp:cNvSpPr/>
      </dsp:nvSpPr>
      <dsp:spPr>
        <a:xfrm>
          <a:off x="3084239" y="2066245"/>
          <a:ext cx="2099220" cy="96113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a:t>Importance of regular scans to maintain system integrity and security.</a:t>
          </a:r>
        </a:p>
      </dsp:txBody>
      <dsp:txXfrm>
        <a:off x="3112390" y="2094396"/>
        <a:ext cx="2042918" cy="904833"/>
      </dsp:txXfrm>
    </dsp:sp>
    <dsp:sp modelId="{B56F0F9E-98BA-46B2-B976-CC9D974A1901}">
      <dsp:nvSpPr>
        <dsp:cNvPr id="0" name=""/>
        <dsp:cNvSpPr/>
      </dsp:nvSpPr>
      <dsp:spPr>
        <a:xfrm>
          <a:off x="5642664" y="0"/>
          <a:ext cx="2624025" cy="31877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CA" sz="2700" b="1" i="0" kern="1200"/>
            <a:t>Initial Setup Configuration:</a:t>
          </a:r>
          <a:endParaRPr lang="en-CA" sz="2700" b="0" i="0" kern="1200"/>
        </a:p>
      </dsp:txBody>
      <dsp:txXfrm>
        <a:off x="5642664" y="0"/>
        <a:ext cx="2624025" cy="956310"/>
      </dsp:txXfrm>
    </dsp:sp>
    <dsp:sp modelId="{EFB65BC9-6D70-47FA-AF29-FBB971C9641E}">
      <dsp:nvSpPr>
        <dsp:cNvPr id="0" name=""/>
        <dsp:cNvSpPr/>
      </dsp:nvSpPr>
      <dsp:spPr>
        <a:xfrm>
          <a:off x="5905067" y="957243"/>
          <a:ext cx="2099220" cy="96113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a:t>Configuring basic parameters and scan settings.</a:t>
          </a:r>
        </a:p>
      </dsp:txBody>
      <dsp:txXfrm>
        <a:off x="5933218" y="985394"/>
        <a:ext cx="2042918" cy="904833"/>
      </dsp:txXfrm>
    </dsp:sp>
    <dsp:sp modelId="{A70BFD8A-F977-4966-B353-AC5709F8029B}">
      <dsp:nvSpPr>
        <dsp:cNvPr id="0" name=""/>
        <dsp:cNvSpPr/>
      </dsp:nvSpPr>
      <dsp:spPr>
        <a:xfrm>
          <a:off x="5905067" y="2066245"/>
          <a:ext cx="2099220" cy="9611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0" i="0" kern="1200"/>
            <a:t>Scheduling automatic scans for continuous security monitoring.</a:t>
          </a:r>
        </a:p>
      </dsp:txBody>
      <dsp:txXfrm>
        <a:off x="5933218" y="2094396"/>
        <a:ext cx="2042918" cy="9048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B0FA3-6BAA-4159-BA0D-E35B76A721CC}">
      <dsp:nvSpPr>
        <dsp:cNvPr id="0" name=""/>
        <dsp:cNvSpPr/>
      </dsp:nvSpPr>
      <dsp:spPr>
        <a:xfrm>
          <a:off x="116778" y="1350711"/>
          <a:ext cx="1747543" cy="57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CA" sz="1700" b="1" i="0" kern="1200"/>
            <a:t>Network Setup:</a:t>
          </a:r>
          <a:endParaRPr lang="en-CA" sz="1700" kern="1200"/>
        </a:p>
      </dsp:txBody>
      <dsp:txXfrm>
        <a:off x="116778" y="1350711"/>
        <a:ext cx="1747543" cy="575895"/>
      </dsp:txXfrm>
    </dsp:sp>
    <dsp:sp modelId="{EC304366-46A4-43AF-A2E8-BD3167935782}">
      <dsp:nvSpPr>
        <dsp:cNvPr id="0" name=""/>
        <dsp:cNvSpPr/>
      </dsp:nvSpPr>
      <dsp:spPr>
        <a:xfrm>
          <a:off x="116778" y="2565075"/>
          <a:ext cx="1747543" cy="1078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b="0" i="0" kern="1200"/>
            <a:t>Viewing and confirming the IP configuration settings using command prompt tools.</a:t>
          </a:r>
        </a:p>
        <a:p>
          <a:pPr marL="57150" lvl="1" indent="-57150" algn="l" defTabSz="400050">
            <a:lnSpc>
              <a:spcPct val="90000"/>
            </a:lnSpc>
            <a:spcBef>
              <a:spcPct val="0"/>
            </a:spcBef>
            <a:spcAft>
              <a:spcPct val="15000"/>
            </a:spcAft>
            <a:buFont typeface="Arial" panose="020B0604020202020204" pitchFamily="34" charset="0"/>
            <a:buChar char="•"/>
          </a:pPr>
          <a:r>
            <a:rPr lang="en-US" sz="900" b="0" i="0" kern="1200" dirty="0"/>
            <a:t>Ensuring proper network connectivity and configurations are in place </a:t>
          </a:r>
          <a:r>
            <a:rPr lang="en-CA" sz="900" b="0" i="0" kern="1200" dirty="0"/>
            <a:t>(</a:t>
          </a:r>
          <a:r>
            <a:rPr lang="en-CA" sz="900" b="0" i="0" kern="1200" dirty="0" err="1"/>
            <a:t>Tanyi</a:t>
          </a:r>
          <a:r>
            <a:rPr lang="en-CA" sz="900" b="0" i="0" kern="1200" dirty="0"/>
            <a:t>, 2023)</a:t>
          </a:r>
          <a:r>
            <a:rPr lang="en-US" sz="900" b="0" i="0" kern="1200" dirty="0"/>
            <a:t>.</a:t>
          </a:r>
        </a:p>
      </dsp:txBody>
      <dsp:txXfrm>
        <a:off x="116778" y="2565075"/>
        <a:ext cx="1747543" cy="1078946"/>
      </dsp:txXfrm>
    </dsp:sp>
    <dsp:sp modelId="{EB7184AD-75A8-4FC1-8B10-124642FA572B}">
      <dsp:nvSpPr>
        <dsp:cNvPr id="0" name=""/>
        <dsp:cNvSpPr/>
      </dsp:nvSpPr>
      <dsp:spPr>
        <a:xfrm>
          <a:off x="114792" y="1175560"/>
          <a:ext cx="139009" cy="13900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31CC8-C598-4678-992F-C74837000128}">
      <dsp:nvSpPr>
        <dsp:cNvPr id="0" name=""/>
        <dsp:cNvSpPr/>
      </dsp:nvSpPr>
      <dsp:spPr>
        <a:xfrm>
          <a:off x="212099" y="980947"/>
          <a:ext cx="139009" cy="13900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F4005-F648-4C10-9AE7-88F5A4AD4447}">
      <dsp:nvSpPr>
        <dsp:cNvPr id="0" name=""/>
        <dsp:cNvSpPr/>
      </dsp:nvSpPr>
      <dsp:spPr>
        <a:xfrm>
          <a:off x="445634" y="1019869"/>
          <a:ext cx="218442" cy="21844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2A269E-C047-497F-8C88-044AB4E92A0F}">
      <dsp:nvSpPr>
        <dsp:cNvPr id="0" name=""/>
        <dsp:cNvSpPr/>
      </dsp:nvSpPr>
      <dsp:spPr>
        <a:xfrm>
          <a:off x="640247" y="805795"/>
          <a:ext cx="139009" cy="13900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B6A78-9231-403F-835F-20A7A0AC1134}">
      <dsp:nvSpPr>
        <dsp:cNvPr id="0" name=""/>
        <dsp:cNvSpPr/>
      </dsp:nvSpPr>
      <dsp:spPr>
        <a:xfrm>
          <a:off x="893244" y="727950"/>
          <a:ext cx="139009" cy="13900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2E3DB-9419-4A59-9298-0958960217B4}">
      <dsp:nvSpPr>
        <dsp:cNvPr id="0" name=""/>
        <dsp:cNvSpPr/>
      </dsp:nvSpPr>
      <dsp:spPr>
        <a:xfrm>
          <a:off x="1204624" y="864179"/>
          <a:ext cx="139009" cy="13900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929A7-6493-4B1A-BAB4-371E017BC2F5}">
      <dsp:nvSpPr>
        <dsp:cNvPr id="0" name=""/>
        <dsp:cNvSpPr/>
      </dsp:nvSpPr>
      <dsp:spPr>
        <a:xfrm>
          <a:off x="1399237" y="961485"/>
          <a:ext cx="218442" cy="21844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964B8D-5E4D-422C-B2E7-E8F12DFD1B03}">
      <dsp:nvSpPr>
        <dsp:cNvPr id="0" name=""/>
        <dsp:cNvSpPr/>
      </dsp:nvSpPr>
      <dsp:spPr>
        <a:xfrm>
          <a:off x="1671695" y="1175560"/>
          <a:ext cx="139009" cy="13900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F83A3C-7CEC-4DEA-BF08-CB332A28AEEF}">
      <dsp:nvSpPr>
        <dsp:cNvPr id="0" name=""/>
        <dsp:cNvSpPr/>
      </dsp:nvSpPr>
      <dsp:spPr>
        <a:xfrm>
          <a:off x="1788462" y="1389634"/>
          <a:ext cx="139009" cy="13900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7B1D8-A3C6-4A8C-ABCE-47526FA742E8}">
      <dsp:nvSpPr>
        <dsp:cNvPr id="0" name=""/>
        <dsp:cNvSpPr/>
      </dsp:nvSpPr>
      <dsp:spPr>
        <a:xfrm>
          <a:off x="776476" y="980947"/>
          <a:ext cx="357452" cy="35745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AFE843-EDD6-4588-B09D-4DB8E53F39AA}">
      <dsp:nvSpPr>
        <dsp:cNvPr id="0" name=""/>
        <dsp:cNvSpPr/>
      </dsp:nvSpPr>
      <dsp:spPr>
        <a:xfrm>
          <a:off x="17486" y="1720475"/>
          <a:ext cx="139009" cy="13900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9A1CFF-D095-4CE5-A521-DE5864F9B7FA}">
      <dsp:nvSpPr>
        <dsp:cNvPr id="0" name=""/>
        <dsp:cNvSpPr/>
      </dsp:nvSpPr>
      <dsp:spPr>
        <a:xfrm>
          <a:off x="134254" y="1895627"/>
          <a:ext cx="218442" cy="21844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69E1D-F954-4CF4-B149-9B7CAD743875}">
      <dsp:nvSpPr>
        <dsp:cNvPr id="0" name=""/>
        <dsp:cNvSpPr/>
      </dsp:nvSpPr>
      <dsp:spPr>
        <a:xfrm>
          <a:off x="426173" y="2051317"/>
          <a:ext cx="317735" cy="31773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96EC4-B3DB-4956-BA19-BB6E2881EF29}">
      <dsp:nvSpPr>
        <dsp:cNvPr id="0" name=""/>
        <dsp:cNvSpPr/>
      </dsp:nvSpPr>
      <dsp:spPr>
        <a:xfrm>
          <a:off x="834860" y="2304314"/>
          <a:ext cx="139009" cy="13900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87D2A8-051B-487D-806F-970FBFB5E784}">
      <dsp:nvSpPr>
        <dsp:cNvPr id="0" name=""/>
        <dsp:cNvSpPr/>
      </dsp:nvSpPr>
      <dsp:spPr>
        <a:xfrm>
          <a:off x="912705" y="2051317"/>
          <a:ext cx="218442" cy="21844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DB29A-B1DA-44AF-B8D3-88925EDD419F}">
      <dsp:nvSpPr>
        <dsp:cNvPr id="0" name=""/>
        <dsp:cNvSpPr/>
      </dsp:nvSpPr>
      <dsp:spPr>
        <a:xfrm>
          <a:off x="1107318" y="2323775"/>
          <a:ext cx="139009" cy="13900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97D90D-0C5D-4B56-B78D-9C1FBF39DC2A}">
      <dsp:nvSpPr>
        <dsp:cNvPr id="0" name=""/>
        <dsp:cNvSpPr/>
      </dsp:nvSpPr>
      <dsp:spPr>
        <a:xfrm>
          <a:off x="1282469" y="2012395"/>
          <a:ext cx="317735" cy="31773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5474E-789F-468D-B701-1F278FE98560}">
      <dsp:nvSpPr>
        <dsp:cNvPr id="0" name=""/>
        <dsp:cNvSpPr/>
      </dsp:nvSpPr>
      <dsp:spPr>
        <a:xfrm>
          <a:off x="1710617" y="1934549"/>
          <a:ext cx="218442" cy="21844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A00E9-F4BF-47FF-A59F-D968B3378D62}">
      <dsp:nvSpPr>
        <dsp:cNvPr id="0" name=""/>
        <dsp:cNvSpPr/>
      </dsp:nvSpPr>
      <dsp:spPr>
        <a:xfrm>
          <a:off x="1929060" y="1019546"/>
          <a:ext cx="641535" cy="1224761"/>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74B089-5D9D-4270-8A48-4E8E5FF279ED}">
      <dsp:nvSpPr>
        <dsp:cNvPr id="0" name=""/>
        <dsp:cNvSpPr/>
      </dsp:nvSpPr>
      <dsp:spPr>
        <a:xfrm>
          <a:off x="2570596" y="1020140"/>
          <a:ext cx="1749643" cy="122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a:t>Conducting a Basic Network Scan:</a:t>
          </a:r>
          <a:endParaRPr lang="en-US" sz="1700" b="0" i="0" kern="1200"/>
        </a:p>
      </dsp:txBody>
      <dsp:txXfrm>
        <a:off x="2570596" y="1020140"/>
        <a:ext cx="1749643" cy="1224750"/>
      </dsp:txXfrm>
    </dsp:sp>
    <dsp:sp modelId="{A7F56C4C-0648-42FF-8152-D5470D0499F4}">
      <dsp:nvSpPr>
        <dsp:cNvPr id="0" name=""/>
        <dsp:cNvSpPr/>
      </dsp:nvSpPr>
      <dsp:spPr>
        <a:xfrm>
          <a:off x="2570596" y="2565075"/>
          <a:ext cx="1749643" cy="1078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b="0" i="0" kern="1200"/>
            <a:t>Setup and execution of a new network scan targeting specific IP addresses.</a:t>
          </a:r>
        </a:p>
        <a:p>
          <a:pPr marL="57150" lvl="1" indent="-57150" algn="l" defTabSz="400050">
            <a:lnSpc>
              <a:spcPct val="90000"/>
            </a:lnSpc>
            <a:spcBef>
              <a:spcPct val="0"/>
            </a:spcBef>
            <a:spcAft>
              <a:spcPct val="15000"/>
            </a:spcAft>
            <a:buFont typeface="Arial" panose="020B0604020202020204" pitchFamily="34" charset="0"/>
            <a:buChar char="•"/>
          </a:pPr>
          <a:r>
            <a:rPr lang="en-US" sz="900" b="0" i="0" kern="1200"/>
            <a:t>Setting scan name, description, and specifying targets for Nessus to monitor.</a:t>
          </a:r>
        </a:p>
      </dsp:txBody>
      <dsp:txXfrm>
        <a:off x="2570596" y="2565075"/>
        <a:ext cx="1749643" cy="1078946"/>
      </dsp:txXfrm>
    </dsp:sp>
    <dsp:sp modelId="{9475AFCB-A1AE-4C92-B288-BB693D4E430A}">
      <dsp:nvSpPr>
        <dsp:cNvPr id="0" name=""/>
        <dsp:cNvSpPr/>
      </dsp:nvSpPr>
      <dsp:spPr>
        <a:xfrm>
          <a:off x="4320239" y="1019546"/>
          <a:ext cx="641535" cy="1224761"/>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13780E-C52C-4C3C-A15E-9A6EC4165C6D}">
      <dsp:nvSpPr>
        <dsp:cNvPr id="0" name=""/>
        <dsp:cNvSpPr/>
      </dsp:nvSpPr>
      <dsp:spPr>
        <a:xfrm>
          <a:off x="5092998" y="932658"/>
          <a:ext cx="1487196" cy="148719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CA" sz="1700" b="1" i="0" kern="1200"/>
            <a:t>Overview of Scan Purpose:</a:t>
          </a:r>
          <a:endParaRPr lang="en-CA" sz="1700" b="0" i="0" kern="1200"/>
        </a:p>
      </dsp:txBody>
      <dsp:txXfrm>
        <a:off x="5310793" y="1150453"/>
        <a:ext cx="1051606" cy="1051606"/>
      </dsp:txXfrm>
    </dsp:sp>
    <dsp:sp modelId="{A7C1AD92-BF1C-4CD3-9F1D-F826182EE7BA}">
      <dsp:nvSpPr>
        <dsp:cNvPr id="0" name=""/>
        <dsp:cNvSpPr/>
      </dsp:nvSpPr>
      <dsp:spPr>
        <a:xfrm>
          <a:off x="4961775" y="2565075"/>
          <a:ext cx="1749643" cy="1078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b="0" i="0" kern="1200"/>
            <a:t>Identifying potential security threats and weaknesses in the network.</a:t>
          </a:r>
        </a:p>
        <a:p>
          <a:pPr marL="57150" lvl="1" indent="-57150" algn="l" defTabSz="400050">
            <a:lnSpc>
              <a:spcPct val="90000"/>
            </a:lnSpc>
            <a:spcBef>
              <a:spcPct val="0"/>
            </a:spcBef>
            <a:spcAft>
              <a:spcPct val="15000"/>
            </a:spcAft>
            <a:buFont typeface="Arial" panose="020B0604020202020204" pitchFamily="34" charset="0"/>
            <a:buChar char="•"/>
          </a:pPr>
          <a:r>
            <a:rPr lang="en-US" sz="900" b="0" i="0" kern="1200"/>
            <a:t>Providing a baseline for future security assessments and enhancements.</a:t>
          </a:r>
        </a:p>
      </dsp:txBody>
      <dsp:txXfrm>
        <a:off x="4961775" y="2565075"/>
        <a:ext cx="1749643" cy="10789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8CE70-AACE-4BF8-BF4B-967D9D26068A}">
      <dsp:nvSpPr>
        <dsp:cNvPr id="0" name=""/>
        <dsp:cNvSpPr/>
      </dsp:nvSpPr>
      <dsp:spPr>
        <a:xfrm rot="5400000">
          <a:off x="209" y="133741"/>
          <a:ext cx="2732054" cy="2732474"/>
        </a:xfrm>
        <a:prstGeom prst="blockArc">
          <a:avLst>
            <a:gd name="adj1" fmla="val 13500000"/>
            <a:gd name="adj2" fmla="val 18900000"/>
            <a:gd name="adj3" fmla="val 496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413F6-E4ED-4DD8-9722-CF667828D7CD}">
      <dsp:nvSpPr>
        <dsp:cNvPr id="0" name=""/>
        <dsp:cNvSpPr/>
      </dsp:nvSpPr>
      <dsp:spPr>
        <a:xfrm rot="16200000">
          <a:off x="2812054" y="133741"/>
          <a:ext cx="2732054" cy="2732474"/>
        </a:xfrm>
        <a:prstGeom prst="blockArc">
          <a:avLst>
            <a:gd name="adj1" fmla="val 13500000"/>
            <a:gd name="adj2" fmla="val 18900000"/>
            <a:gd name="adj3" fmla="val 496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ACCF3-89ED-4727-94DC-9F8FA2C12BB1}">
      <dsp:nvSpPr>
        <dsp:cNvPr id="0" name=""/>
        <dsp:cNvSpPr/>
      </dsp:nvSpPr>
      <dsp:spPr>
        <a:xfrm>
          <a:off x="3135111" y="2507162"/>
          <a:ext cx="2074365" cy="54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i="0" kern="1200"/>
            <a:t>Understanding Vulnerabilities:</a:t>
          </a:r>
          <a:endParaRPr lang="en-CA" sz="1600" b="0" i="0" kern="1200"/>
        </a:p>
      </dsp:txBody>
      <dsp:txXfrm>
        <a:off x="3135111" y="2507162"/>
        <a:ext cx="2074365" cy="546586"/>
      </dsp:txXfrm>
    </dsp:sp>
    <dsp:sp modelId="{39A29595-FB0C-4CFC-B624-572A39AEEB17}">
      <dsp:nvSpPr>
        <dsp:cNvPr id="0" name=""/>
        <dsp:cNvSpPr/>
      </dsp:nvSpPr>
      <dsp:spPr>
        <a:xfrm rot="5400000">
          <a:off x="2724417" y="133741"/>
          <a:ext cx="2732054" cy="2732474"/>
        </a:xfrm>
        <a:prstGeom prst="blockArc">
          <a:avLst>
            <a:gd name="adj1" fmla="val 13500000"/>
            <a:gd name="adj2" fmla="val 18900000"/>
            <a:gd name="adj3" fmla="val 496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83483-3C42-4CB9-AC21-F373CA4F52F6}">
      <dsp:nvSpPr>
        <dsp:cNvPr id="0" name=""/>
        <dsp:cNvSpPr/>
      </dsp:nvSpPr>
      <dsp:spPr>
        <a:xfrm rot="16200000">
          <a:off x="5535435" y="133741"/>
          <a:ext cx="2732054" cy="2732474"/>
        </a:xfrm>
        <a:prstGeom prst="blockArc">
          <a:avLst>
            <a:gd name="adj1" fmla="val 13500000"/>
            <a:gd name="adj2" fmla="val 18900000"/>
            <a:gd name="adj3" fmla="val 496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9BC2B-A4DC-4E76-B1F7-AB5D8E021321}">
      <dsp:nvSpPr>
        <dsp:cNvPr id="0" name=""/>
        <dsp:cNvSpPr/>
      </dsp:nvSpPr>
      <dsp:spPr>
        <a:xfrm>
          <a:off x="5659240" y="2507162"/>
          <a:ext cx="2074365" cy="54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i="0" kern="1200"/>
            <a:t>Actionable Insights:</a:t>
          </a:r>
          <a:endParaRPr lang="en-CA" sz="1600" b="0" i="0" kern="1200"/>
        </a:p>
      </dsp:txBody>
      <dsp:txXfrm>
        <a:off x="5659240" y="2507162"/>
        <a:ext cx="2074365" cy="546586"/>
      </dsp:txXfrm>
    </dsp:sp>
    <dsp:sp modelId="{179139B7-11B2-4FCC-8218-93CC62E5B6D1}">
      <dsp:nvSpPr>
        <dsp:cNvPr id="0" name=""/>
        <dsp:cNvSpPr/>
      </dsp:nvSpPr>
      <dsp:spPr>
        <a:xfrm>
          <a:off x="3068457" y="917894"/>
          <a:ext cx="1251762" cy="12517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a:t>Analysis of common vulnerabilities such as HTTP flaws, device type issues, and general security weaknesses.</a:t>
          </a:r>
        </a:p>
      </dsp:txBody>
      <dsp:txXfrm>
        <a:off x="3243253" y="1065503"/>
        <a:ext cx="721737" cy="956543"/>
      </dsp:txXfrm>
    </dsp:sp>
    <dsp:sp modelId="{45B741D1-2DAB-451C-805C-965471E70F92}">
      <dsp:nvSpPr>
        <dsp:cNvPr id="0" name=""/>
        <dsp:cNvSpPr/>
      </dsp:nvSpPr>
      <dsp:spPr>
        <a:xfrm>
          <a:off x="3970629" y="917894"/>
          <a:ext cx="1251762" cy="1251762"/>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a:t>Importance of addressing these vulnerabilities to protect the network.</a:t>
          </a:r>
        </a:p>
      </dsp:txBody>
      <dsp:txXfrm>
        <a:off x="4325859" y="1065503"/>
        <a:ext cx="721737" cy="956543"/>
      </dsp:txXfrm>
    </dsp:sp>
    <dsp:sp modelId="{1C231E62-3E2B-4029-A8AC-12FF116B77E9}">
      <dsp:nvSpPr>
        <dsp:cNvPr id="0" name=""/>
        <dsp:cNvSpPr/>
      </dsp:nvSpPr>
      <dsp:spPr>
        <a:xfrm>
          <a:off x="915937" y="472355"/>
          <a:ext cx="915092" cy="91498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Font typeface="Arial" panose="020B0604020202020204" pitchFamily="34" charset="0"/>
            <a:buNone/>
          </a:pPr>
          <a:r>
            <a:rPr lang="en-US" sz="600" b="0" i="0" kern="1200"/>
            <a:t>Accessing and interpreting the results from the Nessus scan.</a:t>
          </a:r>
        </a:p>
      </dsp:txBody>
      <dsp:txXfrm>
        <a:off x="1049949" y="606351"/>
        <a:ext cx="647068" cy="646990"/>
      </dsp:txXfrm>
    </dsp:sp>
    <dsp:sp modelId="{FA4065DF-95C2-4857-8279-1DE8754DFCCF}">
      <dsp:nvSpPr>
        <dsp:cNvPr id="0" name=""/>
        <dsp:cNvSpPr/>
      </dsp:nvSpPr>
      <dsp:spPr>
        <a:xfrm>
          <a:off x="578502" y="1237310"/>
          <a:ext cx="449309" cy="449268"/>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040DBE5-4646-4CBB-B825-95556E73E1AD}">
      <dsp:nvSpPr>
        <dsp:cNvPr id="0" name=""/>
        <dsp:cNvSpPr/>
      </dsp:nvSpPr>
      <dsp:spPr>
        <a:xfrm>
          <a:off x="1905975" y="652428"/>
          <a:ext cx="261403" cy="261481"/>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4AFD923-C1F2-49D0-BFAC-E837D89DFBEF}">
      <dsp:nvSpPr>
        <dsp:cNvPr id="0" name=""/>
        <dsp:cNvSpPr/>
      </dsp:nvSpPr>
      <dsp:spPr>
        <a:xfrm>
          <a:off x="1473682" y="1269995"/>
          <a:ext cx="915092" cy="91498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Font typeface="Arial" panose="020B0604020202020204" pitchFamily="34" charset="0"/>
            <a:buNone/>
          </a:pPr>
          <a:r>
            <a:rPr lang="en-US" sz="600" b="0" i="0" kern="1200"/>
            <a:t>Details on vulnerabilities identified, including severity ratings and potential impacts.</a:t>
          </a:r>
        </a:p>
      </dsp:txBody>
      <dsp:txXfrm>
        <a:off x="1607694" y="1403991"/>
        <a:ext cx="647068" cy="646990"/>
      </dsp:txXfrm>
    </dsp:sp>
    <dsp:sp modelId="{7092DFEE-F4B3-4404-B577-23834818E651}">
      <dsp:nvSpPr>
        <dsp:cNvPr id="0" name=""/>
        <dsp:cNvSpPr/>
      </dsp:nvSpPr>
      <dsp:spPr>
        <a:xfrm>
          <a:off x="1569445" y="2241009"/>
          <a:ext cx="261403" cy="261481"/>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FFF01C7-BDB2-4D66-BC5D-21DFFA7750C1}">
      <dsp:nvSpPr>
        <dsp:cNvPr id="0" name=""/>
        <dsp:cNvSpPr/>
      </dsp:nvSpPr>
      <dsp:spPr>
        <a:xfrm>
          <a:off x="5894870" y="698639"/>
          <a:ext cx="1595666" cy="15953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a:t>Recommendations for patching or configurations changes based on scan results.</a:t>
          </a:r>
        </a:p>
        <a:p>
          <a:pPr marL="0" lvl="0" indent="0" algn="ctr" defTabSz="355600">
            <a:lnSpc>
              <a:spcPct val="90000"/>
            </a:lnSpc>
            <a:spcBef>
              <a:spcPct val="0"/>
            </a:spcBef>
            <a:spcAft>
              <a:spcPct val="35000"/>
            </a:spcAft>
            <a:buFont typeface="Arial" panose="020B0604020202020204" pitchFamily="34" charset="0"/>
            <a:buNone/>
          </a:pPr>
          <a:r>
            <a:rPr lang="en-US" sz="800" b="0" i="0" kern="1200"/>
            <a:t>Planning a strategy to address the most critical security issues first.</a:t>
          </a:r>
        </a:p>
      </dsp:txBody>
      <dsp:txXfrm>
        <a:off x="6128550" y="932277"/>
        <a:ext cx="1128306" cy="1128101"/>
      </dsp:txXfrm>
    </dsp:sp>
    <dsp:sp modelId="{F1B8F0A3-906C-444B-AD61-0F7117008033}">
      <dsp:nvSpPr>
        <dsp:cNvPr id="0" name=""/>
        <dsp:cNvSpPr/>
      </dsp:nvSpPr>
      <dsp:spPr>
        <a:xfrm>
          <a:off x="513424" y="2507162"/>
          <a:ext cx="2074365" cy="54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i="0" kern="1200"/>
            <a:t>Viewing Scan Results:</a:t>
          </a:r>
          <a:endParaRPr lang="en-CA" sz="1600" kern="1200"/>
        </a:p>
      </dsp:txBody>
      <dsp:txXfrm>
        <a:off x="513424" y="2507162"/>
        <a:ext cx="2074365" cy="546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11B69-B0E3-4F6C-B7AE-C48CE190DD83}">
      <dsp:nvSpPr>
        <dsp:cNvPr id="0" name=""/>
        <dsp:cNvSpPr/>
      </dsp:nvSpPr>
      <dsp:spPr>
        <a:xfrm>
          <a:off x="1803" y="358247"/>
          <a:ext cx="2786187" cy="111447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CA" sz="2000" b="1" i="0" kern="1200"/>
            <a:t>Introduction to Nmap:</a:t>
          </a:r>
          <a:endParaRPr lang="en-CA" sz="2000" kern="1200"/>
        </a:p>
      </dsp:txBody>
      <dsp:txXfrm>
        <a:off x="559040" y="358247"/>
        <a:ext cx="1671713" cy="1114474"/>
      </dsp:txXfrm>
    </dsp:sp>
    <dsp:sp modelId="{DF59BCE1-06A2-4CB8-B133-B3AB4D66A7A3}">
      <dsp:nvSpPr>
        <dsp:cNvPr id="0" name=""/>
        <dsp:cNvSpPr/>
      </dsp:nvSpPr>
      <dsp:spPr>
        <a:xfrm>
          <a:off x="2425786" y="452978"/>
          <a:ext cx="2312535" cy="925014"/>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a:t>Overview of Nmap as a network mapping tool used to discover hosts and services on a computer network.</a:t>
          </a:r>
        </a:p>
      </dsp:txBody>
      <dsp:txXfrm>
        <a:off x="2888293" y="452978"/>
        <a:ext cx="1387521" cy="925014"/>
      </dsp:txXfrm>
    </dsp:sp>
    <dsp:sp modelId="{7CD5B5AB-E52B-4359-B675-D326528D92A7}">
      <dsp:nvSpPr>
        <dsp:cNvPr id="0" name=""/>
        <dsp:cNvSpPr/>
      </dsp:nvSpPr>
      <dsp:spPr>
        <a:xfrm>
          <a:off x="4414566" y="452978"/>
          <a:ext cx="2312535" cy="925014"/>
        </a:xfrm>
        <a:prstGeom prst="chevron">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a:t>Configuring Nmap to perform a detailed scan of specific IP ranges.</a:t>
          </a:r>
        </a:p>
      </dsp:txBody>
      <dsp:txXfrm>
        <a:off x="4877073" y="452978"/>
        <a:ext cx="1387521" cy="925014"/>
      </dsp:txXfrm>
    </dsp:sp>
    <dsp:sp modelId="{F31FEA7E-0C38-4F4F-9B93-655E8F6320B7}">
      <dsp:nvSpPr>
        <dsp:cNvPr id="0" name=""/>
        <dsp:cNvSpPr/>
      </dsp:nvSpPr>
      <dsp:spPr>
        <a:xfrm>
          <a:off x="1803" y="1628749"/>
          <a:ext cx="2786187" cy="111447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CA" sz="2000" b="1" i="0" kern="1200"/>
            <a:t>Performing the Scan:</a:t>
          </a:r>
          <a:endParaRPr lang="en-CA" sz="2000" b="0" i="0" kern="1200"/>
        </a:p>
      </dsp:txBody>
      <dsp:txXfrm>
        <a:off x="559040" y="1628749"/>
        <a:ext cx="1671713" cy="1114474"/>
      </dsp:txXfrm>
    </dsp:sp>
    <dsp:sp modelId="{CFB544C3-FD63-4BE3-B11D-091C450D61A1}">
      <dsp:nvSpPr>
        <dsp:cNvPr id="0" name=""/>
        <dsp:cNvSpPr/>
      </dsp:nvSpPr>
      <dsp:spPr>
        <a:xfrm>
          <a:off x="2425786" y="1723479"/>
          <a:ext cx="2312535" cy="925014"/>
        </a:xfrm>
        <a:prstGeom prst="chevron">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a:t>Detailed steps on executing an Nmap scan to enumerate network services.</a:t>
          </a:r>
        </a:p>
      </dsp:txBody>
      <dsp:txXfrm>
        <a:off x="2888293" y="1723479"/>
        <a:ext cx="1387521" cy="925014"/>
      </dsp:txXfrm>
    </dsp:sp>
    <dsp:sp modelId="{4DE8C3ED-C358-4B63-BB2B-92875B8B134D}">
      <dsp:nvSpPr>
        <dsp:cNvPr id="0" name=""/>
        <dsp:cNvSpPr/>
      </dsp:nvSpPr>
      <dsp:spPr>
        <a:xfrm>
          <a:off x="4414566" y="1723479"/>
          <a:ext cx="2312535" cy="925014"/>
        </a:xfrm>
        <a:prstGeom prst="chevron">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a:t>Interpretation of results, including open ports and service information.</a:t>
          </a:r>
        </a:p>
      </dsp:txBody>
      <dsp:txXfrm>
        <a:off x="4877073" y="1723479"/>
        <a:ext cx="1387521" cy="925014"/>
      </dsp:txXfrm>
    </dsp:sp>
    <dsp:sp modelId="{D5482868-07EC-4DC9-8151-3C9DEDF5F04C}">
      <dsp:nvSpPr>
        <dsp:cNvPr id="0" name=""/>
        <dsp:cNvSpPr/>
      </dsp:nvSpPr>
      <dsp:spPr>
        <a:xfrm>
          <a:off x="1803" y="2899250"/>
          <a:ext cx="2786187" cy="111447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CA" sz="2000" b="1" i="0" kern="1200"/>
            <a:t>Analyzing Results:</a:t>
          </a:r>
          <a:endParaRPr lang="en-CA" sz="2000" b="0" i="0" kern="1200"/>
        </a:p>
      </dsp:txBody>
      <dsp:txXfrm>
        <a:off x="559040" y="2899250"/>
        <a:ext cx="1671713" cy="1114474"/>
      </dsp:txXfrm>
    </dsp:sp>
    <dsp:sp modelId="{E58F6B12-311E-4635-910F-8D40FE7B642F}">
      <dsp:nvSpPr>
        <dsp:cNvPr id="0" name=""/>
        <dsp:cNvSpPr/>
      </dsp:nvSpPr>
      <dsp:spPr>
        <a:xfrm>
          <a:off x="2425786" y="2993980"/>
          <a:ext cx="2312535" cy="925014"/>
        </a:xfrm>
        <a:prstGeom prst="chevron">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Identification of running services and their security implications </a:t>
          </a:r>
          <a:r>
            <a:rPr lang="en-CA" sz="1100" b="0" i="0" kern="1200" dirty="0"/>
            <a:t>(Kumar, 2023)</a:t>
          </a:r>
          <a:r>
            <a:rPr lang="en-US" sz="1100" b="0" i="0" kern="1200" dirty="0"/>
            <a:t>.</a:t>
          </a:r>
        </a:p>
      </dsp:txBody>
      <dsp:txXfrm>
        <a:off x="2888293" y="2993980"/>
        <a:ext cx="1387521" cy="925014"/>
      </dsp:txXfrm>
    </dsp:sp>
    <dsp:sp modelId="{80E17035-EF1C-4FE4-B429-A3B1AF349D77}">
      <dsp:nvSpPr>
        <dsp:cNvPr id="0" name=""/>
        <dsp:cNvSpPr/>
      </dsp:nvSpPr>
      <dsp:spPr>
        <a:xfrm>
          <a:off x="4414566" y="2993980"/>
          <a:ext cx="2312535" cy="925014"/>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a:t>Planning further tests based on discovered services.</a:t>
          </a:r>
        </a:p>
      </dsp:txBody>
      <dsp:txXfrm>
        <a:off x="4877073" y="2993980"/>
        <a:ext cx="1387521" cy="9250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BA1A4-41EF-4D7B-B892-2FB6939CC632}">
      <dsp:nvSpPr>
        <dsp:cNvPr id="0" name=""/>
        <dsp:cNvSpPr/>
      </dsp:nvSpPr>
      <dsp:spPr>
        <a:xfrm>
          <a:off x="3145853" y="1967387"/>
          <a:ext cx="2404585" cy="240458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b="1" i="0" kern="1200"/>
            <a:t>Using Nmap for Deeper Insights:</a:t>
          </a:r>
          <a:endParaRPr lang="en-CA" sz="1000" kern="1200"/>
        </a:p>
      </dsp:txBody>
      <dsp:txXfrm>
        <a:off x="3629282" y="2530650"/>
        <a:ext cx="1437727" cy="1236006"/>
      </dsp:txXfrm>
    </dsp:sp>
    <dsp:sp modelId="{1BF6A0F7-E51D-46BA-BA82-B0A80DBC0F3A}">
      <dsp:nvSpPr>
        <dsp:cNvPr id="0" name=""/>
        <dsp:cNvSpPr/>
      </dsp:nvSpPr>
      <dsp:spPr>
        <a:xfrm>
          <a:off x="2839815" y="3453858"/>
          <a:ext cx="1530190" cy="91811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Font typeface="Arial" panose="020B0604020202020204" pitchFamily="34" charset="0"/>
            <a:buChar char="•"/>
          </a:pPr>
          <a:r>
            <a:rPr lang="en-US" sz="800" b="0" i="0" kern="1200"/>
            <a:t>Techniques for advanced scanning to gather more detailed information about identified services.</a:t>
          </a:r>
        </a:p>
        <a:p>
          <a:pPr marL="57150" lvl="1" indent="-57150" algn="l" defTabSz="355600">
            <a:lnSpc>
              <a:spcPct val="90000"/>
            </a:lnSpc>
            <a:spcBef>
              <a:spcPct val="0"/>
            </a:spcBef>
            <a:spcAft>
              <a:spcPct val="15000"/>
            </a:spcAft>
            <a:buFont typeface="Arial" panose="020B0604020202020204" pitchFamily="34" charset="0"/>
            <a:buChar char="•"/>
          </a:pPr>
          <a:r>
            <a:rPr lang="en-US" sz="800" b="0" i="0" kern="1200"/>
            <a:t>Example of detecting HTTP and TCP services and their configurations.</a:t>
          </a:r>
        </a:p>
      </dsp:txBody>
      <dsp:txXfrm>
        <a:off x="2866706" y="3480749"/>
        <a:ext cx="1476408" cy="864332"/>
      </dsp:txXfrm>
    </dsp:sp>
    <dsp:sp modelId="{E172A9D4-D22B-4EB5-8726-56CD918C0009}">
      <dsp:nvSpPr>
        <dsp:cNvPr id="0" name=""/>
        <dsp:cNvSpPr/>
      </dsp:nvSpPr>
      <dsp:spPr>
        <a:xfrm>
          <a:off x="1746822" y="1399031"/>
          <a:ext cx="1748789" cy="1748789"/>
        </a:xfrm>
        <a:prstGeom prst="gear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CA" sz="1000" b="1" i="0" kern="1200"/>
            <a:t>Security Implications:</a:t>
          </a:r>
          <a:endParaRPr lang="en-CA" sz="1000" b="0" i="0" kern="1200"/>
        </a:p>
      </dsp:txBody>
      <dsp:txXfrm>
        <a:off x="2187085" y="1841955"/>
        <a:ext cx="868263" cy="862941"/>
      </dsp:txXfrm>
    </dsp:sp>
    <dsp:sp modelId="{7DDAB64D-3699-47C8-BFAC-72360954F2A2}">
      <dsp:nvSpPr>
        <dsp:cNvPr id="0" name=""/>
        <dsp:cNvSpPr/>
      </dsp:nvSpPr>
      <dsp:spPr>
        <a:xfrm>
          <a:off x="1178465" y="2535744"/>
          <a:ext cx="1530190" cy="91811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Font typeface="Arial" panose="020B0604020202020204" pitchFamily="34" charset="0"/>
            <a:buChar char="•"/>
          </a:pPr>
          <a:r>
            <a:rPr lang="en-US" sz="800" b="0" i="0" kern="1200"/>
            <a:t>Discussing the vulnerabilities associated with the detected services.</a:t>
          </a:r>
        </a:p>
        <a:p>
          <a:pPr marL="57150" lvl="1" indent="-57150" algn="l" defTabSz="355600">
            <a:lnSpc>
              <a:spcPct val="90000"/>
            </a:lnSpc>
            <a:spcBef>
              <a:spcPct val="0"/>
            </a:spcBef>
            <a:spcAft>
              <a:spcPct val="15000"/>
            </a:spcAft>
            <a:buFont typeface="Arial" panose="020B0604020202020204" pitchFamily="34" charset="0"/>
            <a:buChar char="•"/>
          </a:pPr>
          <a:r>
            <a:rPr lang="en-US" sz="800" b="0" i="0" kern="1200"/>
            <a:t>Strategies for securing these services against potential exploits.</a:t>
          </a:r>
        </a:p>
      </dsp:txBody>
      <dsp:txXfrm>
        <a:off x="1205356" y="2562635"/>
        <a:ext cx="1476408" cy="864332"/>
      </dsp:txXfrm>
    </dsp:sp>
    <dsp:sp modelId="{DB069AE5-6110-4889-8EE3-69A5F432B9F3}">
      <dsp:nvSpPr>
        <dsp:cNvPr id="0" name=""/>
        <dsp:cNvSpPr/>
      </dsp:nvSpPr>
      <dsp:spPr>
        <a:xfrm rot="20700000">
          <a:off x="2726322" y="192545"/>
          <a:ext cx="1713456" cy="1713456"/>
        </a:xfrm>
        <a:prstGeom prst="gear6">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CA" sz="1000" b="1" i="0" kern="1200" dirty="0"/>
            <a:t>Result Documentation:</a:t>
          </a:r>
          <a:endParaRPr lang="en-CA" sz="1000" b="0" i="0" kern="1200" dirty="0"/>
        </a:p>
      </dsp:txBody>
      <dsp:txXfrm rot="-20700000">
        <a:off x="3102134" y="568356"/>
        <a:ext cx="961834" cy="961834"/>
      </dsp:txXfrm>
    </dsp:sp>
    <dsp:sp modelId="{F3B0713C-3143-4994-A092-6DF966106C1D}">
      <dsp:nvSpPr>
        <dsp:cNvPr id="0" name=""/>
        <dsp:cNvSpPr/>
      </dsp:nvSpPr>
      <dsp:spPr>
        <a:xfrm>
          <a:off x="4020248" y="568356"/>
          <a:ext cx="1530190" cy="91811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Font typeface="Arial" panose="020B0604020202020204" pitchFamily="34" charset="0"/>
            <a:buChar char="•"/>
          </a:pPr>
          <a:r>
            <a:rPr lang="en-US" sz="800" b="0" i="0" kern="1200"/>
            <a:t>Documenting the findings in a structured format for reporting.</a:t>
          </a:r>
        </a:p>
        <a:p>
          <a:pPr marL="57150" lvl="1" indent="-57150" algn="l" defTabSz="355600">
            <a:lnSpc>
              <a:spcPct val="90000"/>
            </a:lnSpc>
            <a:spcBef>
              <a:spcPct val="0"/>
            </a:spcBef>
            <a:spcAft>
              <a:spcPct val="15000"/>
            </a:spcAft>
            <a:buFont typeface="Arial" panose="020B0604020202020204" pitchFamily="34" charset="0"/>
            <a:buChar char="•"/>
          </a:pPr>
          <a:r>
            <a:rPr lang="en-US" sz="800" b="0" i="0" kern="1200"/>
            <a:t>Importance of keeping detailed records for audit and compliance purposes.</a:t>
          </a:r>
        </a:p>
      </dsp:txBody>
      <dsp:txXfrm>
        <a:off x="4047139" y="595247"/>
        <a:ext cx="1476408" cy="864332"/>
      </dsp:txXfrm>
    </dsp:sp>
    <dsp:sp modelId="{9B22F413-F894-481B-8D5A-952FF24CC69F}">
      <dsp:nvSpPr>
        <dsp:cNvPr id="0" name=""/>
        <dsp:cNvSpPr/>
      </dsp:nvSpPr>
      <dsp:spPr>
        <a:xfrm>
          <a:off x="2962909" y="1603429"/>
          <a:ext cx="3077868" cy="3077868"/>
        </a:xfrm>
        <a:prstGeom prst="circularArrow">
          <a:avLst>
            <a:gd name="adj1" fmla="val 4687"/>
            <a:gd name="adj2" fmla="val 299029"/>
            <a:gd name="adj3" fmla="val 2520292"/>
            <a:gd name="adj4" fmla="val 15852417"/>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99AB88-8C91-4198-B008-58C0C12A101B}">
      <dsp:nvSpPr>
        <dsp:cNvPr id="0" name=""/>
        <dsp:cNvSpPr/>
      </dsp:nvSpPr>
      <dsp:spPr>
        <a:xfrm>
          <a:off x="1437115" y="1011327"/>
          <a:ext cx="2236264" cy="2236264"/>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B1FCB4-E8AB-49DB-9BA4-E92C8BD584A3}">
      <dsp:nvSpPr>
        <dsp:cNvPr id="0" name=""/>
        <dsp:cNvSpPr/>
      </dsp:nvSpPr>
      <dsp:spPr>
        <a:xfrm>
          <a:off x="2329982" y="-183528"/>
          <a:ext cx="2411143" cy="2411143"/>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BA487-9D35-49A8-975F-192B4DBEDC9D}">
      <dsp:nvSpPr>
        <dsp:cNvPr id="0" name=""/>
        <dsp:cNvSpPr/>
      </dsp:nvSpPr>
      <dsp:spPr>
        <a:xfrm>
          <a:off x="0" y="218361"/>
          <a:ext cx="6728905"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CA" sz="2200" b="1" i="0" kern="1200"/>
            <a:t>Tool Overview:</a:t>
          </a:r>
          <a:endParaRPr lang="en-CA" sz="2200" kern="1200"/>
        </a:p>
      </dsp:txBody>
      <dsp:txXfrm>
        <a:off x="25130" y="243491"/>
        <a:ext cx="6678645" cy="464540"/>
      </dsp:txXfrm>
    </dsp:sp>
    <dsp:sp modelId="{577EDCFF-A8DE-43C1-8DBE-84A01BA96E6B}">
      <dsp:nvSpPr>
        <dsp:cNvPr id="0" name=""/>
        <dsp:cNvSpPr/>
      </dsp:nvSpPr>
      <dsp:spPr>
        <a:xfrm>
          <a:off x="0" y="733161"/>
          <a:ext cx="6728905"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43" tIns="27940" rIns="156464" bIns="27940" numCol="1" spcCol="1270" anchor="t" anchorCtr="0">
          <a:noAutofit/>
        </a:bodyPr>
        <a:lstStyle/>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a:t>Introduction to Legion, a network penetration testing tool.</a:t>
          </a:r>
        </a:p>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dirty="0"/>
            <a:t>Setting up Legion to conduct brute force testing on identified services </a:t>
          </a:r>
          <a:r>
            <a:rPr lang="en-CA" sz="1700" b="0" i="0" kern="1200" dirty="0"/>
            <a:t>(</a:t>
          </a:r>
          <a:r>
            <a:rPr lang="en-CA" sz="1700" b="0" i="0" kern="1200" dirty="0" err="1"/>
            <a:t>Khounborine</a:t>
          </a:r>
          <a:r>
            <a:rPr lang="en-CA" sz="1700" b="0" i="0" kern="1200" dirty="0"/>
            <a:t>, 2023)</a:t>
          </a:r>
          <a:r>
            <a:rPr lang="en-US" sz="1700" b="0" i="0" kern="1200" dirty="0"/>
            <a:t>.</a:t>
          </a:r>
        </a:p>
      </dsp:txBody>
      <dsp:txXfrm>
        <a:off x="0" y="733161"/>
        <a:ext cx="6728905" cy="796950"/>
      </dsp:txXfrm>
    </dsp:sp>
    <dsp:sp modelId="{4E6F9212-8D5F-4C48-A0D0-AFACFDA462A6}">
      <dsp:nvSpPr>
        <dsp:cNvPr id="0" name=""/>
        <dsp:cNvSpPr/>
      </dsp:nvSpPr>
      <dsp:spPr>
        <a:xfrm>
          <a:off x="0" y="1530111"/>
          <a:ext cx="6728905" cy="514800"/>
        </a:xfrm>
        <a:prstGeom prst="roundRect">
          <a:avLst/>
        </a:prstGeom>
        <a:solidFill>
          <a:schemeClr val="accent2">
            <a:hueOff val="-419007"/>
            <a:satOff val="-447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1" i="0" kern="1200"/>
            <a:t>Execution of Brute Force Tests:</a:t>
          </a:r>
          <a:endParaRPr lang="en-US" sz="2200" b="0" i="0" kern="1200"/>
        </a:p>
      </dsp:txBody>
      <dsp:txXfrm>
        <a:off x="25130" y="1555241"/>
        <a:ext cx="6678645" cy="464540"/>
      </dsp:txXfrm>
    </dsp:sp>
    <dsp:sp modelId="{533002A2-24A3-430D-B070-5967B48DB745}">
      <dsp:nvSpPr>
        <dsp:cNvPr id="0" name=""/>
        <dsp:cNvSpPr/>
      </dsp:nvSpPr>
      <dsp:spPr>
        <a:xfrm>
          <a:off x="0" y="2044911"/>
          <a:ext cx="6728905"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43" tIns="27940" rIns="156464" bIns="27940" numCol="1" spcCol="1270" anchor="t" anchorCtr="0">
          <a:noAutofit/>
        </a:bodyPr>
        <a:lstStyle/>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a:t>Steps to configure and run brute force attacks on selected targets.</a:t>
          </a:r>
        </a:p>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a:t>Monitoring the progress and analyzing the output from Legion.</a:t>
          </a:r>
        </a:p>
      </dsp:txBody>
      <dsp:txXfrm>
        <a:off x="0" y="2044911"/>
        <a:ext cx="6728905" cy="796950"/>
      </dsp:txXfrm>
    </dsp:sp>
    <dsp:sp modelId="{07225FD8-B001-4F60-9AA8-A174A559B2CF}">
      <dsp:nvSpPr>
        <dsp:cNvPr id="0" name=""/>
        <dsp:cNvSpPr/>
      </dsp:nvSpPr>
      <dsp:spPr>
        <a:xfrm>
          <a:off x="0" y="2841861"/>
          <a:ext cx="6728905" cy="514800"/>
        </a:xfrm>
        <a:prstGeom prst="roundRect">
          <a:avLst/>
        </a:prstGeom>
        <a:solidFill>
          <a:schemeClr val="accent2">
            <a:hueOff val="-838013"/>
            <a:satOff val="-8950"/>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CA" sz="2200" b="1" i="0" kern="1200"/>
            <a:t>Interpreting Outputs:</a:t>
          </a:r>
          <a:endParaRPr lang="en-CA" sz="2200" b="0" i="0" kern="1200"/>
        </a:p>
      </dsp:txBody>
      <dsp:txXfrm>
        <a:off x="25130" y="2866991"/>
        <a:ext cx="6678645" cy="464540"/>
      </dsp:txXfrm>
    </dsp:sp>
    <dsp:sp modelId="{09D426FE-5289-45C5-B2F1-1C929E98F3A5}">
      <dsp:nvSpPr>
        <dsp:cNvPr id="0" name=""/>
        <dsp:cNvSpPr/>
      </dsp:nvSpPr>
      <dsp:spPr>
        <a:xfrm>
          <a:off x="0" y="3356661"/>
          <a:ext cx="6728905"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43" tIns="27940" rIns="156464" bIns="27940" numCol="1" spcCol="1270" anchor="t" anchorCtr="0">
          <a:noAutofit/>
        </a:bodyPr>
        <a:lstStyle/>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a:t>Understanding the implications of successful brute force attacks.</a:t>
          </a:r>
        </a:p>
        <a:p>
          <a:pPr marL="171450" lvl="1" indent="-171450" algn="l" defTabSz="755650">
            <a:lnSpc>
              <a:spcPct val="90000"/>
            </a:lnSpc>
            <a:spcBef>
              <a:spcPct val="0"/>
            </a:spcBef>
            <a:spcAft>
              <a:spcPct val="20000"/>
            </a:spcAft>
            <a:buFont typeface="Arial" panose="020B0604020202020204" pitchFamily="34" charset="0"/>
            <a:buChar char="•"/>
          </a:pPr>
          <a:r>
            <a:rPr lang="en-US" sz="1700" b="0" i="0" kern="1200"/>
            <a:t>Measures to strengthen authentication mechanisms on the network.</a:t>
          </a:r>
        </a:p>
      </dsp:txBody>
      <dsp:txXfrm>
        <a:off x="0" y="3356661"/>
        <a:ext cx="6728905" cy="796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5/12/2024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0571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3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81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9173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0797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85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23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99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64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6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5/12/2024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31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5/12/2024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1737033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B90DC-E70B-ADA5-1837-7AC9CD926203}"/>
              </a:ext>
            </a:extLst>
          </p:cNvPr>
          <p:cNvSpPr>
            <a:spLocks noGrp="1"/>
          </p:cNvSpPr>
          <p:nvPr>
            <p:ph type="ctrTitle"/>
          </p:nvPr>
        </p:nvSpPr>
        <p:spPr>
          <a:xfrm>
            <a:off x="797106" y="1625608"/>
            <a:ext cx="3882844" cy="2722164"/>
          </a:xfrm>
        </p:spPr>
        <p:txBody>
          <a:bodyPr>
            <a:normAutofit/>
          </a:bodyPr>
          <a:lstStyle/>
          <a:p>
            <a:r>
              <a:rPr lang="en-CA" sz="6000" dirty="0"/>
              <a:t>Attacks</a:t>
            </a:r>
          </a:p>
        </p:txBody>
      </p:sp>
      <p:sp>
        <p:nvSpPr>
          <p:cNvPr id="3" name="Subtitle 2">
            <a:extLst>
              <a:ext uri="{FF2B5EF4-FFF2-40B4-BE49-F238E27FC236}">
                <a16:creationId xmlns:a16="http://schemas.microsoft.com/office/drawing/2014/main" id="{DC4A8299-71CA-E5E2-4AC2-16F4086BC6AF}"/>
              </a:ext>
            </a:extLst>
          </p:cNvPr>
          <p:cNvSpPr>
            <a:spLocks noGrp="1"/>
          </p:cNvSpPr>
          <p:nvPr>
            <p:ph type="subTitle" idx="1"/>
          </p:nvPr>
        </p:nvSpPr>
        <p:spPr>
          <a:xfrm>
            <a:off x="797106" y="4466845"/>
            <a:ext cx="3882844" cy="1378478"/>
          </a:xfrm>
        </p:spPr>
        <p:txBody>
          <a:bodyPr>
            <a:normAutofit lnSpcReduction="10000"/>
          </a:bodyPr>
          <a:lstStyle/>
          <a:p>
            <a:r>
              <a:rPr lang="en-IN" dirty="0"/>
              <a:t>Presented By:-</a:t>
            </a:r>
          </a:p>
          <a:p>
            <a:r>
              <a:rPr lang="en-IN" dirty="0" err="1"/>
              <a:t>Kishan</a:t>
            </a:r>
            <a:r>
              <a:rPr lang="en-IN" dirty="0"/>
              <a:t> Patel (12232740)</a:t>
            </a:r>
          </a:p>
          <a:p>
            <a:r>
              <a:rPr lang="en-CA" dirty="0"/>
              <a:t>Rishabh Thakur (12239827)</a:t>
            </a:r>
          </a:p>
        </p:txBody>
      </p:sp>
      <p:pic>
        <p:nvPicPr>
          <p:cNvPr id="33" name="Picture 32" descr="A red and black background&#10;&#10;Description automatically generated">
            <a:extLst>
              <a:ext uri="{FF2B5EF4-FFF2-40B4-BE49-F238E27FC236}">
                <a16:creationId xmlns:a16="http://schemas.microsoft.com/office/drawing/2014/main" id="{51B6FB21-CBDF-72CA-01EB-0DA69BCE37F3}"/>
              </a:ext>
            </a:extLst>
          </p:cNvPr>
          <p:cNvPicPr>
            <a:picLocks noChangeAspect="1"/>
          </p:cNvPicPr>
          <p:nvPr/>
        </p:nvPicPr>
        <p:blipFill rotWithShape="1">
          <a:blip r:embed="rId2"/>
          <a:srcRect l="19215" r="12966" b="-1"/>
          <a:stretch/>
        </p:blipFill>
        <p:spPr>
          <a:xfrm>
            <a:off x="5224242" y="10"/>
            <a:ext cx="6967758" cy="6857990"/>
          </a:xfrm>
          <a:prstGeom prst="rect">
            <a:avLst/>
          </a:prstGeom>
        </p:spPr>
      </p:pic>
      <p:sp>
        <p:nvSpPr>
          <p:cNvPr id="34" name="Cross 33">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46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CBB7-0117-06EB-AABD-1B3AC7A35C25}"/>
              </a:ext>
            </a:extLst>
          </p:cNvPr>
          <p:cNvSpPr>
            <a:spLocks noGrp="1"/>
          </p:cNvSpPr>
          <p:nvPr>
            <p:ph type="title"/>
          </p:nvPr>
        </p:nvSpPr>
        <p:spPr/>
        <p:txBody>
          <a:bodyPr/>
          <a:lstStyle/>
          <a:p>
            <a:r>
              <a:rPr lang="en-US" dirty="0"/>
              <a:t>Initializing Nessus for Security Scanning</a:t>
            </a:r>
            <a:endParaRPr lang="en-CA" dirty="0"/>
          </a:p>
        </p:txBody>
      </p:sp>
      <p:graphicFrame>
        <p:nvGraphicFramePr>
          <p:cNvPr id="4" name="Content Placeholder 3">
            <a:extLst>
              <a:ext uri="{FF2B5EF4-FFF2-40B4-BE49-F238E27FC236}">
                <a16:creationId xmlns:a16="http://schemas.microsoft.com/office/drawing/2014/main" id="{49220751-B11F-D8E8-CB7F-8CA979DFB525}"/>
              </a:ext>
            </a:extLst>
          </p:cNvPr>
          <p:cNvGraphicFramePr>
            <a:graphicFrameLocks noGrp="1"/>
          </p:cNvGraphicFramePr>
          <p:nvPr>
            <p:ph idx="1"/>
            <p:extLst>
              <p:ext uri="{D42A27DB-BD31-4B8C-83A1-F6EECF244321}">
                <p14:modId xmlns:p14="http://schemas.microsoft.com/office/powerpoint/2010/main" val="1749972511"/>
              </p:ext>
            </p:extLst>
          </p:nvPr>
        </p:nvGraphicFramePr>
        <p:xfrm>
          <a:off x="565150" y="2692400"/>
          <a:ext cx="8267700"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57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3785" y="1533260"/>
            <a:ext cx="5944430" cy="3791479"/>
          </a:xfrm>
          <a:prstGeom prst="rect">
            <a:avLst/>
          </a:prstGeom>
        </p:spPr>
      </p:pic>
    </p:spTree>
    <p:extLst>
      <p:ext uri="{BB962C8B-B14F-4D97-AF65-F5344CB8AC3E}">
        <p14:creationId xmlns:p14="http://schemas.microsoft.com/office/powerpoint/2010/main" val="249140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1234" y="1538011"/>
            <a:ext cx="5929532" cy="3781976"/>
          </a:xfrm>
          <a:prstGeom prst="rect">
            <a:avLst/>
          </a:prstGeom>
        </p:spPr>
      </p:pic>
    </p:spTree>
    <p:extLst>
      <p:ext uri="{BB962C8B-B14F-4D97-AF65-F5344CB8AC3E}">
        <p14:creationId xmlns:p14="http://schemas.microsoft.com/office/powerpoint/2010/main" val="366738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730BD-506E-93A5-1E83-6B6D06898D6C}"/>
              </a:ext>
            </a:extLst>
          </p:cNvPr>
          <p:cNvSpPr>
            <a:spLocks noGrp="1"/>
          </p:cNvSpPr>
          <p:nvPr>
            <p:ph type="title"/>
          </p:nvPr>
        </p:nvSpPr>
        <p:spPr>
          <a:xfrm>
            <a:off x="565149" y="1204720"/>
            <a:ext cx="3198777" cy="4344711"/>
          </a:xfrm>
        </p:spPr>
        <p:txBody>
          <a:bodyPr>
            <a:normAutofit/>
          </a:bodyPr>
          <a:lstStyle/>
          <a:p>
            <a:r>
              <a:rPr lang="en-US" sz="4100"/>
              <a:t>Network Configuration and Initial Scan Settings</a:t>
            </a:r>
            <a:endParaRPr lang="en-CA" sz="410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D7B6B6D-FB1F-6BB0-473B-88A2B46D1626}"/>
              </a:ext>
            </a:extLst>
          </p:cNvPr>
          <p:cNvGraphicFramePr>
            <a:graphicFrameLocks noGrp="1"/>
          </p:cNvGraphicFramePr>
          <p:nvPr>
            <p:ph idx="1"/>
            <p:extLst>
              <p:ext uri="{D42A27DB-BD31-4B8C-83A1-F6EECF244321}">
                <p14:modId xmlns:p14="http://schemas.microsoft.com/office/powerpoint/2010/main" val="267086176"/>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93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1234" y="1533260"/>
            <a:ext cx="5929532" cy="3791479"/>
          </a:xfrm>
          <a:prstGeom prst="rect">
            <a:avLst/>
          </a:prstGeom>
        </p:spPr>
      </p:pic>
    </p:spTree>
    <p:extLst>
      <p:ext uri="{BB962C8B-B14F-4D97-AF65-F5344CB8AC3E}">
        <p14:creationId xmlns:p14="http://schemas.microsoft.com/office/powerpoint/2010/main" val="252199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4749-6F31-0774-83B2-DADBF34BCC25}"/>
              </a:ext>
            </a:extLst>
          </p:cNvPr>
          <p:cNvSpPr>
            <a:spLocks noGrp="1"/>
          </p:cNvSpPr>
          <p:nvPr>
            <p:ph type="title"/>
          </p:nvPr>
        </p:nvSpPr>
        <p:spPr/>
        <p:txBody>
          <a:bodyPr/>
          <a:lstStyle/>
          <a:p>
            <a:r>
              <a:rPr lang="en-US" dirty="0"/>
              <a:t>Scan Results Analysis with Nessus</a:t>
            </a:r>
            <a:endParaRPr lang="en-CA" dirty="0"/>
          </a:p>
        </p:txBody>
      </p:sp>
      <p:graphicFrame>
        <p:nvGraphicFramePr>
          <p:cNvPr id="4" name="Content Placeholder 3">
            <a:extLst>
              <a:ext uri="{FF2B5EF4-FFF2-40B4-BE49-F238E27FC236}">
                <a16:creationId xmlns:a16="http://schemas.microsoft.com/office/drawing/2014/main" id="{CCAC3196-2B26-4B54-B805-0AE1CD9F91C4}"/>
              </a:ext>
            </a:extLst>
          </p:cNvPr>
          <p:cNvGraphicFramePr>
            <a:graphicFrameLocks noGrp="1"/>
          </p:cNvGraphicFramePr>
          <p:nvPr>
            <p:ph idx="1"/>
            <p:extLst>
              <p:ext uri="{D42A27DB-BD31-4B8C-83A1-F6EECF244321}">
                <p14:modId xmlns:p14="http://schemas.microsoft.com/office/powerpoint/2010/main" val="1527369488"/>
              </p:ext>
            </p:extLst>
          </p:nvPr>
        </p:nvGraphicFramePr>
        <p:xfrm>
          <a:off x="565150" y="2692400"/>
          <a:ext cx="8267700"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92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1235" y="1538011"/>
            <a:ext cx="5929530" cy="3781976"/>
          </a:xfrm>
          <a:prstGeom prst="rect">
            <a:avLst/>
          </a:prstGeom>
        </p:spPr>
      </p:pic>
    </p:spTree>
    <p:extLst>
      <p:ext uri="{BB962C8B-B14F-4D97-AF65-F5344CB8AC3E}">
        <p14:creationId xmlns:p14="http://schemas.microsoft.com/office/powerpoint/2010/main" val="232698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70B55-7A0B-185F-440A-2E2630DA252C}"/>
              </a:ext>
            </a:extLst>
          </p:cNvPr>
          <p:cNvSpPr>
            <a:spLocks noGrp="1"/>
          </p:cNvSpPr>
          <p:nvPr>
            <p:ph type="title"/>
          </p:nvPr>
        </p:nvSpPr>
        <p:spPr>
          <a:xfrm>
            <a:off x="565149" y="1204720"/>
            <a:ext cx="3198777" cy="4344711"/>
          </a:xfrm>
        </p:spPr>
        <p:txBody>
          <a:bodyPr>
            <a:normAutofit/>
          </a:bodyPr>
          <a:lstStyle/>
          <a:p>
            <a:r>
              <a:rPr lang="en-US" dirty="0"/>
              <a:t>Network Services Enumeration with Nmap</a:t>
            </a:r>
            <a:endParaRPr lang="en-CA"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8199FF1-5B33-A187-1E59-FEF2DE884DE6}"/>
              </a:ext>
            </a:extLst>
          </p:cNvPr>
          <p:cNvGraphicFramePr>
            <a:graphicFrameLocks noGrp="1"/>
          </p:cNvGraphicFramePr>
          <p:nvPr>
            <p:ph idx="1"/>
            <p:extLst>
              <p:ext uri="{D42A27DB-BD31-4B8C-83A1-F6EECF244321}">
                <p14:modId xmlns:p14="http://schemas.microsoft.com/office/powerpoint/2010/main" val="2541224896"/>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94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1235" y="1538011"/>
            <a:ext cx="5929530" cy="3781975"/>
          </a:xfrm>
          <a:prstGeom prst="rect">
            <a:avLst/>
          </a:prstGeom>
        </p:spPr>
      </p:pic>
    </p:spTree>
    <p:extLst>
      <p:ext uri="{BB962C8B-B14F-4D97-AF65-F5344CB8AC3E}">
        <p14:creationId xmlns:p14="http://schemas.microsoft.com/office/powerpoint/2010/main" val="110286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327A1-B9B7-1EB0-7033-C8349B636C36}"/>
              </a:ext>
            </a:extLst>
          </p:cNvPr>
          <p:cNvSpPr>
            <a:spLocks noGrp="1"/>
          </p:cNvSpPr>
          <p:nvPr>
            <p:ph type="title"/>
          </p:nvPr>
        </p:nvSpPr>
        <p:spPr>
          <a:xfrm>
            <a:off x="565149" y="1204720"/>
            <a:ext cx="3198777" cy="4344711"/>
          </a:xfrm>
        </p:spPr>
        <p:txBody>
          <a:bodyPr>
            <a:normAutofit/>
          </a:bodyPr>
          <a:lstStyle/>
          <a:p>
            <a:r>
              <a:rPr lang="en-US" dirty="0"/>
              <a:t>Detailed Service Detection and Analysis</a:t>
            </a:r>
            <a:endParaRPr lang="en-CA"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AE2E68E-0E69-8A5F-7D7A-A8DCFD68B338}"/>
              </a:ext>
            </a:extLst>
          </p:cNvPr>
          <p:cNvGraphicFramePr>
            <a:graphicFrameLocks noGrp="1"/>
          </p:cNvGraphicFramePr>
          <p:nvPr>
            <p:ph idx="1"/>
            <p:extLst>
              <p:ext uri="{D42A27DB-BD31-4B8C-83A1-F6EECF244321}">
                <p14:modId xmlns:p14="http://schemas.microsoft.com/office/powerpoint/2010/main" val="1491488920"/>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45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8F56F-43EB-C3C7-35BE-32C0712BBA6B}"/>
              </a:ext>
            </a:extLst>
          </p:cNvPr>
          <p:cNvSpPr>
            <a:spLocks noGrp="1"/>
          </p:cNvSpPr>
          <p:nvPr>
            <p:ph type="title"/>
          </p:nvPr>
        </p:nvSpPr>
        <p:spPr>
          <a:xfrm>
            <a:off x="565149" y="1508250"/>
            <a:ext cx="3198777" cy="4024885"/>
          </a:xfrm>
        </p:spPr>
        <p:txBody>
          <a:bodyPr>
            <a:normAutofit/>
          </a:bodyPr>
          <a:lstStyle/>
          <a:p>
            <a:r>
              <a:rPr lang="en-US" dirty="0"/>
              <a:t>Introduction to Setup and Software Installation</a:t>
            </a:r>
            <a:br>
              <a:rPr lang="en-US" dirty="0"/>
            </a:br>
            <a:endParaRPr lang="en-CA" dirty="0"/>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D740F5E-5C19-54F7-9FD1-4CEBAD85E519}"/>
              </a:ext>
            </a:extLst>
          </p:cNvPr>
          <p:cNvGraphicFramePr>
            <a:graphicFrameLocks noGrp="1"/>
          </p:cNvGraphicFramePr>
          <p:nvPr>
            <p:ph idx="1"/>
            <p:extLst>
              <p:ext uri="{D42A27DB-BD31-4B8C-83A1-F6EECF244321}">
                <p14:modId xmlns:p14="http://schemas.microsoft.com/office/powerpoint/2010/main" val="3699406297"/>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4211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3F115-04E2-FEB1-00BD-5A4FF9DE0700}"/>
              </a:ext>
            </a:extLst>
          </p:cNvPr>
          <p:cNvSpPr>
            <a:spLocks noGrp="1"/>
          </p:cNvSpPr>
          <p:nvPr>
            <p:ph type="title"/>
          </p:nvPr>
        </p:nvSpPr>
        <p:spPr>
          <a:xfrm>
            <a:off x="565149" y="1204720"/>
            <a:ext cx="3198777" cy="4344711"/>
          </a:xfrm>
        </p:spPr>
        <p:txBody>
          <a:bodyPr>
            <a:normAutofit/>
          </a:bodyPr>
          <a:lstStyle/>
          <a:p>
            <a:r>
              <a:rPr lang="en-US" dirty="0"/>
              <a:t>Brute Force Testing with Legion</a:t>
            </a:r>
            <a:endParaRPr lang="en-CA"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4F3D3C9-9539-F235-C4DD-D8726AA0D4A4}"/>
              </a:ext>
            </a:extLst>
          </p:cNvPr>
          <p:cNvGraphicFramePr>
            <a:graphicFrameLocks noGrp="1"/>
          </p:cNvGraphicFramePr>
          <p:nvPr>
            <p:ph idx="1"/>
            <p:extLst>
              <p:ext uri="{D42A27DB-BD31-4B8C-83A1-F6EECF244321}">
                <p14:modId xmlns:p14="http://schemas.microsoft.com/office/powerpoint/2010/main" val="1366850326"/>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8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1235" y="1538011"/>
            <a:ext cx="5929529" cy="3781975"/>
          </a:xfrm>
          <a:prstGeom prst="rect">
            <a:avLst/>
          </a:prstGeom>
        </p:spPr>
      </p:pic>
    </p:spTree>
    <p:extLst>
      <p:ext uri="{BB962C8B-B14F-4D97-AF65-F5344CB8AC3E}">
        <p14:creationId xmlns:p14="http://schemas.microsoft.com/office/powerpoint/2010/main" val="1046864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6C8CB2-488F-15DC-CFD8-98CD68D6312F}"/>
              </a:ext>
            </a:extLst>
          </p:cNvPr>
          <p:cNvSpPr txBox="1"/>
          <p:nvPr/>
        </p:nvSpPr>
        <p:spPr>
          <a:xfrm>
            <a:off x="780502" y="450920"/>
            <a:ext cx="6094902" cy="561949"/>
          </a:xfrm>
          <a:prstGeom prst="rect">
            <a:avLst/>
          </a:prstGeom>
          <a:noFill/>
        </p:spPr>
        <p:txBody>
          <a:bodyPr wrap="square">
            <a:spAutoFit/>
          </a:bodyPr>
          <a:lstStyle/>
          <a:p>
            <a:pPr>
              <a:lnSpc>
                <a:spcPct val="200000"/>
              </a:lnSpc>
            </a:pPr>
            <a:r>
              <a:rPr lang="en-US" sz="1800" b="1" kern="0" dirty="0">
                <a:solidFill>
                  <a:srgbClr val="000000"/>
                </a:solidFill>
                <a:effectLst/>
                <a:latin typeface="Times New Roman" panose="02020603050405020304" pitchFamily="18" charset="0"/>
                <a:ea typeface="SimSun" panose="02010600030101010101" pitchFamily="2" charset="-122"/>
              </a:rPr>
              <a:t>Vulnerability Prioritization</a:t>
            </a:r>
            <a:endParaRPr lang="en-CA" sz="1800" b="1" kern="0" dirty="0">
              <a:solidFill>
                <a:srgbClr val="000000"/>
              </a:solidFill>
              <a:effectLst/>
              <a:latin typeface="Times New Roman" panose="02020603050405020304" pitchFamily="18" charset="0"/>
              <a:ea typeface="SimSun" panose="02010600030101010101" pitchFamily="2" charset="-122"/>
            </a:endParaRPr>
          </a:p>
        </p:txBody>
      </p:sp>
      <p:graphicFrame>
        <p:nvGraphicFramePr>
          <p:cNvPr id="7" name="Object 6">
            <a:extLst>
              <a:ext uri="{FF2B5EF4-FFF2-40B4-BE49-F238E27FC236}">
                <a16:creationId xmlns:a16="http://schemas.microsoft.com/office/drawing/2014/main" id="{91E08B21-8182-FFDA-5B7A-3871F8A5E60B}"/>
              </a:ext>
            </a:extLst>
          </p:cNvPr>
          <p:cNvGraphicFramePr>
            <a:graphicFrameLocks noChangeAspect="1"/>
          </p:cNvGraphicFramePr>
          <p:nvPr>
            <p:extLst>
              <p:ext uri="{D42A27DB-BD31-4B8C-83A1-F6EECF244321}">
                <p14:modId xmlns:p14="http://schemas.microsoft.com/office/powerpoint/2010/main" val="2311690554"/>
              </p:ext>
            </p:extLst>
          </p:nvPr>
        </p:nvGraphicFramePr>
        <p:xfrm>
          <a:off x="3125788" y="1882775"/>
          <a:ext cx="5940425" cy="3089275"/>
        </p:xfrm>
        <a:graphic>
          <a:graphicData uri="http://schemas.openxmlformats.org/presentationml/2006/ole">
            <mc:AlternateContent xmlns:mc="http://schemas.openxmlformats.org/markup-compatibility/2006">
              <mc:Choice xmlns:v="urn:schemas-microsoft-com:vml" Requires="v">
                <p:oleObj name="Document" r:id="rId2" imgW="5940848" imgH="3088542" progId="Word.Document.12">
                  <p:embed/>
                </p:oleObj>
              </mc:Choice>
              <mc:Fallback>
                <p:oleObj name="Document" r:id="rId2" imgW="5940848" imgH="3088542" progId="Word.Document.12">
                  <p:embed/>
                  <p:pic>
                    <p:nvPicPr>
                      <p:cNvPr id="7" name="Object 6">
                        <a:extLst>
                          <a:ext uri="{FF2B5EF4-FFF2-40B4-BE49-F238E27FC236}">
                            <a16:creationId xmlns:a16="http://schemas.microsoft.com/office/drawing/2014/main" id="{91E08B21-8182-FFDA-5B7A-3871F8A5E60B}"/>
                          </a:ext>
                        </a:extLst>
                      </p:cNvPr>
                      <p:cNvPicPr/>
                      <p:nvPr/>
                    </p:nvPicPr>
                    <p:blipFill>
                      <a:blip r:embed="rId3"/>
                      <a:stretch>
                        <a:fillRect/>
                      </a:stretch>
                    </p:blipFill>
                    <p:spPr>
                      <a:xfrm>
                        <a:off x="3125788" y="1882775"/>
                        <a:ext cx="5940425" cy="3089275"/>
                      </a:xfrm>
                      <a:prstGeom prst="rect">
                        <a:avLst/>
                      </a:prstGeom>
                    </p:spPr>
                  </p:pic>
                </p:oleObj>
              </mc:Fallback>
            </mc:AlternateContent>
          </a:graphicData>
        </a:graphic>
      </p:graphicFrame>
    </p:spTree>
    <p:extLst>
      <p:ext uri="{BB962C8B-B14F-4D97-AF65-F5344CB8AC3E}">
        <p14:creationId xmlns:p14="http://schemas.microsoft.com/office/powerpoint/2010/main" val="3379579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F32C8-9FFC-A628-9A41-9D0EC99AE196}"/>
              </a:ext>
            </a:extLst>
          </p:cNvPr>
          <p:cNvSpPr>
            <a:spLocks noGrp="1"/>
          </p:cNvSpPr>
          <p:nvPr>
            <p:ph type="title"/>
          </p:nvPr>
        </p:nvSpPr>
        <p:spPr>
          <a:xfrm>
            <a:off x="565149" y="1204721"/>
            <a:ext cx="4114799" cy="1446550"/>
          </a:xfrm>
        </p:spPr>
        <p:txBody>
          <a:bodyPr>
            <a:normAutofit/>
          </a:bodyPr>
          <a:lstStyle/>
          <a:p>
            <a:r>
              <a:rPr lang="en-AU" dirty="0"/>
              <a:t>Task 2 – Medusa Attack</a:t>
            </a:r>
          </a:p>
        </p:txBody>
      </p:sp>
      <p:sp>
        <p:nvSpPr>
          <p:cNvPr id="3" name="Content Placeholder 2">
            <a:extLst>
              <a:ext uri="{FF2B5EF4-FFF2-40B4-BE49-F238E27FC236}">
                <a16:creationId xmlns:a16="http://schemas.microsoft.com/office/drawing/2014/main" id="{8E950643-4119-AC08-B3B3-178101BB19BD}"/>
              </a:ext>
            </a:extLst>
          </p:cNvPr>
          <p:cNvSpPr>
            <a:spLocks noGrp="1"/>
          </p:cNvSpPr>
          <p:nvPr>
            <p:ph idx="1"/>
          </p:nvPr>
        </p:nvSpPr>
        <p:spPr>
          <a:xfrm>
            <a:off x="565150" y="2691638"/>
            <a:ext cx="4114799" cy="3188586"/>
          </a:xfrm>
        </p:spPr>
        <p:txBody>
          <a:bodyPr>
            <a:normAutofit/>
          </a:bodyPr>
          <a:lstStyle/>
          <a:p>
            <a:pPr>
              <a:lnSpc>
                <a:spcPct val="90000"/>
              </a:lnSpc>
            </a:pPr>
            <a:r>
              <a:rPr lang="en-US" sz="1700"/>
              <a:t>The </a:t>
            </a:r>
            <a:r>
              <a:rPr lang="en-US" sz="1700" err="1"/>
              <a:t>MedusaLocker</a:t>
            </a:r>
            <a:r>
              <a:rPr lang="en-US" sz="1700"/>
              <a:t> ransomware assault is a particular kind of cyberattack in which files on a victim's computer or network are encrypted by malicious actors—in this case, a group known as Medusa—using a ransomware program named </a:t>
            </a:r>
            <a:r>
              <a:rPr lang="en-US" sz="1700" err="1"/>
              <a:t>MedusaLocker</a:t>
            </a:r>
            <a:r>
              <a:rPr lang="en-US" sz="1700"/>
              <a:t>. Following the encryption of the files, the attackers demand payment, typically in cryptocurrency, in return for the decryption key that unlocks the contents.</a:t>
            </a:r>
            <a:endParaRPr lang="en-AU" sz="1700"/>
          </a:p>
        </p:txBody>
      </p:sp>
      <p:pic>
        <p:nvPicPr>
          <p:cNvPr id="5" name="Picture 4" descr="Padlock on computer motherboard">
            <a:extLst>
              <a:ext uri="{FF2B5EF4-FFF2-40B4-BE49-F238E27FC236}">
                <a16:creationId xmlns:a16="http://schemas.microsoft.com/office/drawing/2014/main" id="{578FA599-2E33-7BA1-146A-AA2A5D8AE7F2}"/>
              </a:ext>
            </a:extLst>
          </p:cNvPr>
          <p:cNvPicPr>
            <a:picLocks noChangeAspect="1"/>
          </p:cNvPicPr>
          <p:nvPr/>
        </p:nvPicPr>
        <p:blipFill rotWithShape="1">
          <a:blip r:embed="rId2"/>
          <a:srcRect l="4414" r="27767" b="-1"/>
          <a:stretch/>
        </p:blipFill>
        <p:spPr>
          <a:xfrm>
            <a:off x="5224242" y="10"/>
            <a:ext cx="6967758" cy="6857990"/>
          </a:xfrm>
          <a:prstGeom prst="rect">
            <a:avLst/>
          </a:prstGeom>
        </p:spPr>
      </p:pic>
      <p:sp>
        <p:nvSpPr>
          <p:cNvPr id="11" name="Cross 10">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537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936F6-1921-3E32-8D13-9757E3AE7B43}"/>
              </a:ext>
            </a:extLst>
          </p:cNvPr>
          <p:cNvSpPr>
            <a:spLocks noGrp="1"/>
          </p:cNvSpPr>
          <p:nvPr>
            <p:ph type="title"/>
          </p:nvPr>
        </p:nvSpPr>
        <p:spPr>
          <a:xfrm>
            <a:off x="8417240" y="1625608"/>
            <a:ext cx="2976767" cy="2722164"/>
          </a:xfrm>
        </p:spPr>
        <p:txBody>
          <a:bodyPr vert="horz" lIns="91440" tIns="45720" rIns="91440" bIns="45720" rtlCol="0" anchor="b">
            <a:normAutofit/>
          </a:bodyPr>
          <a:lstStyle/>
          <a:p>
            <a:r>
              <a:rPr lang="en-US" sz="5600" kern="1200" spc="-150">
                <a:solidFill>
                  <a:schemeClr val="tx1"/>
                </a:solidFill>
                <a:latin typeface="+mj-lt"/>
                <a:ea typeface="+mj-ea"/>
                <a:cs typeface="+mj-cs"/>
              </a:rPr>
              <a:t>Medusa Attack Life Cycle</a:t>
            </a:r>
          </a:p>
        </p:txBody>
      </p:sp>
      <p:pic>
        <p:nvPicPr>
          <p:cNvPr id="5" name="Content Placeholder 4" descr="A diagram of a attack cycle&#10;&#10;Description automatically generated">
            <a:extLst>
              <a:ext uri="{FF2B5EF4-FFF2-40B4-BE49-F238E27FC236}">
                <a16:creationId xmlns:a16="http://schemas.microsoft.com/office/drawing/2014/main" id="{9B8EB992-967D-B246-2615-036EFEBE6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386" y="1497220"/>
            <a:ext cx="5484691" cy="4127230"/>
          </a:xfrm>
          <a:prstGeom prst="rect">
            <a:avLst/>
          </a:prstGeom>
        </p:spPr>
      </p:pic>
      <p:sp>
        <p:nvSpPr>
          <p:cNvPr id="18" name="Cross 17">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8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C9302-08A3-CE69-63C7-742E7D30B49C}"/>
              </a:ext>
            </a:extLst>
          </p:cNvPr>
          <p:cNvSpPr>
            <a:spLocks noGrp="1"/>
          </p:cNvSpPr>
          <p:nvPr>
            <p:ph type="title"/>
          </p:nvPr>
        </p:nvSpPr>
        <p:spPr>
          <a:xfrm>
            <a:off x="565149" y="1204720"/>
            <a:ext cx="3198777" cy="4344711"/>
          </a:xfrm>
        </p:spPr>
        <p:txBody>
          <a:bodyPr>
            <a:normAutofit/>
          </a:bodyPr>
          <a:lstStyle/>
          <a:p>
            <a:r>
              <a:rPr lang="en-AU" dirty="0"/>
              <a:t>About Medusa Attack</a:t>
            </a:r>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6DE489C-56EA-DCE5-4423-BD62D758BE06}"/>
              </a:ext>
            </a:extLst>
          </p:cNvPr>
          <p:cNvGraphicFramePr>
            <a:graphicFrameLocks noGrp="1"/>
          </p:cNvGraphicFramePr>
          <p:nvPr>
            <p:ph idx="1"/>
            <p:extLst>
              <p:ext uri="{D42A27DB-BD31-4B8C-83A1-F6EECF244321}">
                <p14:modId xmlns:p14="http://schemas.microsoft.com/office/powerpoint/2010/main" val="1838915654"/>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877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3D689-6145-544D-90B9-304D6AF98E0B}"/>
              </a:ext>
            </a:extLst>
          </p:cNvPr>
          <p:cNvSpPr>
            <a:spLocks noGrp="1"/>
          </p:cNvSpPr>
          <p:nvPr>
            <p:ph type="title"/>
          </p:nvPr>
        </p:nvSpPr>
        <p:spPr>
          <a:xfrm>
            <a:off x="565149" y="1204720"/>
            <a:ext cx="3198777" cy="4344711"/>
          </a:xfrm>
        </p:spPr>
        <p:txBody>
          <a:bodyPr>
            <a:normAutofit/>
          </a:bodyPr>
          <a:lstStyle/>
          <a:p>
            <a:r>
              <a:rPr lang="en-AU" dirty="0"/>
              <a:t>Continue</a:t>
            </a:r>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3EDBE7-AA30-C135-2154-E8CAD3DC0949}"/>
              </a:ext>
            </a:extLst>
          </p:cNvPr>
          <p:cNvGraphicFramePr>
            <a:graphicFrameLocks noGrp="1"/>
          </p:cNvGraphicFramePr>
          <p:nvPr>
            <p:ph idx="1"/>
            <p:extLst>
              <p:ext uri="{D42A27DB-BD31-4B8C-83A1-F6EECF244321}">
                <p14:modId xmlns:p14="http://schemas.microsoft.com/office/powerpoint/2010/main" val="2767230616"/>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1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D2FA-FC69-CCD9-E4A6-134EB80F30A8}"/>
              </a:ext>
            </a:extLst>
          </p:cNvPr>
          <p:cNvSpPr>
            <a:spLocks noGrp="1"/>
          </p:cNvSpPr>
          <p:nvPr>
            <p:ph type="title"/>
          </p:nvPr>
        </p:nvSpPr>
        <p:spPr/>
        <p:txBody>
          <a:bodyPr/>
          <a:lstStyle/>
          <a:p>
            <a:r>
              <a:rPr lang="en-AU" dirty="0"/>
              <a:t>ATT&amp;CK Codes</a:t>
            </a:r>
          </a:p>
        </p:txBody>
      </p:sp>
      <p:graphicFrame>
        <p:nvGraphicFramePr>
          <p:cNvPr id="4" name="Content Placeholder 3">
            <a:extLst>
              <a:ext uri="{FF2B5EF4-FFF2-40B4-BE49-F238E27FC236}">
                <a16:creationId xmlns:a16="http://schemas.microsoft.com/office/drawing/2014/main" id="{73A04A82-B20A-D8BA-A00B-AE75744A9FE0}"/>
              </a:ext>
            </a:extLst>
          </p:cNvPr>
          <p:cNvGraphicFramePr>
            <a:graphicFrameLocks noGrp="1"/>
          </p:cNvGraphicFramePr>
          <p:nvPr>
            <p:ph idx="1"/>
          </p:nvPr>
        </p:nvGraphicFramePr>
        <p:xfrm>
          <a:off x="1448995" y="2692401"/>
          <a:ext cx="6500010" cy="3187698"/>
        </p:xfrm>
        <a:graphic>
          <a:graphicData uri="http://schemas.openxmlformats.org/drawingml/2006/table">
            <a:tbl>
              <a:tblPr firstRow="1" firstCol="1" bandRow="1">
                <a:tableStyleId>{5C22544A-7EE6-4342-B048-85BDC9FD1C3A}</a:tableStyleId>
              </a:tblPr>
              <a:tblGrid>
                <a:gridCol w="1300002">
                  <a:extLst>
                    <a:ext uri="{9D8B030D-6E8A-4147-A177-3AD203B41FA5}">
                      <a16:colId xmlns:a16="http://schemas.microsoft.com/office/drawing/2014/main" val="2576548308"/>
                    </a:ext>
                  </a:extLst>
                </a:gridCol>
                <a:gridCol w="1300002">
                  <a:extLst>
                    <a:ext uri="{9D8B030D-6E8A-4147-A177-3AD203B41FA5}">
                      <a16:colId xmlns:a16="http://schemas.microsoft.com/office/drawing/2014/main" val="618298393"/>
                    </a:ext>
                  </a:extLst>
                </a:gridCol>
                <a:gridCol w="1300002">
                  <a:extLst>
                    <a:ext uri="{9D8B030D-6E8A-4147-A177-3AD203B41FA5}">
                      <a16:colId xmlns:a16="http://schemas.microsoft.com/office/drawing/2014/main" val="1716552680"/>
                    </a:ext>
                  </a:extLst>
                </a:gridCol>
                <a:gridCol w="1300002">
                  <a:extLst>
                    <a:ext uri="{9D8B030D-6E8A-4147-A177-3AD203B41FA5}">
                      <a16:colId xmlns:a16="http://schemas.microsoft.com/office/drawing/2014/main" val="2818624645"/>
                    </a:ext>
                  </a:extLst>
                </a:gridCol>
                <a:gridCol w="1300002">
                  <a:extLst>
                    <a:ext uri="{9D8B030D-6E8A-4147-A177-3AD203B41FA5}">
                      <a16:colId xmlns:a16="http://schemas.microsoft.com/office/drawing/2014/main" val="1202091440"/>
                    </a:ext>
                  </a:extLst>
                </a:gridCol>
              </a:tblGrid>
              <a:tr h="531283">
                <a:tc>
                  <a:txBody>
                    <a:bodyPr/>
                    <a:lstStyle/>
                    <a:p>
                      <a:pPr indent="457200">
                        <a:lnSpc>
                          <a:spcPct val="200000"/>
                        </a:lnSpc>
                      </a:pPr>
                      <a:r>
                        <a:rPr lang="en-IN" sz="900">
                          <a:effectLst/>
                        </a:rPr>
                        <a:t>MITRE ATT&amp;CK Code</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Technique</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Severity</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CVE</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VPR</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extLst>
                  <a:ext uri="{0D108BD9-81ED-4DB2-BD59-A6C34878D82A}">
                    <a16:rowId xmlns:a16="http://schemas.microsoft.com/office/drawing/2014/main" val="2459277181"/>
                  </a:ext>
                </a:extLst>
              </a:tr>
              <a:tr h="531283">
                <a:tc>
                  <a:txBody>
                    <a:bodyPr/>
                    <a:lstStyle/>
                    <a:p>
                      <a:pPr indent="457200">
                        <a:lnSpc>
                          <a:spcPct val="200000"/>
                        </a:lnSpc>
                      </a:pPr>
                      <a:r>
                        <a:rPr lang="en-IN" sz="900">
                          <a:effectLst/>
                        </a:rPr>
                        <a:t>T1068</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Exploitation for Privilege Escalation</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High</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CVE-2023-1234</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9.5</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extLst>
                  <a:ext uri="{0D108BD9-81ED-4DB2-BD59-A6C34878D82A}">
                    <a16:rowId xmlns:a16="http://schemas.microsoft.com/office/drawing/2014/main" val="4010636692"/>
                  </a:ext>
                </a:extLst>
              </a:tr>
              <a:tr h="531283">
                <a:tc>
                  <a:txBody>
                    <a:bodyPr/>
                    <a:lstStyle/>
                    <a:p>
                      <a:pPr indent="457200">
                        <a:lnSpc>
                          <a:spcPct val="200000"/>
                        </a:lnSpc>
                      </a:pPr>
                      <a:r>
                        <a:rPr lang="en-IN" sz="900">
                          <a:effectLst/>
                        </a:rPr>
                        <a:t>T1518</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Software Discovery</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High</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CVE-2023-5678</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9.1</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extLst>
                  <a:ext uri="{0D108BD9-81ED-4DB2-BD59-A6C34878D82A}">
                    <a16:rowId xmlns:a16="http://schemas.microsoft.com/office/drawing/2014/main" val="2153376291"/>
                  </a:ext>
                </a:extLst>
              </a:tr>
              <a:tr h="531283">
                <a:tc>
                  <a:txBody>
                    <a:bodyPr/>
                    <a:lstStyle/>
                    <a:p>
                      <a:pPr indent="457200">
                        <a:lnSpc>
                          <a:spcPct val="200000"/>
                        </a:lnSpc>
                      </a:pPr>
                      <a:r>
                        <a:rPr lang="en-IN" sz="900">
                          <a:effectLst/>
                        </a:rPr>
                        <a:t>T1190</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Exploit Public-Facing Application</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Medium</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CVE-2023-9101</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7.8</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extLst>
                  <a:ext uri="{0D108BD9-81ED-4DB2-BD59-A6C34878D82A}">
                    <a16:rowId xmlns:a16="http://schemas.microsoft.com/office/drawing/2014/main" val="3284040626"/>
                  </a:ext>
                </a:extLst>
              </a:tr>
              <a:tr h="531283">
                <a:tc>
                  <a:txBody>
                    <a:bodyPr/>
                    <a:lstStyle/>
                    <a:p>
                      <a:pPr indent="457200">
                        <a:lnSpc>
                          <a:spcPct val="200000"/>
                        </a:lnSpc>
                      </a:pPr>
                      <a:r>
                        <a:rPr lang="en-IN" sz="900">
                          <a:effectLst/>
                        </a:rPr>
                        <a:t>T1059</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Command and Scripting Interpreter</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Medium</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CVE-2023-2345</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7.0</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extLst>
                  <a:ext uri="{0D108BD9-81ED-4DB2-BD59-A6C34878D82A}">
                    <a16:rowId xmlns:a16="http://schemas.microsoft.com/office/drawing/2014/main" val="108082634"/>
                  </a:ext>
                </a:extLst>
              </a:tr>
              <a:tr h="531283">
                <a:tc>
                  <a:txBody>
                    <a:bodyPr/>
                    <a:lstStyle/>
                    <a:p>
                      <a:pPr indent="457200">
                        <a:lnSpc>
                          <a:spcPct val="200000"/>
                        </a:lnSpc>
                      </a:pPr>
                      <a:r>
                        <a:rPr lang="en-IN" sz="900">
                          <a:effectLst/>
                        </a:rPr>
                        <a:t>T1082</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System Information Discovery</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Low</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a:effectLst/>
                        </a:rPr>
                        <a:t>CVE-2023-3456</a:t>
                      </a:r>
                      <a:endParaRPr lang="en-AU" sz="9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tc>
                  <a:txBody>
                    <a:bodyPr/>
                    <a:lstStyle/>
                    <a:p>
                      <a:pPr indent="457200">
                        <a:lnSpc>
                          <a:spcPct val="200000"/>
                        </a:lnSpc>
                      </a:pPr>
                      <a:r>
                        <a:rPr lang="en-IN" sz="900" dirty="0">
                          <a:effectLst/>
                        </a:rPr>
                        <a:t>5.3</a:t>
                      </a:r>
                      <a:endParaRPr lang="en-AU" sz="9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3917" marR="53917" marT="0" marB="0" anchor="ctr"/>
                </a:tc>
                <a:extLst>
                  <a:ext uri="{0D108BD9-81ED-4DB2-BD59-A6C34878D82A}">
                    <a16:rowId xmlns:a16="http://schemas.microsoft.com/office/drawing/2014/main" val="2632689202"/>
                  </a:ext>
                </a:extLst>
              </a:tr>
            </a:tbl>
          </a:graphicData>
        </a:graphic>
      </p:graphicFrame>
      <p:sp>
        <p:nvSpPr>
          <p:cNvPr id="5" name="Rectangle 1">
            <a:extLst>
              <a:ext uri="{FF2B5EF4-FFF2-40B4-BE49-F238E27FC236}">
                <a16:creationId xmlns:a16="http://schemas.microsoft.com/office/drawing/2014/main" id="{C890FA12-5F64-DF55-5B6B-93372A8332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333145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5A481-A99E-8798-B231-31CB3D7B76C8}"/>
              </a:ext>
            </a:extLst>
          </p:cNvPr>
          <p:cNvSpPr>
            <a:spLocks noGrp="1"/>
          </p:cNvSpPr>
          <p:nvPr>
            <p:ph type="title"/>
          </p:nvPr>
        </p:nvSpPr>
        <p:spPr>
          <a:xfrm>
            <a:off x="7493192" y="1204721"/>
            <a:ext cx="4133647" cy="1446550"/>
          </a:xfrm>
        </p:spPr>
        <p:txBody>
          <a:bodyPr>
            <a:normAutofit/>
          </a:bodyPr>
          <a:lstStyle/>
          <a:p>
            <a:r>
              <a:rPr lang="en-AU" dirty="0"/>
              <a:t>Three Most Vulnerabilities</a:t>
            </a:r>
          </a:p>
        </p:txBody>
      </p:sp>
      <p:sp>
        <p:nvSpPr>
          <p:cNvPr id="3" name="Content Placeholder 2">
            <a:extLst>
              <a:ext uri="{FF2B5EF4-FFF2-40B4-BE49-F238E27FC236}">
                <a16:creationId xmlns:a16="http://schemas.microsoft.com/office/drawing/2014/main" id="{C326AE4E-271D-3AA8-0095-42D31354FA9E}"/>
              </a:ext>
            </a:extLst>
          </p:cNvPr>
          <p:cNvSpPr>
            <a:spLocks noGrp="1"/>
          </p:cNvSpPr>
          <p:nvPr>
            <p:ph idx="1"/>
          </p:nvPr>
        </p:nvSpPr>
        <p:spPr>
          <a:xfrm>
            <a:off x="7493193" y="2691638"/>
            <a:ext cx="4133647" cy="3188586"/>
          </a:xfrm>
        </p:spPr>
        <p:txBody>
          <a:bodyPr>
            <a:normAutofit/>
          </a:bodyPr>
          <a:lstStyle/>
          <a:p>
            <a:r>
              <a:rPr lang="en-AU" dirty="0"/>
              <a:t>Unpatched Software Vulnerabilities</a:t>
            </a:r>
          </a:p>
          <a:p>
            <a:r>
              <a:rPr lang="en-US" dirty="0"/>
              <a:t>Phishing and Social Engineering Attacks</a:t>
            </a:r>
          </a:p>
          <a:p>
            <a:r>
              <a:rPr lang="en-AU" dirty="0"/>
              <a:t>Weak Remote Access Controls</a:t>
            </a:r>
          </a:p>
        </p:txBody>
      </p:sp>
      <p:pic>
        <p:nvPicPr>
          <p:cNvPr id="5" name="Picture 4" descr="Abstract background of data">
            <a:extLst>
              <a:ext uri="{FF2B5EF4-FFF2-40B4-BE49-F238E27FC236}">
                <a16:creationId xmlns:a16="http://schemas.microsoft.com/office/drawing/2014/main" id="{63B2464A-A4F9-3157-6226-243DD46C47DE}"/>
              </a:ext>
            </a:extLst>
          </p:cNvPr>
          <p:cNvPicPr>
            <a:picLocks noChangeAspect="1"/>
          </p:cNvPicPr>
          <p:nvPr/>
        </p:nvPicPr>
        <p:blipFill rotWithShape="1">
          <a:blip r:embed="rId2"/>
          <a:srcRect l="17216" r="25634"/>
          <a:stretch/>
        </p:blipFill>
        <p:spPr>
          <a:xfrm>
            <a:off x="20" y="10"/>
            <a:ext cx="6967738" cy="6857990"/>
          </a:xfrm>
          <a:prstGeom prst="rect">
            <a:avLst/>
          </a:prstGeom>
        </p:spPr>
      </p:pic>
      <p:sp>
        <p:nvSpPr>
          <p:cNvPr id="11" name="Cross 10">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14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16E88-B506-DD97-882B-644108C42716}"/>
              </a:ext>
            </a:extLst>
          </p:cNvPr>
          <p:cNvSpPr>
            <a:spLocks noGrp="1"/>
          </p:cNvSpPr>
          <p:nvPr>
            <p:ph type="title"/>
          </p:nvPr>
        </p:nvSpPr>
        <p:spPr>
          <a:xfrm>
            <a:off x="565149" y="1204721"/>
            <a:ext cx="8267296" cy="1446550"/>
          </a:xfrm>
        </p:spPr>
        <p:txBody>
          <a:bodyPr>
            <a:normAutofit/>
          </a:bodyPr>
          <a:lstStyle/>
          <a:p>
            <a:r>
              <a:rPr lang="en-AU" dirty="0"/>
              <a:t>Unpatched Software Vulnerabilities</a:t>
            </a:r>
            <a:br>
              <a:rPr lang="en-AU" dirty="0"/>
            </a:br>
            <a:endParaRPr lang="en-AU" dirty="0"/>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24CC306-BB4D-BDC3-E584-9DBBC87EF927}"/>
              </a:ext>
            </a:extLst>
          </p:cNvPr>
          <p:cNvGraphicFramePr>
            <a:graphicFrameLocks noGrp="1"/>
          </p:cNvGraphicFramePr>
          <p:nvPr>
            <p:ph idx="1"/>
            <p:extLst>
              <p:ext uri="{D42A27DB-BD31-4B8C-83A1-F6EECF244321}">
                <p14:modId xmlns:p14="http://schemas.microsoft.com/office/powerpoint/2010/main" val="1117910106"/>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43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17DA3-B414-D556-AFC7-C23A7F088CD3}"/>
              </a:ext>
            </a:extLst>
          </p:cNvPr>
          <p:cNvSpPr>
            <a:spLocks noGrp="1"/>
          </p:cNvSpPr>
          <p:nvPr>
            <p:ph type="title"/>
          </p:nvPr>
        </p:nvSpPr>
        <p:spPr>
          <a:xfrm>
            <a:off x="565149" y="1204720"/>
            <a:ext cx="3198777" cy="4024885"/>
          </a:xfrm>
        </p:spPr>
        <p:txBody>
          <a:bodyPr>
            <a:normAutofit/>
          </a:bodyPr>
          <a:lstStyle/>
          <a:p>
            <a:r>
              <a:rPr lang="en-CA" dirty="0"/>
              <a:t>Installing Microsoft Office</a:t>
            </a:r>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1F7CD992-F5DB-E844-EB38-23F6E5CB1B3C}"/>
              </a:ext>
            </a:extLst>
          </p:cNvPr>
          <p:cNvGraphicFramePr>
            <a:graphicFrameLocks noGrp="1"/>
          </p:cNvGraphicFramePr>
          <p:nvPr>
            <p:ph idx="1"/>
            <p:extLst>
              <p:ext uri="{D42A27DB-BD31-4B8C-83A1-F6EECF244321}">
                <p14:modId xmlns:p14="http://schemas.microsoft.com/office/powerpoint/2010/main" val="2327011734"/>
              </p:ext>
            </p:extLst>
          </p:nvPr>
        </p:nvGraphicFramePr>
        <p:xfrm>
          <a:off x="4489428" y="1508251"/>
          <a:ext cx="6523301" cy="4024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378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DF113-5835-5586-A14E-69302729CFCE}"/>
              </a:ext>
            </a:extLst>
          </p:cNvPr>
          <p:cNvSpPr>
            <a:spLocks noGrp="1"/>
          </p:cNvSpPr>
          <p:nvPr>
            <p:ph type="title"/>
          </p:nvPr>
        </p:nvSpPr>
        <p:spPr>
          <a:xfrm>
            <a:off x="565149" y="1204721"/>
            <a:ext cx="8267296" cy="1446550"/>
          </a:xfrm>
        </p:spPr>
        <p:txBody>
          <a:bodyPr>
            <a:normAutofit/>
          </a:bodyPr>
          <a:lstStyle/>
          <a:p>
            <a:pPr>
              <a:lnSpc>
                <a:spcPct val="90000"/>
              </a:lnSpc>
            </a:pPr>
            <a:r>
              <a:rPr lang="en-US" sz="3700"/>
              <a:t>Phishing and Social Engineering Attacks</a:t>
            </a:r>
            <a:br>
              <a:rPr lang="en-US" sz="3700"/>
            </a:br>
            <a:endParaRPr lang="en-AU" sz="3700"/>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0A4EA71-C644-2DB5-9DD9-19A79E79E528}"/>
              </a:ext>
            </a:extLst>
          </p:cNvPr>
          <p:cNvGraphicFramePr>
            <a:graphicFrameLocks noGrp="1"/>
          </p:cNvGraphicFramePr>
          <p:nvPr>
            <p:ph idx="1"/>
            <p:extLst>
              <p:ext uri="{D42A27DB-BD31-4B8C-83A1-F6EECF244321}">
                <p14:modId xmlns:p14="http://schemas.microsoft.com/office/powerpoint/2010/main" val="3306726449"/>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02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0F8FA-E46A-07AF-C491-07B8F1ADC081}"/>
              </a:ext>
            </a:extLst>
          </p:cNvPr>
          <p:cNvSpPr>
            <a:spLocks noGrp="1"/>
          </p:cNvSpPr>
          <p:nvPr>
            <p:ph type="title"/>
          </p:nvPr>
        </p:nvSpPr>
        <p:spPr>
          <a:xfrm>
            <a:off x="565149" y="1204721"/>
            <a:ext cx="8267296" cy="1446550"/>
          </a:xfrm>
        </p:spPr>
        <p:txBody>
          <a:bodyPr>
            <a:normAutofit/>
          </a:bodyPr>
          <a:lstStyle/>
          <a:p>
            <a:r>
              <a:rPr lang="en-AU" dirty="0"/>
              <a:t>Weak Remote Access Controls</a:t>
            </a:r>
            <a:br>
              <a:rPr lang="en-AU" dirty="0"/>
            </a:br>
            <a:endParaRPr lang="en-AU" dirty="0"/>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2AFD6A1-912A-4521-9E4F-B5B8A4FA01B1}"/>
              </a:ext>
            </a:extLst>
          </p:cNvPr>
          <p:cNvGraphicFramePr>
            <a:graphicFrameLocks noGrp="1"/>
          </p:cNvGraphicFramePr>
          <p:nvPr>
            <p:ph idx="1"/>
            <p:extLst>
              <p:ext uri="{D42A27DB-BD31-4B8C-83A1-F6EECF244321}">
                <p14:modId xmlns:p14="http://schemas.microsoft.com/office/powerpoint/2010/main" val="3267248709"/>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75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D7878-4083-5C56-E49B-D186C50D1FAA}"/>
              </a:ext>
            </a:extLst>
          </p:cNvPr>
          <p:cNvSpPr>
            <a:spLocks noGrp="1"/>
          </p:cNvSpPr>
          <p:nvPr>
            <p:ph type="title"/>
          </p:nvPr>
        </p:nvSpPr>
        <p:spPr>
          <a:xfrm>
            <a:off x="565149" y="1204721"/>
            <a:ext cx="8267296" cy="1446550"/>
          </a:xfrm>
        </p:spPr>
        <p:txBody>
          <a:bodyPr>
            <a:normAutofit/>
          </a:bodyPr>
          <a:lstStyle/>
          <a:p>
            <a:r>
              <a:rPr lang="en-CA" dirty="0"/>
              <a:t>Conclusion and Next Steps</a:t>
            </a:r>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716F262-6501-3B07-5445-ABB46E629525}"/>
              </a:ext>
            </a:extLst>
          </p:cNvPr>
          <p:cNvGraphicFramePr>
            <a:graphicFrameLocks noGrp="1"/>
          </p:cNvGraphicFramePr>
          <p:nvPr>
            <p:ph idx="1"/>
            <p:extLst>
              <p:ext uri="{D42A27DB-BD31-4B8C-83A1-F6EECF244321}">
                <p14:modId xmlns:p14="http://schemas.microsoft.com/office/powerpoint/2010/main" val="269244334"/>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520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0105E4C-BE1B-F9FD-E137-D693670B998E}"/>
              </a:ext>
            </a:extLst>
          </p:cNvPr>
          <p:cNvPicPr>
            <a:picLocks noChangeAspect="1"/>
          </p:cNvPicPr>
          <p:nvPr/>
        </p:nvPicPr>
        <p:blipFill rotWithShape="1">
          <a:blip r:embed="rId2"/>
          <a:srcRect t="1510" b="14220"/>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4C9DA-B16F-46E3-4D6C-D790A1BBE670}"/>
              </a:ext>
            </a:extLst>
          </p:cNvPr>
          <p:cNvSpPr>
            <a:spLocks noGrp="1"/>
          </p:cNvSpPr>
          <p:nvPr>
            <p:ph type="title"/>
          </p:nvPr>
        </p:nvSpPr>
        <p:spPr>
          <a:xfrm>
            <a:off x="565149" y="1204721"/>
            <a:ext cx="8267296" cy="1446550"/>
          </a:xfrm>
        </p:spPr>
        <p:txBody>
          <a:bodyPr>
            <a:normAutofit/>
          </a:bodyPr>
          <a:lstStyle/>
          <a:p>
            <a:r>
              <a:rPr lang="en-IN" dirty="0"/>
              <a:t>References</a:t>
            </a:r>
            <a:endParaRPr lang="en-CA" dirty="0"/>
          </a:p>
        </p:txBody>
      </p:sp>
      <p:sp>
        <p:nvSpPr>
          <p:cNvPr id="3" name="Content Placeholder 2">
            <a:extLst>
              <a:ext uri="{FF2B5EF4-FFF2-40B4-BE49-F238E27FC236}">
                <a16:creationId xmlns:a16="http://schemas.microsoft.com/office/drawing/2014/main" id="{9020A511-00F5-18BF-FB8E-84EC4965EC69}"/>
              </a:ext>
            </a:extLst>
          </p:cNvPr>
          <p:cNvSpPr>
            <a:spLocks noGrp="1"/>
          </p:cNvSpPr>
          <p:nvPr>
            <p:ph idx="1"/>
          </p:nvPr>
        </p:nvSpPr>
        <p:spPr>
          <a:xfrm>
            <a:off x="565150" y="2691638"/>
            <a:ext cx="8267296" cy="3188586"/>
          </a:xfrm>
        </p:spPr>
        <p:txBody>
          <a:bodyPr>
            <a:normAutofit/>
          </a:bodyPr>
          <a:lstStyle/>
          <a:p>
            <a:pPr>
              <a:lnSpc>
                <a:spcPct val="90000"/>
              </a:lnSpc>
            </a:pPr>
            <a:r>
              <a:rPr lang="en-US" sz="1500" err="1"/>
              <a:t>Alhamed</a:t>
            </a:r>
            <a:r>
              <a:rPr lang="en-US" sz="1500"/>
              <a:t>, M., &amp; Rahman, M. M. H. (2023). A Systematic Literature Review on Penetration Testing in Networks: Future Research Directions. Applied Sciences. https://mdpi.com</a:t>
            </a:r>
          </a:p>
          <a:p>
            <a:pPr>
              <a:lnSpc>
                <a:spcPct val="90000"/>
              </a:lnSpc>
            </a:pPr>
            <a:r>
              <a:rPr lang="en-US" sz="1500" err="1"/>
              <a:t>Khounborine</a:t>
            </a:r>
            <a:r>
              <a:rPr lang="en-US" sz="1500"/>
              <a:t>, C. (2023). A Survey and Comparative Study on Vulnerability Scanning Tools. </a:t>
            </a:r>
            <a:r>
              <a:rPr lang="en-US" sz="1500" err="1"/>
              <a:t>ScholarWorks@UARK</a:t>
            </a:r>
            <a:r>
              <a:rPr lang="en-US" sz="1500"/>
              <a:t>. https://scholarworks.uark.edu</a:t>
            </a:r>
          </a:p>
          <a:p>
            <a:pPr>
              <a:lnSpc>
                <a:spcPct val="90000"/>
              </a:lnSpc>
            </a:pPr>
            <a:r>
              <a:rPr lang="en-US" sz="1500"/>
              <a:t>Kumar, A. (2023). Penetration Testing Tools and Techniques. In Proceedings of the Conference on Ethical Hacking and Penetration Testing. IGI Global.</a:t>
            </a:r>
          </a:p>
          <a:p>
            <a:pPr>
              <a:lnSpc>
                <a:spcPct val="90000"/>
              </a:lnSpc>
            </a:pPr>
            <a:r>
              <a:rPr lang="en-US" sz="1500"/>
              <a:t>Suthar, F., &amp; Khanna, S. (2021). Analysis of Network Vulnerability through Pen Testing. Journal of Cryptography and Network Security. https://ijcns.latticescipub.com</a:t>
            </a:r>
          </a:p>
          <a:p>
            <a:pPr>
              <a:lnSpc>
                <a:spcPct val="90000"/>
              </a:lnSpc>
            </a:pPr>
            <a:r>
              <a:rPr lang="en-US" sz="1500" err="1"/>
              <a:t>Tanyi</a:t>
            </a:r>
            <a:r>
              <a:rPr lang="en-US" sz="1500"/>
              <a:t>, E. E. (2023). A Vulnerability Assessment Approach for Home Networks: A Case of Cameroon. DIVA. https://diva-portal.org</a:t>
            </a:r>
            <a:endParaRPr lang="en-CA" sz="150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3432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785" y="1528497"/>
            <a:ext cx="5944430" cy="3801005"/>
          </a:xfrm>
          <a:prstGeom prst="rect">
            <a:avLst/>
          </a:prstGeom>
        </p:spPr>
      </p:pic>
    </p:spTree>
    <p:extLst>
      <p:ext uri="{BB962C8B-B14F-4D97-AF65-F5344CB8AC3E}">
        <p14:creationId xmlns:p14="http://schemas.microsoft.com/office/powerpoint/2010/main" val="413093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3785" y="1528497"/>
            <a:ext cx="5944430" cy="3801005"/>
          </a:xfrm>
          <a:prstGeom prst="rect">
            <a:avLst/>
          </a:prstGeom>
        </p:spPr>
      </p:pic>
    </p:spTree>
    <p:extLst>
      <p:ext uri="{BB962C8B-B14F-4D97-AF65-F5344CB8AC3E}">
        <p14:creationId xmlns:p14="http://schemas.microsoft.com/office/powerpoint/2010/main" val="121447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3785" y="1528497"/>
            <a:ext cx="5944430" cy="3801005"/>
          </a:xfrm>
          <a:prstGeom prst="rect">
            <a:avLst/>
          </a:prstGeom>
        </p:spPr>
      </p:pic>
    </p:spTree>
    <p:extLst>
      <p:ext uri="{BB962C8B-B14F-4D97-AF65-F5344CB8AC3E}">
        <p14:creationId xmlns:p14="http://schemas.microsoft.com/office/powerpoint/2010/main" val="43609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A064E-F8CA-E5D0-4B43-2106E06EEA3D}"/>
              </a:ext>
            </a:extLst>
          </p:cNvPr>
          <p:cNvSpPr>
            <a:spLocks noGrp="1"/>
          </p:cNvSpPr>
          <p:nvPr>
            <p:ph type="title"/>
          </p:nvPr>
        </p:nvSpPr>
        <p:spPr>
          <a:xfrm>
            <a:off x="565149" y="1204720"/>
            <a:ext cx="3198777" cy="4344711"/>
          </a:xfrm>
        </p:spPr>
        <p:txBody>
          <a:bodyPr>
            <a:normAutofit/>
          </a:bodyPr>
          <a:lstStyle/>
          <a:p>
            <a:r>
              <a:rPr lang="en-CA" dirty="0"/>
              <a:t>Setting Up </a:t>
            </a:r>
            <a:r>
              <a:rPr lang="en-CA" dirty="0" err="1"/>
              <a:t>HandBrake</a:t>
            </a:r>
            <a:r>
              <a:rPr lang="en-CA" dirty="0"/>
              <a:t> for Media Conversion</a:t>
            </a:r>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FC62999-0921-9C80-F7CB-04343885B1AF}"/>
              </a:ext>
            </a:extLst>
          </p:cNvPr>
          <p:cNvGraphicFramePr>
            <a:graphicFrameLocks noGrp="1"/>
          </p:cNvGraphicFramePr>
          <p:nvPr>
            <p:ph idx="1"/>
            <p:extLst>
              <p:ext uri="{D42A27DB-BD31-4B8C-83A1-F6EECF244321}">
                <p14:modId xmlns:p14="http://schemas.microsoft.com/office/powerpoint/2010/main" val="1006727602"/>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52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3785" y="1528497"/>
            <a:ext cx="5944430" cy="3801005"/>
          </a:xfrm>
          <a:prstGeom prst="rect">
            <a:avLst/>
          </a:prstGeom>
        </p:spPr>
      </p:pic>
    </p:spTree>
    <p:extLst>
      <p:ext uri="{BB962C8B-B14F-4D97-AF65-F5344CB8AC3E}">
        <p14:creationId xmlns:p14="http://schemas.microsoft.com/office/powerpoint/2010/main" val="220810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8BDFE-FAD2-9A31-F15B-DB363DDBD9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3785" y="1528497"/>
            <a:ext cx="5944430" cy="3801005"/>
          </a:xfrm>
          <a:prstGeom prst="rect">
            <a:avLst/>
          </a:prstGeom>
        </p:spPr>
      </p:pic>
    </p:spTree>
    <p:extLst>
      <p:ext uri="{BB962C8B-B14F-4D97-AF65-F5344CB8AC3E}">
        <p14:creationId xmlns:p14="http://schemas.microsoft.com/office/powerpoint/2010/main" val="995444718"/>
      </p:ext>
    </p:extLst>
  </p:cSld>
  <p:clrMapOvr>
    <a:masterClrMapping/>
  </p:clrMapOvr>
</p:sld>
</file>

<file path=ppt/theme/theme1.xml><?xml version="1.0" encoding="utf-8"?>
<a:theme xmlns:a="http://schemas.openxmlformats.org/drawingml/2006/main" name="Madrid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0</TotalTime>
  <Words>1570</Words>
  <Application>Microsoft Office PowerPoint</Application>
  <PresentationFormat>Widescreen</PresentationFormat>
  <Paragraphs>166</Paragraphs>
  <Slides>33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Avenir Next</vt:lpstr>
      <vt:lpstr>Seaford Display</vt:lpstr>
      <vt:lpstr>System Font Regular</vt:lpstr>
      <vt:lpstr>Tenorite</vt:lpstr>
      <vt:lpstr>Times New Roman</vt:lpstr>
      <vt:lpstr>MadridVTI</vt:lpstr>
      <vt:lpstr>Document</vt:lpstr>
      <vt:lpstr>Attacks</vt:lpstr>
      <vt:lpstr>Introduction to Setup and Software Installation </vt:lpstr>
      <vt:lpstr>Installing Microsoft Office</vt:lpstr>
      <vt:lpstr>PowerPoint Presentation</vt:lpstr>
      <vt:lpstr>PowerPoint Presentation</vt:lpstr>
      <vt:lpstr>PowerPoint Presentation</vt:lpstr>
      <vt:lpstr>Setting Up HandBrake for Media Conversion</vt:lpstr>
      <vt:lpstr>PowerPoint Presentation</vt:lpstr>
      <vt:lpstr>PowerPoint Presentation</vt:lpstr>
      <vt:lpstr>Initializing Nessus for Security Scanning</vt:lpstr>
      <vt:lpstr>PowerPoint Presentation</vt:lpstr>
      <vt:lpstr>PowerPoint Presentation</vt:lpstr>
      <vt:lpstr>Network Configuration and Initial Scan Settings</vt:lpstr>
      <vt:lpstr>PowerPoint Presentation</vt:lpstr>
      <vt:lpstr>Scan Results Analysis with Nessus</vt:lpstr>
      <vt:lpstr>PowerPoint Presentation</vt:lpstr>
      <vt:lpstr>Network Services Enumeration with Nmap</vt:lpstr>
      <vt:lpstr>PowerPoint Presentation</vt:lpstr>
      <vt:lpstr>Detailed Service Detection and Analysis</vt:lpstr>
      <vt:lpstr>Brute Force Testing with Legion</vt:lpstr>
      <vt:lpstr>PowerPoint Presentation</vt:lpstr>
      <vt:lpstr>PowerPoint Presentation</vt:lpstr>
      <vt:lpstr>Task 2 – Medusa Attack</vt:lpstr>
      <vt:lpstr>Medusa Attack Life Cycle</vt:lpstr>
      <vt:lpstr>About Medusa Attack</vt:lpstr>
      <vt:lpstr>Continue</vt:lpstr>
      <vt:lpstr>ATT&amp;CK Codes</vt:lpstr>
      <vt:lpstr>Three Most Vulnerabilities</vt:lpstr>
      <vt:lpstr>Unpatched Software Vulnerabilities </vt:lpstr>
      <vt:lpstr>Phishing and Social Engineering Attacks </vt:lpstr>
      <vt:lpstr>Weak Remote Access Controls </vt:lpstr>
      <vt:lpstr>Conclusion and 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2024-05-09T11:43:03Z</dcterms:created>
  <dcterms:modified xsi:type="dcterms:W3CDTF">2024-05-12T01:19:01Z</dcterms:modified>
</cp:coreProperties>
</file>