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1df557a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1df557a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1df557ac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1df557a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1df557a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1df557a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1df557a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1df557a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1df557a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1df557a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1df557a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1df557a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1df557a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1df557a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df557a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1df557a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Platform Car Accident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53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Kishan Byrosu (IR8803)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Shiva Sai Sampath Kumar (UK1017)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Bhuvana Prakash (TI5686)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3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75" y="1765900"/>
            <a:ext cx="6965449" cy="32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13" y="1513625"/>
            <a:ext cx="8577176" cy="34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72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900"/>
            <a:ext cx="8561100" cy="3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44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925"/>
            <a:ext cx="8839200" cy="29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00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250"/>
            <a:ext cx="8839200" cy="32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6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400"/>
            <a:ext cx="8839200" cy="34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60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5451"/>
            <a:ext cx="8839200" cy="32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86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75" y="1499600"/>
            <a:ext cx="8397824" cy="35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