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95" r:id="rId2"/>
    <p:sldId id="297" r:id="rId3"/>
    <p:sldId id="261" r:id="rId4"/>
    <p:sldId id="326" r:id="rId5"/>
    <p:sldId id="265" r:id="rId6"/>
    <p:sldId id="328" r:id="rId7"/>
    <p:sldId id="325" r:id="rId8"/>
    <p:sldId id="309" r:id="rId9"/>
    <p:sldId id="313" r:id="rId10"/>
    <p:sldId id="314" r:id="rId11"/>
    <p:sldId id="315" r:id="rId12"/>
    <p:sldId id="316" r:id="rId13"/>
    <p:sldId id="317" r:id="rId14"/>
    <p:sldId id="319" r:id="rId15"/>
    <p:sldId id="329" r:id="rId16"/>
    <p:sldId id="330" r:id="rId17"/>
    <p:sldId id="327" r:id="rId18"/>
    <p:sldId id="321" r:id="rId19"/>
    <p:sldId id="294" r:id="rId20"/>
  </p:sldIdLst>
  <p:sldSz cx="9144000" cy="5143500" type="screen16x9"/>
  <p:notesSz cx="6858000" cy="9144000"/>
  <p:embeddedFontLst>
    <p:embeddedFont>
      <p:font typeface="Bahnschrift SemiLight" panose="020B0502040204020203" pitchFamily="34" charset="0"/>
      <p:regular r:id="rId22"/>
    </p:embeddedFont>
    <p:embeddedFont>
      <p:font typeface="Berlin Sans FB Demi" panose="020E0802020502020306" pitchFamily="34" charset="0"/>
      <p:bold r:id="rId23"/>
    </p:embeddedFont>
    <p:embeddedFont>
      <p:font typeface="Calibri" panose="020F0502020204030204"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Quantico" panose="020B0604020202020204" charset="0"/>
      <p:regular r:id="rId32"/>
      <p:bold r:id="rId33"/>
      <p:italic r:id="rId34"/>
      <p:boldItalic r:id="rId35"/>
    </p:embeddedFont>
    <p:embeddedFont>
      <p:font typeface="Space Grotesk Light"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F5D5823-C74F-4D48-B8FF-5C357CF31850}">
          <p14:sldIdLst>
            <p14:sldId id="295"/>
            <p14:sldId id="297"/>
            <p14:sldId id="261"/>
            <p14:sldId id="326"/>
            <p14:sldId id="265"/>
            <p14:sldId id="328"/>
            <p14:sldId id="325"/>
            <p14:sldId id="309"/>
            <p14:sldId id="313"/>
            <p14:sldId id="314"/>
            <p14:sldId id="315"/>
            <p14:sldId id="316"/>
            <p14:sldId id="317"/>
            <p14:sldId id="319"/>
            <p14:sldId id="329"/>
            <p14:sldId id="330"/>
            <p14:sldId id="327"/>
            <p14:sldId id="321"/>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660"/>
  </p:normalViewPr>
  <p:slideViewPr>
    <p:cSldViewPr snapToGrid="0">
      <p:cViewPr varScale="1">
        <p:scale>
          <a:sx n="107" d="100"/>
          <a:sy n="107" d="100"/>
        </p:scale>
        <p:origin x="9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R" userId="c2f68b6c2169aabf" providerId="LiveId" clId="{A5FFF9A6-1A22-4BFB-90A5-BC78256FF7A7}"/>
    <pc:docChg chg="modSld">
      <pc:chgData name="KISHAN R" userId="c2f68b6c2169aabf" providerId="LiveId" clId="{A5FFF9A6-1A22-4BFB-90A5-BC78256FF7A7}" dt="2023-05-17T03:53:10.356" v="201" actId="20577"/>
      <pc:docMkLst>
        <pc:docMk/>
      </pc:docMkLst>
      <pc:sldChg chg="modSp">
        <pc:chgData name="KISHAN R" userId="c2f68b6c2169aabf" providerId="LiveId" clId="{A5FFF9A6-1A22-4BFB-90A5-BC78256FF7A7}" dt="2023-05-17T01:11:09.860" v="20" actId="20577"/>
        <pc:sldMkLst>
          <pc:docMk/>
          <pc:sldMk cId="3499286664" sldId="297"/>
        </pc:sldMkLst>
        <pc:graphicFrameChg chg="mod">
          <ac:chgData name="KISHAN R" userId="c2f68b6c2169aabf" providerId="LiveId" clId="{A5FFF9A6-1A22-4BFB-90A5-BC78256FF7A7}" dt="2023-05-17T01:11:09.860" v="20" actId="20577"/>
          <ac:graphicFrameMkLst>
            <pc:docMk/>
            <pc:sldMk cId="3499286664" sldId="297"/>
            <ac:graphicFrameMk id="4" creationId="{A502A410-30BD-5F6D-65C4-E3329151DC31}"/>
          </ac:graphicFrameMkLst>
        </pc:graphicFrameChg>
      </pc:sldChg>
      <pc:sldChg chg="modSp mod">
        <pc:chgData name="KISHAN R" userId="c2f68b6c2169aabf" providerId="LiveId" clId="{A5FFF9A6-1A22-4BFB-90A5-BC78256FF7A7}" dt="2023-05-17T03:51:39.561" v="191" actId="20577"/>
        <pc:sldMkLst>
          <pc:docMk/>
          <pc:sldMk cId="2775547822" sldId="309"/>
        </pc:sldMkLst>
        <pc:spChg chg="mod">
          <ac:chgData name="KISHAN R" userId="c2f68b6c2169aabf" providerId="LiveId" clId="{A5FFF9A6-1A22-4BFB-90A5-BC78256FF7A7}" dt="2023-05-17T03:51:39.561" v="191" actId="20577"/>
          <ac:spMkLst>
            <pc:docMk/>
            <pc:sldMk cId="2775547822" sldId="309"/>
            <ac:spMk id="6" creationId="{189EA94F-DDAE-988B-6063-458619C91D6C}"/>
          </ac:spMkLst>
        </pc:spChg>
      </pc:sldChg>
      <pc:sldChg chg="modSp mod">
        <pc:chgData name="KISHAN R" userId="c2f68b6c2169aabf" providerId="LiveId" clId="{A5FFF9A6-1A22-4BFB-90A5-BC78256FF7A7}" dt="2023-05-17T03:53:10.356" v="201" actId="20577"/>
        <pc:sldMkLst>
          <pc:docMk/>
          <pc:sldMk cId="2229364469" sldId="313"/>
        </pc:sldMkLst>
        <pc:spChg chg="mod">
          <ac:chgData name="KISHAN R" userId="c2f68b6c2169aabf" providerId="LiveId" clId="{A5FFF9A6-1A22-4BFB-90A5-BC78256FF7A7}" dt="2023-05-17T03:53:10.356" v="201" actId="20577"/>
          <ac:spMkLst>
            <pc:docMk/>
            <pc:sldMk cId="2229364469" sldId="313"/>
            <ac:spMk id="3" creationId="{8CC64EF4-914F-54EA-A514-2C6C3B02C2D2}"/>
          </ac:spMkLst>
        </pc:spChg>
      </pc:sldChg>
      <pc:sldChg chg="modSp">
        <pc:chgData name="KISHAN R" userId="c2f68b6c2169aabf" providerId="LiveId" clId="{A5FFF9A6-1A22-4BFB-90A5-BC78256FF7A7}" dt="2023-05-17T03:47:42.456" v="151" actId="20577"/>
        <pc:sldMkLst>
          <pc:docMk/>
          <pc:sldMk cId="1061703059" sldId="317"/>
        </pc:sldMkLst>
        <pc:graphicFrameChg chg="mod">
          <ac:chgData name="KISHAN R" userId="c2f68b6c2169aabf" providerId="LiveId" clId="{A5FFF9A6-1A22-4BFB-90A5-BC78256FF7A7}" dt="2023-05-17T03:47:42.456" v="151" actId="20577"/>
          <ac:graphicFrameMkLst>
            <pc:docMk/>
            <pc:sldMk cId="1061703059" sldId="317"/>
            <ac:graphicFrameMk id="2" creationId="{AC6B0054-FAFA-7484-044B-EAE841DA7928}"/>
          </ac:graphicFrameMkLst>
        </pc:graphicFrameChg>
      </pc:sldChg>
      <pc:sldChg chg="modSp mod">
        <pc:chgData name="KISHAN R" userId="c2f68b6c2169aabf" providerId="LiveId" clId="{A5FFF9A6-1A22-4BFB-90A5-BC78256FF7A7}" dt="2023-05-17T03:06:47.355" v="140" actId="20577"/>
        <pc:sldMkLst>
          <pc:docMk/>
          <pc:sldMk cId="3181875364" sldId="326"/>
        </pc:sldMkLst>
        <pc:graphicFrameChg chg="modGraphic">
          <ac:chgData name="KISHAN R" userId="c2f68b6c2169aabf" providerId="LiveId" clId="{A5FFF9A6-1A22-4BFB-90A5-BC78256FF7A7}" dt="2023-05-17T03:06:47.355" v="140" actId="20577"/>
          <ac:graphicFrameMkLst>
            <pc:docMk/>
            <pc:sldMk cId="3181875364" sldId="326"/>
            <ac:graphicFrameMk id="5" creationId="{7DDFF8BB-4537-F632-84F6-C2B36F577859}"/>
          </ac:graphicFrameMkLst>
        </pc:graphicFrameChg>
      </pc:sldChg>
      <pc:sldChg chg="modSp mod">
        <pc:chgData name="KISHAN R" userId="c2f68b6c2169aabf" providerId="LiveId" clId="{A5FFF9A6-1A22-4BFB-90A5-BC78256FF7A7}" dt="2023-05-17T01:11:57.456" v="131" actId="20577"/>
        <pc:sldMkLst>
          <pc:docMk/>
          <pc:sldMk cId="1536494594" sldId="327"/>
        </pc:sldMkLst>
        <pc:spChg chg="mod">
          <ac:chgData name="KISHAN R" userId="c2f68b6c2169aabf" providerId="LiveId" clId="{A5FFF9A6-1A22-4BFB-90A5-BC78256FF7A7}" dt="2023-05-17T01:11:25.349" v="37" actId="20577"/>
          <ac:spMkLst>
            <pc:docMk/>
            <pc:sldMk cId="1536494594" sldId="327"/>
            <ac:spMk id="2" creationId="{41BA8A34-D581-99E6-D146-55A25829DCD0}"/>
          </ac:spMkLst>
        </pc:spChg>
        <pc:spChg chg="mod">
          <ac:chgData name="KISHAN R" userId="c2f68b6c2169aabf" providerId="LiveId" clId="{A5FFF9A6-1A22-4BFB-90A5-BC78256FF7A7}" dt="2023-05-17T01:11:57.456" v="131" actId="20577"/>
          <ac:spMkLst>
            <pc:docMk/>
            <pc:sldMk cId="1536494594" sldId="327"/>
            <ac:spMk id="3" creationId="{E8065303-DE70-2B1B-150D-3BFE8E722720}"/>
          </ac:spMkLst>
        </pc:spChg>
      </pc:sldChg>
    </pc:docChg>
  </pc:docChgLst>
  <pc:docChgLst>
    <pc:chgData name="KISHAN R" userId="c2f68b6c2169aabf" providerId="LiveId" clId="{F5C5ABAF-F009-4D7A-A4FE-B93E8A3DFF9B}"/>
    <pc:docChg chg="undo custSel addSld delSld modSld sldOrd modMainMaster modSection">
      <pc:chgData name="KISHAN R" userId="c2f68b6c2169aabf" providerId="LiveId" clId="{F5C5ABAF-F009-4D7A-A4FE-B93E8A3DFF9B}" dt="2023-03-14T08:33:42.561" v="211" actId="20577"/>
      <pc:docMkLst>
        <pc:docMk/>
      </pc:docMkLst>
      <pc:sldChg chg="modTransition">
        <pc:chgData name="KISHAN R" userId="c2f68b6c2169aabf" providerId="LiveId" clId="{F5C5ABAF-F009-4D7A-A4FE-B93E8A3DFF9B}" dt="2023-03-14T07:50:34.047" v="35"/>
        <pc:sldMkLst>
          <pc:docMk/>
          <pc:sldMk cId="0" sldId="260"/>
        </pc:sldMkLst>
      </pc:sldChg>
      <pc:sldChg chg="modSp mod modTransition">
        <pc:chgData name="KISHAN R" userId="c2f68b6c2169aabf" providerId="LiveId" clId="{F5C5ABAF-F009-4D7A-A4FE-B93E8A3DFF9B}" dt="2023-03-14T08:20:11.842" v="186" actId="207"/>
        <pc:sldMkLst>
          <pc:docMk/>
          <pc:sldMk cId="0" sldId="261"/>
        </pc:sldMkLst>
        <pc:spChg chg="mod">
          <ac:chgData name="KISHAN R" userId="c2f68b6c2169aabf" providerId="LiveId" clId="{F5C5ABAF-F009-4D7A-A4FE-B93E8A3DFF9B}" dt="2023-03-14T08:20:11.842" v="186" actId="207"/>
          <ac:spMkLst>
            <pc:docMk/>
            <pc:sldMk cId="0" sldId="261"/>
            <ac:spMk id="911" creationId="{00000000-0000-0000-0000-000000000000}"/>
          </ac:spMkLst>
        </pc:spChg>
      </pc:sldChg>
      <pc:sldChg chg="modTransition">
        <pc:chgData name="KISHAN R" userId="c2f68b6c2169aabf" providerId="LiveId" clId="{F5C5ABAF-F009-4D7A-A4FE-B93E8A3DFF9B}" dt="2023-03-14T07:50:34.047" v="35"/>
        <pc:sldMkLst>
          <pc:docMk/>
          <pc:sldMk cId="0" sldId="265"/>
        </pc:sldMkLst>
      </pc:sldChg>
      <pc:sldChg chg="modTransition">
        <pc:chgData name="KISHAN R" userId="c2f68b6c2169aabf" providerId="LiveId" clId="{F5C5ABAF-F009-4D7A-A4FE-B93E8A3DFF9B}" dt="2023-03-14T07:50:34.047" v="35"/>
        <pc:sldMkLst>
          <pc:docMk/>
          <pc:sldMk cId="0" sldId="294"/>
        </pc:sldMkLst>
      </pc:sldChg>
      <pc:sldChg chg="modSp mod modTransition">
        <pc:chgData name="KISHAN R" userId="c2f68b6c2169aabf" providerId="LiveId" clId="{F5C5ABAF-F009-4D7A-A4FE-B93E8A3DFF9B}" dt="2023-03-14T08:33:22.322" v="199" actId="20577"/>
        <pc:sldMkLst>
          <pc:docMk/>
          <pc:sldMk cId="3084452459" sldId="295"/>
        </pc:sldMkLst>
        <pc:spChg chg="mod">
          <ac:chgData name="KISHAN R" userId="c2f68b6c2169aabf" providerId="LiveId" clId="{F5C5ABAF-F009-4D7A-A4FE-B93E8A3DFF9B}" dt="2023-03-14T07:53:55.921" v="69" actId="20577"/>
          <ac:spMkLst>
            <pc:docMk/>
            <pc:sldMk cId="3084452459" sldId="295"/>
            <ac:spMk id="3" creationId="{4EFD1ECB-99EB-FCED-CF3C-A6C463DEA915}"/>
          </ac:spMkLst>
        </pc:spChg>
        <pc:spChg chg="mod">
          <ac:chgData name="KISHAN R" userId="c2f68b6c2169aabf" providerId="LiveId" clId="{F5C5ABAF-F009-4D7A-A4FE-B93E8A3DFF9B}" dt="2023-03-14T08:33:22.322" v="199" actId="20577"/>
          <ac:spMkLst>
            <pc:docMk/>
            <pc:sldMk cId="3084452459" sldId="295"/>
            <ac:spMk id="4" creationId="{FFEAE336-67F0-792A-5EFC-2DDDF52B2A20}"/>
          </ac:spMkLst>
        </pc:spChg>
      </pc:sldChg>
      <pc:sldChg chg="modTransition">
        <pc:chgData name="KISHAN R" userId="c2f68b6c2169aabf" providerId="LiveId" clId="{F5C5ABAF-F009-4D7A-A4FE-B93E8A3DFF9B}" dt="2023-03-14T07:50:34.047" v="35"/>
        <pc:sldMkLst>
          <pc:docMk/>
          <pc:sldMk cId="963082309" sldId="296"/>
        </pc:sldMkLst>
      </pc:sldChg>
      <pc:sldChg chg="modTransition">
        <pc:chgData name="KISHAN R" userId="c2f68b6c2169aabf" providerId="LiveId" clId="{F5C5ABAF-F009-4D7A-A4FE-B93E8A3DFF9B}" dt="2023-03-14T07:50:34.047" v="35"/>
        <pc:sldMkLst>
          <pc:docMk/>
          <pc:sldMk cId="3499286664" sldId="297"/>
        </pc:sldMkLst>
      </pc:sldChg>
      <pc:sldChg chg="modSp mod modTransition">
        <pc:chgData name="KISHAN R" userId="c2f68b6c2169aabf" providerId="LiveId" clId="{F5C5ABAF-F009-4D7A-A4FE-B93E8A3DFF9B}" dt="2023-03-14T08:28:00.442" v="189" actId="1076"/>
        <pc:sldMkLst>
          <pc:docMk/>
          <pc:sldMk cId="2007590558" sldId="298"/>
        </pc:sldMkLst>
        <pc:spChg chg="mod">
          <ac:chgData name="KISHAN R" userId="c2f68b6c2169aabf" providerId="LiveId" clId="{F5C5ABAF-F009-4D7A-A4FE-B93E8A3DFF9B}" dt="2023-03-14T08:27:58.445" v="188" actId="20577"/>
          <ac:spMkLst>
            <pc:docMk/>
            <pc:sldMk cId="2007590558" sldId="298"/>
            <ac:spMk id="5" creationId="{755969A1-0B4A-35C1-79CF-210F4E4623D0}"/>
          </ac:spMkLst>
        </pc:spChg>
        <pc:picChg chg="mod">
          <ac:chgData name="KISHAN R" userId="c2f68b6c2169aabf" providerId="LiveId" clId="{F5C5ABAF-F009-4D7A-A4FE-B93E8A3DFF9B}" dt="2023-03-14T08:28:00.442" v="189" actId="1076"/>
          <ac:picMkLst>
            <pc:docMk/>
            <pc:sldMk cId="2007590558" sldId="298"/>
            <ac:picMk id="6" creationId="{81FC69E6-FB87-E961-83E2-C938C21400C4}"/>
          </ac:picMkLst>
        </pc:picChg>
      </pc:sldChg>
      <pc:sldChg chg="modTransition">
        <pc:chgData name="KISHAN R" userId="c2f68b6c2169aabf" providerId="LiveId" clId="{F5C5ABAF-F009-4D7A-A4FE-B93E8A3DFF9B}" dt="2023-03-14T07:50:34.047" v="35"/>
        <pc:sldMkLst>
          <pc:docMk/>
          <pc:sldMk cId="2040418037" sldId="299"/>
        </pc:sldMkLst>
      </pc:sldChg>
      <pc:sldChg chg="modSp add del mod modTransition">
        <pc:chgData name="KISHAN R" userId="c2f68b6c2169aabf" providerId="LiveId" clId="{F5C5ABAF-F009-4D7A-A4FE-B93E8A3DFF9B}" dt="2023-03-14T08:33:12.827" v="197" actId="2696"/>
        <pc:sldMkLst>
          <pc:docMk/>
          <pc:sldMk cId="2502285274" sldId="300"/>
        </pc:sldMkLst>
        <pc:spChg chg="mod">
          <ac:chgData name="KISHAN R" userId="c2f68b6c2169aabf" providerId="LiveId" clId="{F5C5ABAF-F009-4D7A-A4FE-B93E8A3DFF9B}" dt="2023-03-14T07:52:03.690" v="43" actId="21"/>
          <ac:spMkLst>
            <pc:docMk/>
            <pc:sldMk cId="2502285274" sldId="300"/>
            <ac:spMk id="2" creationId="{64CEF68F-D65A-D85F-FFBD-51B7ED4B34EC}"/>
          </ac:spMkLst>
        </pc:spChg>
      </pc:sldChg>
      <pc:sldChg chg="addSp modSp add del mod ord modTransition">
        <pc:chgData name="KISHAN R" userId="c2f68b6c2169aabf" providerId="LiveId" clId="{F5C5ABAF-F009-4D7A-A4FE-B93E8A3DFF9B}" dt="2023-03-14T08:33:12.238" v="196" actId="2696"/>
        <pc:sldMkLst>
          <pc:docMk/>
          <pc:sldMk cId="2793142171" sldId="301"/>
        </pc:sldMkLst>
        <pc:spChg chg="add mod">
          <ac:chgData name="KISHAN R" userId="c2f68b6c2169aabf" providerId="LiveId" clId="{F5C5ABAF-F009-4D7A-A4FE-B93E8A3DFF9B}" dt="2023-03-14T07:51:58.469" v="42" actId="207"/>
          <ac:spMkLst>
            <pc:docMk/>
            <pc:sldMk cId="2793142171" sldId="301"/>
            <ac:spMk id="5" creationId="{360995DE-5867-6865-2C10-632B908819F3}"/>
          </ac:spMkLst>
        </pc:spChg>
      </pc:sldChg>
      <pc:sldChg chg="del modTransition">
        <pc:chgData name="KISHAN R" userId="c2f68b6c2169aabf" providerId="LiveId" clId="{F5C5ABAF-F009-4D7A-A4FE-B93E8A3DFF9B}" dt="2023-03-14T08:33:13.492" v="198" actId="2696"/>
        <pc:sldMkLst>
          <pc:docMk/>
          <pc:sldMk cId="501685313" sldId="302"/>
        </pc:sldMkLst>
      </pc:sldChg>
      <pc:sldChg chg="modTransition">
        <pc:chgData name="KISHAN R" userId="c2f68b6c2169aabf" providerId="LiveId" clId="{F5C5ABAF-F009-4D7A-A4FE-B93E8A3DFF9B}" dt="2023-03-14T07:50:34.047" v="35"/>
        <pc:sldMkLst>
          <pc:docMk/>
          <pc:sldMk cId="4176567621" sldId="304"/>
        </pc:sldMkLst>
      </pc:sldChg>
      <pc:sldChg chg="modTransition">
        <pc:chgData name="KISHAN R" userId="c2f68b6c2169aabf" providerId="LiveId" clId="{F5C5ABAF-F009-4D7A-A4FE-B93E8A3DFF9B}" dt="2023-03-14T07:50:34.047" v="35"/>
        <pc:sldMkLst>
          <pc:docMk/>
          <pc:sldMk cId="1070651667" sldId="305"/>
        </pc:sldMkLst>
      </pc:sldChg>
      <pc:sldChg chg="modTransition">
        <pc:chgData name="KISHAN R" userId="c2f68b6c2169aabf" providerId="LiveId" clId="{F5C5ABAF-F009-4D7A-A4FE-B93E8A3DFF9B}" dt="2023-03-14T07:50:34.047" v="35"/>
        <pc:sldMkLst>
          <pc:docMk/>
          <pc:sldMk cId="1959926734" sldId="306"/>
        </pc:sldMkLst>
      </pc:sldChg>
      <pc:sldChg chg="del modTransition">
        <pc:chgData name="KISHAN R" userId="c2f68b6c2169aabf" providerId="LiveId" clId="{F5C5ABAF-F009-4D7A-A4FE-B93E8A3DFF9B}" dt="2023-03-14T07:49:29.376" v="32" actId="2696"/>
        <pc:sldMkLst>
          <pc:docMk/>
          <pc:sldMk cId="42710132" sldId="307"/>
        </pc:sldMkLst>
      </pc:sldChg>
      <pc:sldChg chg="modTransition">
        <pc:chgData name="KISHAN R" userId="c2f68b6c2169aabf" providerId="LiveId" clId="{F5C5ABAF-F009-4D7A-A4FE-B93E8A3DFF9B}" dt="2023-03-14T07:50:34.047" v="35"/>
        <pc:sldMkLst>
          <pc:docMk/>
          <pc:sldMk cId="2775547822" sldId="309"/>
        </pc:sldMkLst>
      </pc:sldChg>
      <pc:sldChg chg="modTransition">
        <pc:chgData name="KISHAN R" userId="c2f68b6c2169aabf" providerId="LiveId" clId="{F5C5ABAF-F009-4D7A-A4FE-B93E8A3DFF9B}" dt="2023-03-14T07:50:34.047" v="35"/>
        <pc:sldMkLst>
          <pc:docMk/>
          <pc:sldMk cId="1032208455" sldId="310"/>
        </pc:sldMkLst>
      </pc:sldChg>
      <pc:sldChg chg="modTransition">
        <pc:chgData name="KISHAN R" userId="c2f68b6c2169aabf" providerId="LiveId" clId="{F5C5ABAF-F009-4D7A-A4FE-B93E8A3DFF9B}" dt="2023-03-14T07:50:34.047" v="35"/>
        <pc:sldMkLst>
          <pc:docMk/>
          <pc:sldMk cId="2229364469" sldId="313"/>
        </pc:sldMkLst>
      </pc:sldChg>
      <pc:sldChg chg="modTransition">
        <pc:chgData name="KISHAN R" userId="c2f68b6c2169aabf" providerId="LiveId" clId="{F5C5ABAF-F009-4D7A-A4FE-B93E8A3DFF9B}" dt="2023-03-14T07:50:34.047" v="35"/>
        <pc:sldMkLst>
          <pc:docMk/>
          <pc:sldMk cId="179837781" sldId="314"/>
        </pc:sldMkLst>
      </pc:sldChg>
      <pc:sldChg chg="modTransition">
        <pc:chgData name="KISHAN R" userId="c2f68b6c2169aabf" providerId="LiveId" clId="{F5C5ABAF-F009-4D7A-A4FE-B93E8A3DFF9B}" dt="2023-03-14T07:50:34.047" v="35"/>
        <pc:sldMkLst>
          <pc:docMk/>
          <pc:sldMk cId="534163440" sldId="315"/>
        </pc:sldMkLst>
      </pc:sldChg>
      <pc:sldChg chg="modTransition">
        <pc:chgData name="KISHAN R" userId="c2f68b6c2169aabf" providerId="LiveId" clId="{F5C5ABAF-F009-4D7A-A4FE-B93E8A3DFF9B}" dt="2023-03-14T07:50:34.047" v="35"/>
        <pc:sldMkLst>
          <pc:docMk/>
          <pc:sldMk cId="1266124088" sldId="316"/>
        </pc:sldMkLst>
      </pc:sldChg>
      <pc:sldChg chg="modSp mod modTransition">
        <pc:chgData name="KISHAN R" userId="c2f68b6c2169aabf" providerId="LiveId" clId="{F5C5ABAF-F009-4D7A-A4FE-B93E8A3DFF9B}" dt="2023-03-14T07:50:34.047" v="35"/>
        <pc:sldMkLst>
          <pc:docMk/>
          <pc:sldMk cId="1061703059" sldId="317"/>
        </pc:sldMkLst>
        <pc:spChg chg="mod">
          <ac:chgData name="KISHAN R" userId="c2f68b6c2169aabf" providerId="LiveId" clId="{F5C5ABAF-F009-4D7A-A4FE-B93E8A3DFF9B}" dt="2023-03-14T07:48:51.299" v="20" actId="20577"/>
          <ac:spMkLst>
            <pc:docMk/>
            <pc:sldMk cId="1061703059" sldId="317"/>
            <ac:spMk id="11" creationId="{52F53A7E-D783-C8F6-D523-98AD4AB037C8}"/>
          </ac:spMkLst>
        </pc:spChg>
      </pc:sldChg>
      <pc:sldChg chg="modSp modTransition">
        <pc:chgData name="KISHAN R" userId="c2f68b6c2169aabf" providerId="LiveId" clId="{F5C5ABAF-F009-4D7A-A4FE-B93E8A3DFF9B}" dt="2023-03-14T07:50:34.047" v="35"/>
        <pc:sldMkLst>
          <pc:docMk/>
          <pc:sldMk cId="20187696" sldId="318"/>
        </pc:sldMkLst>
        <pc:graphicFrameChg chg="mod">
          <ac:chgData name="KISHAN R" userId="c2f68b6c2169aabf" providerId="LiveId" clId="{F5C5ABAF-F009-4D7A-A4FE-B93E8A3DFF9B}" dt="2023-03-14T07:49:00.400" v="25" actId="20577"/>
          <ac:graphicFrameMkLst>
            <pc:docMk/>
            <pc:sldMk cId="20187696" sldId="318"/>
            <ac:graphicFrameMk id="4" creationId="{AECE2018-F05E-9CC0-FB94-00727A49B394}"/>
          </ac:graphicFrameMkLst>
        </pc:graphicFrameChg>
      </pc:sldChg>
      <pc:sldChg chg="modTransition">
        <pc:chgData name="KISHAN R" userId="c2f68b6c2169aabf" providerId="LiveId" clId="{F5C5ABAF-F009-4D7A-A4FE-B93E8A3DFF9B}" dt="2023-03-14T07:50:34.047" v="35"/>
        <pc:sldMkLst>
          <pc:docMk/>
          <pc:sldMk cId="2388286889" sldId="319"/>
        </pc:sldMkLst>
      </pc:sldChg>
      <pc:sldChg chg="modTransition">
        <pc:chgData name="KISHAN R" userId="c2f68b6c2169aabf" providerId="LiveId" clId="{F5C5ABAF-F009-4D7A-A4FE-B93E8A3DFF9B}" dt="2023-03-14T07:50:34.047" v="35"/>
        <pc:sldMkLst>
          <pc:docMk/>
          <pc:sldMk cId="1563651306" sldId="320"/>
        </pc:sldMkLst>
      </pc:sldChg>
      <pc:sldChg chg="modTransition">
        <pc:chgData name="KISHAN R" userId="c2f68b6c2169aabf" providerId="LiveId" clId="{F5C5ABAF-F009-4D7A-A4FE-B93E8A3DFF9B}" dt="2023-03-14T07:50:34.047" v="35"/>
        <pc:sldMkLst>
          <pc:docMk/>
          <pc:sldMk cId="1544239421" sldId="321"/>
        </pc:sldMkLst>
      </pc:sldChg>
      <pc:sldChg chg="add ord modTransition">
        <pc:chgData name="KISHAN R" userId="c2f68b6c2169aabf" providerId="LiveId" clId="{F5C5ABAF-F009-4D7A-A4FE-B93E8A3DFF9B}" dt="2023-03-14T07:50:34.047" v="35"/>
        <pc:sldMkLst>
          <pc:docMk/>
          <pc:sldMk cId="851777477" sldId="322"/>
        </pc:sldMkLst>
      </pc:sldChg>
      <pc:sldChg chg="add del">
        <pc:chgData name="KISHAN R" userId="c2f68b6c2169aabf" providerId="LiveId" clId="{F5C5ABAF-F009-4D7A-A4FE-B93E8A3DFF9B}" dt="2023-03-14T07:47:17.711" v="9" actId="2696"/>
        <pc:sldMkLst>
          <pc:docMk/>
          <pc:sldMk cId="1583545314" sldId="322"/>
        </pc:sldMkLst>
      </pc:sldChg>
      <pc:sldChg chg="add del">
        <pc:chgData name="KISHAN R" userId="c2f68b6c2169aabf" providerId="LiveId" clId="{F5C5ABAF-F009-4D7A-A4FE-B93E8A3DFF9B}" dt="2023-03-14T07:47:29.738" v="11" actId="2696"/>
        <pc:sldMkLst>
          <pc:docMk/>
          <pc:sldMk cId="4065641825" sldId="322"/>
        </pc:sldMkLst>
      </pc:sldChg>
      <pc:sldChg chg="add ord modTransition">
        <pc:chgData name="KISHAN R" userId="c2f68b6c2169aabf" providerId="LiveId" clId="{F5C5ABAF-F009-4D7A-A4FE-B93E8A3DFF9B}" dt="2023-03-14T07:50:34.047" v="35"/>
        <pc:sldMkLst>
          <pc:docMk/>
          <pc:sldMk cId="834374103" sldId="323"/>
        </pc:sldMkLst>
      </pc:sldChg>
      <pc:sldChg chg="add ord modTransition">
        <pc:chgData name="KISHAN R" userId="c2f68b6c2169aabf" providerId="LiveId" clId="{F5C5ABAF-F009-4D7A-A4FE-B93E8A3DFF9B}" dt="2023-03-14T07:50:34.047" v="35"/>
        <pc:sldMkLst>
          <pc:docMk/>
          <pc:sldMk cId="664354996" sldId="324"/>
        </pc:sldMkLst>
      </pc:sldChg>
      <pc:sldChg chg="add ord modTransition">
        <pc:chgData name="KISHAN R" userId="c2f68b6c2169aabf" providerId="LiveId" clId="{F5C5ABAF-F009-4D7A-A4FE-B93E8A3DFF9B}" dt="2023-03-14T07:50:34.047" v="35"/>
        <pc:sldMkLst>
          <pc:docMk/>
          <pc:sldMk cId="2815487222" sldId="325"/>
        </pc:sldMkLst>
      </pc:sldChg>
      <pc:sldChg chg="addSp modSp new add del mod">
        <pc:chgData name="KISHAN R" userId="c2f68b6c2169aabf" providerId="LiveId" clId="{F5C5ABAF-F009-4D7A-A4FE-B93E8A3DFF9B}" dt="2023-03-14T08:33:06.239" v="195" actId="2696"/>
        <pc:sldMkLst>
          <pc:docMk/>
          <pc:sldMk cId="3181875364" sldId="326"/>
        </pc:sldMkLst>
        <pc:spChg chg="mod">
          <ac:chgData name="KISHAN R" userId="c2f68b6c2169aabf" providerId="LiveId" clId="{F5C5ABAF-F009-4D7A-A4FE-B93E8A3DFF9B}" dt="2023-03-14T08:19:45.882" v="184" actId="207"/>
          <ac:spMkLst>
            <pc:docMk/>
            <pc:sldMk cId="3181875364" sldId="326"/>
            <ac:spMk id="2" creationId="{60878A27-12A6-0E37-DFBF-43893C1C2E2B}"/>
          </ac:spMkLst>
        </pc:spChg>
        <pc:graphicFrameChg chg="add mod modGraphic">
          <ac:chgData name="KISHAN R" userId="c2f68b6c2169aabf" providerId="LiveId" clId="{F5C5ABAF-F009-4D7A-A4FE-B93E8A3DFF9B}" dt="2023-03-14T08:19:05.032" v="183" actId="20577"/>
          <ac:graphicFrameMkLst>
            <pc:docMk/>
            <pc:sldMk cId="3181875364" sldId="326"/>
            <ac:graphicFrameMk id="5" creationId="{7DDFF8BB-4537-F632-84F6-C2B36F577859}"/>
          </ac:graphicFrameMkLst>
        </pc:graphicFrameChg>
      </pc:sldChg>
      <pc:sldChg chg="modSp new mod">
        <pc:chgData name="KISHAN R" userId="c2f68b6c2169aabf" providerId="LiveId" clId="{F5C5ABAF-F009-4D7A-A4FE-B93E8A3DFF9B}" dt="2023-03-14T08:33:42.561" v="211" actId="20577"/>
        <pc:sldMkLst>
          <pc:docMk/>
          <pc:sldMk cId="1536494594" sldId="327"/>
        </pc:sldMkLst>
        <pc:spChg chg="mod">
          <ac:chgData name="KISHAN R" userId="c2f68b6c2169aabf" providerId="LiveId" clId="{F5C5ABAF-F009-4D7A-A4FE-B93E8A3DFF9B}" dt="2023-03-14T08:33:42.561" v="211" actId="20577"/>
          <ac:spMkLst>
            <pc:docMk/>
            <pc:sldMk cId="1536494594" sldId="327"/>
            <ac:spMk id="2" creationId="{41BA8A34-D581-99E6-D146-55A25829DCD0}"/>
          </ac:spMkLst>
        </pc:spChg>
      </pc:sldChg>
      <pc:sldMasterChg chg="modTransition modSldLayout">
        <pc:chgData name="KISHAN R" userId="c2f68b6c2169aabf" providerId="LiveId" clId="{F5C5ABAF-F009-4D7A-A4FE-B93E8A3DFF9B}" dt="2023-03-14T07:50:34.047" v="35"/>
        <pc:sldMasterMkLst>
          <pc:docMk/>
          <pc:sldMasterMk cId="0" sldId="2147483659"/>
        </pc:sldMasterMkLst>
        <pc:sldLayoutChg chg="modTransition">
          <pc:chgData name="KISHAN R" userId="c2f68b6c2169aabf" providerId="LiveId" clId="{F5C5ABAF-F009-4D7A-A4FE-B93E8A3DFF9B}" dt="2023-03-14T07:50:34.047" v="35"/>
          <pc:sldLayoutMkLst>
            <pc:docMk/>
            <pc:sldMasterMk cId="0" sldId="2147483659"/>
            <pc:sldLayoutMk cId="0" sldId="2147483649"/>
          </pc:sldLayoutMkLst>
        </pc:sldLayoutChg>
        <pc:sldLayoutChg chg="modTransition">
          <pc:chgData name="KISHAN R" userId="c2f68b6c2169aabf" providerId="LiveId" clId="{F5C5ABAF-F009-4D7A-A4FE-B93E8A3DFF9B}" dt="2023-03-14T07:50:34.047" v="35"/>
          <pc:sldLayoutMkLst>
            <pc:docMk/>
            <pc:sldMasterMk cId="0" sldId="2147483659"/>
            <pc:sldLayoutMk cId="0" sldId="2147483650"/>
          </pc:sldLayoutMkLst>
        </pc:sldLayoutChg>
        <pc:sldLayoutChg chg="modTransition">
          <pc:chgData name="KISHAN R" userId="c2f68b6c2169aabf" providerId="LiveId" clId="{F5C5ABAF-F009-4D7A-A4FE-B93E8A3DFF9B}" dt="2023-03-14T07:50:34.047" v="35"/>
          <pc:sldLayoutMkLst>
            <pc:docMk/>
            <pc:sldMasterMk cId="0" sldId="2147483659"/>
            <pc:sldLayoutMk cId="0" sldId="2147483651"/>
          </pc:sldLayoutMkLst>
        </pc:sldLayoutChg>
        <pc:sldLayoutChg chg="modTransition">
          <pc:chgData name="KISHAN R" userId="c2f68b6c2169aabf" providerId="LiveId" clId="{F5C5ABAF-F009-4D7A-A4FE-B93E8A3DFF9B}" dt="2023-03-14T07:50:34.047" v="35"/>
          <pc:sldLayoutMkLst>
            <pc:docMk/>
            <pc:sldMasterMk cId="0" sldId="2147483659"/>
            <pc:sldLayoutMk cId="0" sldId="2147483653"/>
          </pc:sldLayoutMkLst>
        </pc:sldLayoutChg>
        <pc:sldLayoutChg chg="modTransition">
          <pc:chgData name="KISHAN R" userId="c2f68b6c2169aabf" providerId="LiveId" clId="{F5C5ABAF-F009-4D7A-A4FE-B93E8A3DFF9B}" dt="2023-03-14T07:50:34.047" v="35"/>
          <pc:sldLayoutMkLst>
            <pc:docMk/>
            <pc:sldMasterMk cId="0" sldId="2147483659"/>
            <pc:sldLayoutMk cId="0" sldId="2147483654"/>
          </pc:sldLayoutMkLst>
        </pc:sldLayoutChg>
        <pc:sldLayoutChg chg="modTransition">
          <pc:chgData name="KISHAN R" userId="c2f68b6c2169aabf" providerId="LiveId" clId="{F5C5ABAF-F009-4D7A-A4FE-B93E8A3DFF9B}" dt="2023-03-14T07:50:34.047" v="35"/>
          <pc:sldLayoutMkLst>
            <pc:docMk/>
            <pc:sldMasterMk cId="0" sldId="2147483659"/>
            <pc:sldLayoutMk cId="0" sldId="2147483658"/>
          </pc:sldLayoutMkLst>
        </pc:sldLayoutChg>
      </pc:sldMasterChg>
    </pc:docChg>
  </pc:docChgLst>
  <pc:docChgLst>
    <pc:chgData name="KISHAN R" userId="c2f68b6c2169aabf" providerId="LiveId" clId="{BDB3676E-B2A1-478B-B10B-30D74BB12C47}"/>
    <pc:docChg chg="custSel addSld delSld modSld modSection">
      <pc:chgData name="KISHAN R" userId="c2f68b6c2169aabf" providerId="LiveId" clId="{BDB3676E-B2A1-478B-B10B-30D74BB12C47}" dt="2023-05-13T01:52:13.950" v="699" actId="2711"/>
      <pc:docMkLst>
        <pc:docMk/>
      </pc:docMkLst>
      <pc:sldChg chg="del">
        <pc:chgData name="KISHAN R" userId="c2f68b6c2169aabf" providerId="LiveId" clId="{BDB3676E-B2A1-478B-B10B-30D74BB12C47}" dt="2023-05-12T10:13:16.774" v="172" actId="2696"/>
        <pc:sldMkLst>
          <pc:docMk/>
          <pc:sldMk cId="0" sldId="260"/>
        </pc:sldMkLst>
      </pc:sldChg>
      <pc:sldChg chg="modSp mod">
        <pc:chgData name="KISHAN R" userId="c2f68b6c2169aabf" providerId="LiveId" clId="{BDB3676E-B2A1-478B-B10B-30D74BB12C47}" dt="2023-05-12T10:22:25.734" v="221" actId="207"/>
        <pc:sldMkLst>
          <pc:docMk/>
          <pc:sldMk cId="0" sldId="261"/>
        </pc:sldMkLst>
        <pc:spChg chg="mod">
          <ac:chgData name="KISHAN R" userId="c2f68b6c2169aabf" providerId="LiveId" clId="{BDB3676E-B2A1-478B-B10B-30D74BB12C47}" dt="2023-05-12T10:22:09.296" v="218" actId="20577"/>
          <ac:spMkLst>
            <pc:docMk/>
            <pc:sldMk cId="0" sldId="261"/>
            <ac:spMk id="911" creationId="{00000000-0000-0000-0000-000000000000}"/>
          </ac:spMkLst>
        </pc:spChg>
        <pc:spChg chg="mod">
          <ac:chgData name="KISHAN R" userId="c2f68b6c2169aabf" providerId="LiveId" clId="{BDB3676E-B2A1-478B-B10B-30D74BB12C47}" dt="2023-05-12T10:22:25.734" v="221" actId="207"/>
          <ac:spMkLst>
            <pc:docMk/>
            <pc:sldMk cId="0" sldId="261"/>
            <ac:spMk id="912" creationId="{00000000-0000-0000-0000-000000000000}"/>
          </ac:spMkLst>
        </pc:spChg>
      </pc:sldChg>
      <pc:sldChg chg="modSp">
        <pc:chgData name="KISHAN R" userId="c2f68b6c2169aabf" providerId="LiveId" clId="{BDB3676E-B2A1-478B-B10B-30D74BB12C47}" dt="2023-05-13T01:47:26.809" v="665" actId="20577"/>
        <pc:sldMkLst>
          <pc:docMk/>
          <pc:sldMk cId="3499286664" sldId="297"/>
        </pc:sldMkLst>
        <pc:graphicFrameChg chg="mod">
          <ac:chgData name="KISHAN R" userId="c2f68b6c2169aabf" providerId="LiveId" clId="{BDB3676E-B2A1-478B-B10B-30D74BB12C47}" dt="2023-05-13T01:47:26.809" v="665" actId="20577"/>
          <ac:graphicFrameMkLst>
            <pc:docMk/>
            <pc:sldMk cId="3499286664" sldId="297"/>
            <ac:graphicFrameMk id="4" creationId="{A502A410-30BD-5F6D-65C4-E3329151DC31}"/>
          </ac:graphicFrameMkLst>
        </pc:graphicFrameChg>
      </pc:sldChg>
      <pc:sldChg chg="del">
        <pc:chgData name="KISHAN R" userId="c2f68b6c2169aabf" providerId="LiveId" clId="{BDB3676E-B2A1-478B-B10B-30D74BB12C47}" dt="2023-05-12T10:13:13.210" v="170" actId="2696"/>
        <pc:sldMkLst>
          <pc:docMk/>
          <pc:sldMk cId="2007590558" sldId="298"/>
        </pc:sldMkLst>
      </pc:sldChg>
      <pc:sldChg chg="del">
        <pc:chgData name="KISHAN R" userId="c2f68b6c2169aabf" providerId="LiveId" clId="{BDB3676E-B2A1-478B-B10B-30D74BB12C47}" dt="2023-05-12T10:13:14.208" v="171" actId="2696"/>
        <pc:sldMkLst>
          <pc:docMk/>
          <pc:sldMk cId="2040418037" sldId="299"/>
        </pc:sldMkLst>
      </pc:sldChg>
      <pc:sldChg chg="del">
        <pc:chgData name="KISHAN R" userId="c2f68b6c2169aabf" providerId="LiveId" clId="{BDB3676E-B2A1-478B-B10B-30D74BB12C47}" dt="2023-05-12T10:13:37.234" v="173" actId="2696"/>
        <pc:sldMkLst>
          <pc:docMk/>
          <pc:sldMk cId="4176567621" sldId="304"/>
        </pc:sldMkLst>
      </pc:sldChg>
      <pc:sldChg chg="del">
        <pc:chgData name="KISHAN R" userId="c2f68b6c2169aabf" providerId="LiveId" clId="{BDB3676E-B2A1-478B-B10B-30D74BB12C47}" dt="2023-05-12T10:13:44.992" v="174" actId="2696"/>
        <pc:sldMkLst>
          <pc:docMk/>
          <pc:sldMk cId="1959926734" sldId="306"/>
        </pc:sldMkLst>
      </pc:sldChg>
      <pc:sldChg chg="del">
        <pc:chgData name="KISHAN R" userId="c2f68b6c2169aabf" providerId="LiveId" clId="{BDB3676E-B2A1-478B-B10B-30D74BB12C47}" dt="2023-05-12T10:09:18.677" v="4" actId="2696"/>
        <pc:sldMkLst>
          <pc:docMk/>
          <pc:sldMk cId="1032208455" sldId="310"/>
        </pc:sldMkLst>
      </pc:sldChg>
      <pc:sldChg chg="addSp delSp modSp mod">
        <pc:chgData name="KISHAN R" userId="c2f68b6c2169aabf" providerId="LiveId" clId="{BDB3676E-B2A1-478B-B10B-30D74BB12C47}" dt="2023-05-12T10:12:20.572" v="113" actId="14100"/>
        <pc:sldMkLst>
          <pc:docMk/>
          <pc:sldMk cId="1061703059" sldId="317"/>
        </pc:sldMkLst>
        <pc:spChg chg="add mod">
          <ac:chgData name="KISHAN R" userId="c2f68b6c2169aabf" providerId="LiveId" clId="{BDB3676E-B2A1-478B-B10B-30D74BB12C47}" dt="2023-05-12T10:12:13.511" v="111" actId="2711"/>
          <ac:spMkLst>
            <pc:docMk/>
            <pc:sldMk cId="1061703059" sldId="317"/>
            <ac:spMk id="5" creationId="{3C7B3E54-3572-8264-9F95-3069E216A6C0}"/>
          </ac:spMkLst>
        </pc:spChg>
        <pc:spChg chg="mod">
          <ac:chgData name="KISHAN R" userId="c2f68b6c2169aabf" providerId="LiveId" clId="{BDB3676E-B2A1-478B-B10B-30D74BB12C47}" dt="2023-05-12T10:11:21.425" v="76" actId="14100"/>
          <ac:spMkLst>
            <pc:docMk/>
            <pc:sldMk cId="1061703059" sldId="317"/>
            <ac:spMk id="6" creationId="{831B79F9-868E-8208-F0CD-EDE97C92B189}"/>
          </ac:spMkLst>
        </pc:spChg>
        <pc:spChg chg="del mod">
          <ac:chgData name="KISHAN R" userId="c2f68b6c2169aabf" providerId="LiveId" clId="{BDB3676E-B2A1-478B-B10B-30D74BB12C47}" dt="2023-05-12T10:10:35.104" v="58" actId="21"/>
          <ac:spMkLst>
            <pc:docMk/>
            <pc:sldMk cId="1061703059" sldId="317"/>
            <ac:spMk id="9" creationId="{5F393400-5C40-8E0E-81E2-182B313E5D46}"/>
          </ac:spMkLst>
        </pc:spChg>
        <pc:spChg chg="mod">
          <ac:chgData name="KISHAN R" userId="c2f68b6c2169aabf" providerId="LiveId" clId="{BDB3676E-B2A1-478B-B10B-30D74BB12C47}" dt="2023-05-12T10:12:20.572" v="113" actId="14100"/>
          <ac:spMkLst>
            <pc:docMk/>
            <pc:sldMk cId="1061703059" sldId="317"/>
            <ac:spMk id="10" creationId="{319DF482-A129-2B8A-0943-E27EC9A3BF40}"/>
          </ac:spMkLst>
        </pc:spChg>
        <pc:spChg chg="del mod">
          <ac:chgData name="KISHAN R" userId="c2f68b6c2169aabf" providerId="LiveId" clId="{BDB3676E-B2A1-478B-B10B-30D74BB12C47}" dt="2023-05-12T10:11:09.708" v="74" actId="12084"/>
          <ac:spMkLst>
            <pc:docMk/>
            <pc:sldMk cId="1061703059" sldId="317"/>
            <ac:spMk id="11" creationId="{52F53A7E-D783-C8F6-D523-98AD4AB037C8}"/>
          </ac:spMkLst>
        </pc:spChg>
        <pc:graphicFrameChg chg="add mod">
          <ac:chgData name="KISHAN R" userId="c2f68b6c2169aabf" providerId="LiveId" clId="{BDB3676E-B2A1-478B-B10B-30D74BB12C47}" dt="2023-05-12T10:11:24.008" v="77" actId="14100"/>
          <ac:graphicFrameMkLst>
            <pc:docMk/>
            <pc:sldMk cId="1061703059" sldId="317"/>
            <ac:graphicFrameMk id="2" creationId="{AC6B0054-FAFA-7484-044B-EAE841DA7928}"/>
          </ac:graphicFrameMkLst>
        </pc:graphicFrameChg>
      </pc:sldChg>
      <pc:sldChg chg="del">
        <pc:chgData name="KISHAN R" userId="c2f68b6c2169aabf" providerId="LiveId" clId="{BDB3676E-B2A1-478B-B10B-30D74BB12C47}" dt="2023-05-12T10:12:23.830" v="114" actId="2696"/>
        <pc:sldMkLst>
          <pc:docMk/>
          <pc:sldMk cId="20187696" sldId="318"/>
        </pc:sldMkLst>
      </pc:sldChg>
      <pc:sldChg chg="modSp mod">
        <pc:chgData name="KISHAN R" userId="c2f68b6c2169aabf" providerId="LiveId" clId="{BDB3676E-B2A1-478B-B10B-30D74BB12C47}" dt="2023-05-12T10:10:06.751" v="51" actId="20577"/>
        <pc:sldMkLst>
          <pc:docMk/>
          <pc:sldMk cId="2388286889" sldId="319"/>
        </pc:sldMkLst>
        <pc:spChg chg="mod">
          <ac:chgData name="KISHAN R" userId="c2f68b6c2169aabf" providerId="LiveId" clId="{BDB3676E-B2A1-478B-B10B-30D74BB12C47}" dt="2023-05-12T10:10:06.751" v="51" actId="20577"/>
          <ac:spMkLst>
            <pc:docMk/>
            <pc:sldMk cId="2388286889" sldId="319"/>
            <ac:spMk id="3" creationId="{ACCDE89B-929B-82E7-5FC6-8A0F3D907EA9}"/>
          </ac:spMkLst>
        </pc:spChg>
      </pc:sldChg>
      <pc:sldChg chg="del">
        <pc:chgData name="KISHAN R" userId="c2f68b6c2169aabf" providerId="LiveId" clId="{BDB3676E-B2A1-478B-B10B-30D74BB12C47}" dt="2023-05-13T01:52:06.433" v="698" actId="2696"/>
        <pc:sldMkLst>
          <pc:docMk/>
          <pc:sldMk cId="1563651306" sldId="320"/>
        </pc:sldMkLst>
      </pc:sldChg>
      <pc:sldChg chg="modSp mod">
        <pc:chgData name="KISHAN R" userId="c2f68b6c2169aabf" providerId="LiveId" clId="{BDB3676E-B2A1-478B-B10B-30D74BB12C47}" dt="2023-05-12T10:36:21.860" v="622" actId="20577"/>
        <pc:sldMkLst>
          <pc:docMk/>
          <pc:sldMk cId="1544239421" sldId="321"/>
        </pc:sldMkLst>
        <pc:spChg chg="mod">
          <ac:chgData name="KISHAN R" userId="c2f68b6c2169aabf" providerId="LiveId" clId="{BDB3676E-B2A1-478B-B10B-30D74BB12C47}" dt="2023-05-12T10:36:21.860" v="622" actId="20577"/>
          <ac:spMkLst>
            <pc:docMk/>
            <pc:sldMk cId="1544239421" sldId="321"/>
            <ac:spMk id="3" creationId="{395FF4C4-82A8-FBC0-2270-3142E10244A0}"/>
          </ac:spMkLst>
        </pc:spChg>
      </pc:sldChg>
      <pc:sldChg chg="del">
        <pc:chgData name="KISHAN R" userId="c2f68b6c2169aabf" providerId="LiveId" clId="{BDB3676E-B2A1-478B-B10B-30D74BB12C47}" dt="2023-05-12T10:09:14.553" v="3" actId="2696"/>
        <pc:sldMkLst>
          <pc:docMk/>
          <pc:sldMk cId="851777477" sldId="322"/>
        </pc:sldMkLst>
      </pc:sldChg>
      <pc:sldChg chg="del">
        <pc:chgData name="KISHAN R" userId="c2f68b6c2169aabf" providerId="LiveId" clId="{BDB3676E-B2A1-478B-B10B-30D74BB12C47}" dt="2023-05-12T10:09:24.114" v="5" actId="2696"/>
        <pc:sldMkLst>
          <pc:docMk/>
          <pc:sldMk cId="834374103" sldId="323"/>
        </pc:sldMkLst>
      </pc:sldChg>
      <pc:sldChg chg="del">
        <pc:chgData name="KISHAN R" userId="c2f68b6c2169aabf" providerId="LiveId" clId="{BDB3676E-B2A1-478B-B10B-30D74BB12C47}" dt="2023-05-12T10:09:24.853" v="6" actId="2696"/>
        <pc:sldMkLst>
          <pc:docMk/>
          <pc:sldMk cId="664354996" sldId="324"/>
        </pc:sldMkLst>
      </pc:sldChg>
      <pc:sldChg chg="modSp">
        <pc:chgData name="KISHAN R" userId="c2f68b6c2169aabf" providerId="LiveId" clId="{BDB3676E-B2A1-478B-B10B-30D74BB12C47}" dt="2023-05-12T10:09:09.436" v="2" actId="20577"/>
        <pc:sldMkLst>
          <pc:docMk/>
          <pc:sldMk cId="2815487222" sldId="325"/>
        </pc:sldMkLst>
        <pc:graphicFrameChg chg="mod">
          <ac:chgData name="KISHAN R" userId="c2f68b6c2169aabf" providerId="LiveId" clId="{BDB3676E-B2A1-478B-B10B-30D74BB12C47}" dt="2023-05-12T10:09:09.436" v="2" actId="20577"/>
          <ac:graphicFrameMkLst>
            <pc:docMk/>
            <pc:sldMk cId="2815487222" sldId="325"/>
            <ac:graphicFrameMk id="4" creationId="{79733365-D3D3-1B03-3C41-FD071067BD30}"/>
          </ac:graphicFrameMkLst>
        </pc:graphicFrameChg>
      </pc:sldChg>
      <pc:sldChg chg="modSp mod">
        <pc:chgData name="KISHAN R" userId="c2f68b6c2169aabf" providerId="LiveId" clId="{BDB3676E-B2A1-478B-B10B-30D74BB12C47}" dt="2023-05-12T10:30:17.587" v="453" actId="20577"/>
        <pc:sldMkLst>
          <pc:docMk/>
          <pc:sldMk cId="3181875364" sldId="326"/>
        </pc:sldMkLst>
        <pc:graphicFrameChg chg="mod modGraphic">
          <ac:chgData name="KISHAN R" userId="c2f68b6c2169aabf" providerId="LiveId" clId="{BDB3676E-B2A1-478B-B10B-30D74BB12C47}" dt="2023-05-12T10:30:17.587" v="453" actId="20577"/>
          <ac:graphicFrameMkLst>
            <pc:docMk/>
            <pc:sldMk cId="3181875364" sldId="326"/>
            <ac:graphicFrameMk id="5" creationId="{7DDFF8BB-4537-F632-84F6-C2B36F577859}"/>
          </ac:graphicFrameMkLst>
        </pc:graphicFrameChg>
      </pc:sldChg>
      <pc:sldChg chg="modSp mod">
        <pc:chgData name="KISHAN R" userId="c2f68b6c2169aabf" providerId="LiveId" clId="{BDB3676E-B2A1-478B-B10B-30D74BB12C47}" dt="2023-05-13T01:52:13.950" v="699" actId="2711"/>
        <pc:sldMkLst>
          <pc:docMk/>
          <pc:sldMk cId="1536494594" sldId="327"/>
        </pc:sldMkLst>
        <pc:spChg chg="mod">
          <ac:chgData name="KISHAN R" userId="c2f68b6c2169aabf" providerId="LiveId" clId="{BDB3676E-B2A1-478B-B10B-30D74BB12C47}" dt="2023-05-13T01:52:13.950" v="699" actId="2711"/>
          <ac:spMkLst>
            <pc:docMk/>
            <pc:sldMk cId="1536494594" sldId="327"/>
            <ac:spMk id="3" creationId="{E8065303-DE70-2B1B-150D-3BFE8E722720}"/>
          </ac:spMkLst>
        </pc:spChg>
      </pc:sldChg>
      <pc:sldChg chg="addSp modSp new mod">
        <pc:chgData name="KISHAN R" userId="c2f68b6c2169aabf" providerId="LiveId" clId="{BDB3676E-B2A1-478B-B10B-30D74BB12C47}" dt="2023-05-12T10:20:35.388" v="203" actId="1076"/>
        <pc:sldMkLst>
          <pc:docMk/>
          <pc:sldMk cId="322653251" sldId="328"/>
        </pc:sldMkLst>
        <pc:spChg chg="mod">
          <ac:chgData name="KISHAN R" userId="c2f68b6c2169aabf" providerId="LiveId" clId="{BDB3676E-B2A1-478B-B10B-30D74BB12C47}" dt="2023-05-12T10:20:35.388" v="203" actId="1076"/>
          <ac:spMkLst>
            <pc:docMk/>
            <pc:sldMk cId="322653251" sldId="328"/>
            <ac:spMk id="2" creationId="{0D4480F7-C78D-1063-4C2D-618BBC170193}"/>
          </ac:spMkLst>
        </pc:spChg>
        <pc:picChg chg="add mod">
          <ac:chgData name="KISHAN R" userId="c2f68b6c2169aabf" providerId="LiveId" clId="{BDB3676E-B2A1-478B-B10B-30D74BB12C47}" dt="2023-05-12T10:20:15.633" v="180" actId="14100"/>
          <ac:picMkLst>
            <pc:docMk/>
            <pc:sldMk cId="322653251" sldId="328"/>
            <ac:picMk id="5" creationId="{6B732371-8A9A-416B-A1E9-244C5B042196}"/>
          </ac:picMkLst>
        </pc:picChg>
      </pc:sldChg>
      <pc:sldChg chg="addSp modSp new mod">
        <pc:chgData name="KISHAN R" userId="c2f68b6c2169aabf" providerId="LiveId" clId="{BDB3676E-B2A1-478B-B10B-30D74BB12C47}" dt="2023-05-13T01:48:59.943" v="687" actId="1076"/>
        <pc:sldMkLst>
          <pc:docMk/>
          <pc:sldMk cId="3776378039" sldId="329"/>
        </pc:sldMkLst>
        <pc:spChg chg="mod">
          <ac:chgData name="KISHAN R" userId="c2f68b6c2169aabf" providerId="LiveId" clId="{BDB3676E-B2A1-478B-B10B-30D74BB12C47}" dt="2023-05-13T01:48:52.915" v="684" actId="20577"/>
          <ac:spMkLst>
            <pc:docMk/>
            <pc:sldMk cId="3776378039" sldId="329"/>
            <ac:spMk id="2" creationId="{9001A50F-A5CE-ADF5-96D8-3874161C3090}"/>
          </ac:spMkLst>
        </pc:spChg>
        <pc:picChg chg="add mod">
          <ac:chgData name="KISHAN R" userId="c2f68b6c2169aabf" providerId="LiveId" clId="{BDB3676E-B2A1-478B-B10B-30D74BB12C47}" dt="2023-05-13T01:48:59.943" v="687" actId="1076"/>
          <ac:picMkLst>
            <pc:docMk/>
            <pc:sldMk cId="3776378039" sldId="329"/>
            <ac:picMk id="6" creationId="{C320B5D0-942F-3088-5DB7-F6C045FC5150}"/>
          </ac:picMkLst>
        </pc:picChg>
      </pc:sldChg>
      <pc:sldChg chg="addSp modSp new mod">
        <pc:chgData name="KISHAN R" userId="c2f68b6c2169aabf" providerId="LiveId" clId="{BDB3676E-B2A1-478B-B10B-30D74BB12C47}" dt="2023-05-13T01:50:01.494" v="693" actId="14100"/>
        <pc:sldMkLst>
          <pc:docMk/>
          <pc:sldMk cId="2169432526" sldId="330"/>
        </pc:sldMkLst>
        <pc:picChg chg="add mod">
          <ac:chgData name="KISHAN R" userId="c2f68b6c2169aabf" providerId="LiveId" clId="{BDB3676E-B2A1-478B-B10B-30D74BB12C47}" dt="2023-05-13T01:50:01.494" v="693" actId="14100"/>
          <ac:picMkLst>
            <pc:docMk/>
            <pc:sldMk cId="2169432526" sldId="330"/>
            <ac:picMk id="5" creationId="{BF2A2B81-EB38-097F-6D49-2A9ADA0A781B}"/>
          </ac:picMkLst>
        </pc:picChg>
      </pc:sldChg>
    </pc:docChg>
  </pc:docChgLst>
  <pc:docChgLst>
    <pc:chgData name="KISHAN R" userId="c2f68b6c2169aabf" providerId="LiveId" clId="{B2936A07-0BAD-4C13-BD41-391D76ADF74E}"/>
    <pc:docChg chg="delSld modSld modSection">
      <pc:chgData name="KISHAN R" userId="c2f68b6c2169aabf" providerId="LiveId" clId="{B2936A07-0BAD-4C13-BD41-391D76ADF74E}" dt="2023-10-25T12:27:04.126" v="2" actId="20577"/>
      <pc:docMkLst>
        <pc:docMk/>
      </pc:docMkLst>
      <pc:sldChg chg="modSp mod">
        <pc:chgData name="KISHAN R" userId="c2f68b6c2169aabf" providerId="LiveId" clId="{B2936A07-0BAD-4C13-BD41-391D76ADF74E}" dt="2023-10-25T12:27:04.126" v="2" actId="20577"/>
        <pc:sldMkLst>
          <pc:docMk/>
          <pc:sldMk cId="3084452459" sldId="295"/>
        </pc:sldMkLst>
        <pc:spChg chg="mod">
          <ac:chgData name="KISHAN R" userId="c2f68b6c2169aabf" providerId="LiveId" clId="{B2936A07-0BAD-4C13-BD41-391D76ADF74E}" dt="2023-10-25T12:27:00.367" v="1" actId="20577"/>
          <ac:spMkLst>
            <pc:docMk/>
            <pc:sldMk cId="3084452459" sldId="295"/>
            <ac:spMk id="3" creationId="{4EFD1ECB-99EB-FCED-CF3C-A6C463DEA915}"/>
          </ac:spMkLst>
        </pc:spChg>
        <pc:spChg chg="mod">
          <ac:chgData name="KISHAN R" userId="c2f68b6c2169aabf" providerId="LiveId" clId="{B2936A07-0BAD-4C13-BD41-391D76ADF74E}" dt="2023-10-25T12:27:04.126" v="2" actId="20577"/>
          <ac:spMkLst>
            <pc:docMk/>
            <pc:sldMk cId="3084452459" sldId="295"/>
            <ac:spMk id="4" creationId="{FFEAE336-67F0-792A-5EFC-2DDDF52B2A20}"/>
          </ac:spMkLst>
        </pc:spChg>
      </pc:sldChg>
      <pc:sldChg chg="del">
        <pc:chgData name="KISHAN R" userId="c2f68b6c2169aabf" providerId="LiveId" clId="{B2936A07-0BAD-4C13-BD41-391D76ADF74E}" dt="2023-10-25T12:26:56.387" v="0" actId="47"/>
        <pc:sldMkLst>
          <pc:docMk/>
          <pc:sldMk cId="963082309" sldId="29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799A9E-A65A-4F94-ACAC-3A41FCFADC6A}" type="doc">
      <dgm:prSet loTypeId="urn:microsoft.com/office/officeart/2005/8/layout/vList2" loCatId="list" qsTypeId="urn:microsoft.com/office/officeart/2005/8/quickstyle/3d4" qsCatId="3D" csTypeId="urn:microsoft.com/office/officeart/2005/8/colors/accent1_4" csCatId="accent1" phldr="1"/>
      <dgm:spPr/>
      <dgm:t>
        <a:bodyPr/>
        <a:lstStyle/>
        <a:p>
          <a:endParaRPr lang="en-IN"/>
        </a:p>
      </dgm:t>
    </dgm:pt>
    <dgm:pt modelId="{20933773-83A8-4877-9F5A-38A29424695D}">
      <dgm:prSet custT="1"/>
      <dgm:spPr/>
      <dgm:t>
        <a:bodyPr/>
        <a:lstStyle/>
        <a:p>
          <a:r>
            <a:rPr lang="en-IN" sz="1800" dirty="0"/>
            <a:t>ABSTRACT</a:t>
          </a:r>
        </a:p>
      </dgm:t>
    </dgm:pt>
    <dgm:pt modelId="{9A567A77-38C8-4C6D-9CA4-96B5C0DC4197}" type="parTrans" cxnId="{83072687-5EBD-4D27-AD1F-C6159F6864E2}">
      <dgm:prSet/>
      <dgm:spPr/>
      <dgm:t>
        <a:bodyPr/>
        <a:lstStyle/>
        <a:p>
          <a:endParaRPr lang="en-IN"/>
        </a:p>
      </dgm:t>
    </dgm:pt>
    <dgm:pt modelId="{AE3C7A6A-4ECB-4DBA-AE19-E4C90EED5001}" type="sibTrans" cxnId="{83072687-5EBD-4D27-AD1F-C6159F6864E2}">
      <dgm:prSet/>
      <dgm:spPr/>
      <dgm:t>
        <a:bodyPr/>
        <a:lstStyle/>
        <a:p>
          <a:endParaRPr lang="en-IN"/>
        </a:p>
      </dgm:t>
    </dgm:pt>
    <dgm:pt modelId="{C59AAF5B-AE79-4FD2-9A21-C7392CA99697}">
      <dgm:prSet custT="1"/>
      <dgm:spPr/>
      <dgm:t>
        <a:bodyPr/>
        <a:lstStyle/>
        <a:p>
          <a:r>
            <a:rPr lang="en-US" sz="1800" b="0" i="0"/>
            <a:t>LITERATURE REVIEW</a:t>
          </a:r>
          <a:endParaRPr lang="en-IN" sz="1800"/>
        </a:p>
      </dgm:t>
    </dgm:pt>
    <dgm:pt modelId="{953C2290-1367-422A-8D5D-6A7541D6DAAC}" type="parTrans" cxnId="{8B7A0E1C-31C2-4AB5-9395-51F72ADF4F8D}">
      <dgm:prSet/>
      <dgm:spPr/>
      <dgm:t>
        <a:bodyPr/>
        <a:lstStyle/>
        <a:p>
          <a:endParaRPr lang="en-IN"/>
        </a:p>
      </dgm:t>
    </dgm:pt>
    <dgm:pt modelId="{A592E8AC-2E2A-4940-93F3-14B9C1EEAD4E}" type="sibTrans" cxnId="{8B7A0E1C-31C2-4AB5-9395-51F72ADF4F8D}">
      <dgm:prSet/>
      <dgm:spPr/>
      <dgm:t>
        <a:bodyPr/>
        <a:lstStyle/>
        <a:p>
          <a:endParaRPr lang="en-IN"/>
        </a:p>
      </dgm:t>
    </dgm:pt>
    <dgm:pt modelId="{B768C76B-57FC-4A99-A838-C19361B5CB03}">
      <dgm:prSet custT="1"/>
      <dgm:spPr/>
      <dgm:t>
        <a:bodyPr/>
        <a:lstStyle/>
        <a:p>
          <a:r>
            <a:rPr lang="en-US" sz="1800" dirty="0"/>
            <a:t>ARCHITECTURE DIAGRAM </a:t>
          </a:r>
          <a:endParaRPr lang="en-IN" sz="1800" dirty="0"/>
        </a:p>
      </dgm:t>
    </dgm:pt>
    <dgm:pt modelId="{50E8707E-1C15-48B2-B3AE-692E58F0DE7B}" type="parTrans" cxnId="{60938EB7-B86A-4FDF-85AC-6A6E2F22220D}">
      <dgm:prSet/>
      <dgm:spPr/>
      <dgm:t>
        <a:bodyPr/>
        <a:lstStyle/>
        <a:p>
          <a:endParaRPr lang="en-IN"/>
        </a:p>
      </dgm:t>
    </dgm:pt>
    <dgm:pt modelId="{637C59E7-E8C1-4B05-9D93-E9B2A92BB44F}" type="sibTrans" cxnId="{60938EB7-B86A-4FDF-85AC-6A6E2F22220D}">
      <dgm:prSet/>
      <dgm:spPr/>
      <dgm:t>
        <a:bodyPr/>
        <a:lstStyle/>
        <a:p>
          <a:endParaRPr lang="en-IN"/>
        </a:p>
      </dgm:t>
    </dgm:pt>
    <dgm:pt modelId="{EEA3EF4E-2D11-4DD1-917B-1F0C727CBE5C}">
      <dgm:prSet custT="1"/>
      <dgm:spPr/>
      <dgm:t>
        <a:bodyPr/>
        <a:lstStyle/>
        <a:p>
          <a:r>
            <a:rPr lang="en-US" sz="1800" b="0" i="0" dirty="0"/>
            <a:t>MODULES </a:t>
          </a:r>
          <a:endParaRPr lang="en-IN" sz="1800" dirty="0"/>
        </a:p>
      </dgm:t>
    </dgm:pt>
    <dgm:pt modelId="{2FBE1C1E-9F0C-4D1D-8C05-CA05E72626C3}" type="parTrans" cxnId="{92C4F4F0-B51D-4692-81E8-F83F0B070682}">
      <dgm:prSet/>
      <dgm:spPr/>
      <dgm:t>
        <a:bodyPr/>
        <a:lstStyle/>
        <a:p>
          <a:endParaRPr lang="en-IN"/>
        </a:p>
      </dgm:t>
    </dgm:pt>
    <dgm:pt modelId="{8C820F77-4786-4D38-9903-80D74C9B5ED7}" type="sibTrans" cxnId="{92C4F4F0-B51D-4692-81E8-F83F0B070682}">
      <dgm:prSet/>
      <dgm:spPr/>
      <dgm:t>
        <a:bodyPr/>
        <a:lstStyle/>
        <a:p>
          <a:endParaRPr lang="en-IN"/>
        </a:p>
      </dgm:t>
    </dgm:pt>
    <dgm:pt modelId="{C62702AA-A663-47B5-9DC0-9DCC9F5709E9}">
      <dgm:prSet custT="1"/>
      <dgm:spPr/>
      <dgm:t>
        <a:bodyPr/>
        <a:lstStyle/>
        <a:p>
          <a:r>
            <a:rPr lang="en-US" sz="1800" dirty="0"/>
            <a:t>ALGORITHMS USED</a:t>
          </a:r>
          <a:endParaRPr lang="en-IN" sz="1800" dirty="0"/>
        </a:p>
      </dgm:t>
    </dgm:pt>
    <dgm:pt modelId="{3D603A09-6CD1-4A36-ABD3-33DE1BBCB348}" type="parTrans" cxnId="{18BC7D74-76D7-4EC8-A0C9-3CE46220DCAF}">
      <dgm:prSet/>
      <dgm:spPr/>
      <dgm:t>
        <a:bodyPr/>
        <a:lstStyle/>
        <a:p>
          <a:endParaRPr lang="en-IN"/>
        </a:p>
      </dgm:t>
    </dgm:pt>
    <dgm:pt modelId="{1B148009-8568-410C-8A08-E5CA93640BC8}" type="sibTrans" cxnId="{18BC7D74-76D7-4EC8-A0C9-3CE46220DCAF}">
      <dgm:prSet/>
      <dgm:spPr/>
      <dgm:t>
        <a:bodyPr/>
        <a:lstStyle/>
        <a:p>
          <a:endParaRPr lang="en-IN"/>
        </a:p>
      </dgm:t>
    </dgm:pt>
    <dgm:pt modelId="{675FC0C5-4CB9-4801-86A3-8C1FA55C8CC9}">
      <dgm:prSet custT="1"/>
      <dgm:spPr/>
      <dgm:t>
        <a:bodyPr/>
        <a:lstStyle/>
        <a:p>
          <a:r>
            <a:rPr lang="en-US" sz="1800" b="0" i="0" dirty="0"/>
            <a:t>TECHNOLOGY STACK </a:t>
          </a:r>
          <a:endParaRPr lang="en-IN" sz="1800" dirty="0"/>
        </a:p>
      </dgm:t>
    </dgm:pt>
    <dgm:pt modelId="{3A1F6A69-B42E-4F23-8FA4-BC81CCA0E618}" type="parTrans" cxnId="{685CB37D-1640-44A5-B625-CB4AE789FD49}">
      <dgm:prSet/>
      <dgm:spPr/>
      <dgm:t>
        <a:bodyPr/>
        <a:lstStyle/>
        <a:p>
          <a:endParaRPr lang="en-IN"/>
        </a:p>
      </dgm:t>
    </dgm:pt>
    <dgm:pt modelId="{F261430F-6D02-4635-8C02-B63090A1C765}" type="sibTrans" cxnId="{685CB37D-1640-44A5-B625-CB4AE789FD49}">
      <dgm:prSet/>
      <dgm:spPr/>
      <dgm:t>
        <a:bodyPr/>
        <a:lstStyle/>
        <a:p>
          <a:endParaRPr lang="en-IN"/>
        </a:p>
      </dgm:t>
    </dgm:pt>
    <dgm:pt modelId="{14079F0F-3606-4594-AD4C-E47B84695C2E}">
      <dgm:prSet custT="1"/>
      <dgm:spPr/>
      <dgm:t>
        <a:bodyPr/>
        <a:lstStyle/>
        <a:p>
          <a:r>
            <a:rPr lang="en-US" sz="1800" dirty="0"/>
            <a:t>CONCLUSION AND FUTURE WORKS</a:t>
          </a:r>
        </a:p>
      </dgm:t>
    </dgm:pt>
    <dgm:pt modelId="{0D35AADA-7E3E-4645-8562-04A396D4123F}" type="parTrans" cxnId="{81583F1F-6576-4515-B79B-F9E90983D39F}">
      <dgm:prSet/>
      <dgm:spPr/>
      <dgm:t>
        <a:bodyPr/>
        <a:lstStyle/>
        <a:p>
          <a:endParaRPr lang="en-IN"/>
        </a:p>
      </dgm:t>
    </dgm:pt>
    <dgm:pt modelId="{3B433289-04DA-4B74-AE47-B7A794397F34}" type="sibTrans" cxnId="{81583F1F-6576-4515-B79B-F9E90983D39F}">
      <dgm:prSet/>
      <dgm:spPr/>
      <dgm:t>
        <a:bodyPr/>
        <a:lstStyle/>
        <a:p>
          <a:endParaRPr lang="en-IN"/>
        </a:p>
      </dgm:t>
    </dgm:pt>
    <dgm:pt modelId="{0C16888C-F0E7-43DB-B14B-BB06F05E048F}">
      <dgm:prSet custT="1"/>
      <dgm:spPr/>
      <dgm:t>
        <a:bodyPr/>
        <a:lstStyle/>
        <a:p>
          <a:r>
            <a:rPr lang="en-US" sz="1800" dirty="0"/>
            <a:t>REFERENCES</a:t>
          </a:r>
        </a:p>
      </dgm:t>
    </dgm:pt>
    <dgm:pt modelId="{1CBED87B-4812-4046-986A-546F95632468}" type="parTrans" cxnId="{DDB01B94-2BDF-450B-9DA2-87C48B5E8C43}">
      <dgm:prSet/>
      <dgm:spPr/>
      <dgm:t>
        <a:bodyPr/>
        <a:lstStyle/>
        <a:p>
          <a:endParaRPr lang="en-IN"/>
        </a:p>
      </dgm:t>
    </dgm:pt>
    <dgm:pt modelId="{95214334-63C9-43A5-8FA8-3C29B60142C3}" type="sibTrans" cxnId="{DDB01B94-2BDF-450B-9DA2-87C48B5E8C43}">
      <dgm:prSet/>
      <dgm:spPr/>
      <dgm:t>
        <a:bodyPr/>
        <a:lstStyle/>
        <a:p>
          <a:endParaRPr lang="en-IN"/>
        </a:p>
      </dgm:t>
    </dgm:pt>
    <dgm:pt modelId="{E7388A13-E12E-4EC6-B149-AF90D616509C}">
      <dgm:prSet custT="1"/>
      <dgm:spPr/>
      <dgm:t>
        <a:bodyPr/>
        <a:lstStyle/>
        <a:p>
          <a:r>
            <a:rPr lang="en-IN" sz="1800" dirty="0"/>
            <a:t>OUTPUT SCREENSHOTS</a:t>
          </a:r>
        </a:p>
      </dgm:t>
    </dgm:pt>
    <dgm:pt modelId="{7EAEB79E-4C35-4597-9347-5916B8D88C0B}" type="parTrans" cxnId="{4C7E7134-46AE-45E4-8138-92B5D2AF8049}">
      <dgm:prSet/>
      <dgm:spPr/>
      <dgm:t>
        <a:bodyPr/>
        <a:lstStyle/>
        <a:p>
          <a:endParaRPr lang="en-IN"/>
        </a:p>
      </dgm:t>
    </dgm:pt>
    <dgm:pt modelId="{AF573A2C-00C1-4366-B919-C8BAD99B1448}" type="sibTrans" cxnId="{4C7E7134-46AE-45E4-8138-92B5D2AF8049}">
      <dgm:prSet/>
      <dgm:spPr/>
      <dgm:t>
        <a:bodyPr/>
        <a:lstStyle/>
        <a:p>
          <a:endParaRPr lang="en-IN"/>
        </a:p>
      </dgm:t>
    </dgm:pt>
    <dgm:pt modelId="{21F0F50B-9197-4F29-A4BC-95705533026F}" type="pres">
      <dgm:prSet presAssocID="{3B799A9E-A65A-4F94-ACAC-3A41FCFADC6A}" presName="linear" presStyleCnt="0">
        <dgm:presLayoutVars>
          <dgm:animLvl val="lvl"/>
          <dgm:resizeHandles val="exact"/>
        </dgm:presLayoutVars>
      </dgm:prSet>
      <dgm:spPr/>
    </dgm:pt>
    <dgm:pt modelId="{FE8079DE-FB47-473F-9AC4-4C41A3D3DD09}" type="pres">
      <dgm:prSet presAssocID="{20933773-83A8-4877-9F5A-38A29424695D}" presName="parentText" presStyleLbl="node1" presStyleIdx="0" presStyleCnt="9">
        <dgm:presLayoutVars>
          <dgm:chMax val="0"/>
          <dgm:bulletEnabled val="1"/>
        </dgm:presLayoutVars>
      </dgm:prSet>
      <dgm:spPr/>
    </dgm:pt>
    <dgm:pt modelId="{CDA35FBB-46AC-4355-ACF5-CFFEEC649AEF}" type="pres">
      <dgm:prSet presAssocID="{AE3C7A6A-4ECB-4DBA-AE19-E4C90EED5001}" presName="spacer" presStyleCnt="0"/>
      <dgm:spPr/>
    </dgm:pt>
    <dgm:pt modelId="{E60FD600-D8A1-4BB8-926E-0E7D49B1E25D}" type="pres">
      <dgm:prSet presAssocID="{C59AAF5B-AE79-4FD2-9A21-C7392CA99697}" presName="parentText" presStyleLbl="node1" presStyleIdx="1" presStyleCnt="9">
        <dgm:presLayoutVars>
          <dgm:chMax val="0"/>
          <dgm:bulletEnabled val="1"/>
        </dgm:presLayoutVars>
      </dgm:prSet>
      <dgm:spPr/>
    </dgm:pt>
    <dgm:pt modelId="{738CC8B0-00E9-42FC-8407-2A030491EA89}" type="pres">
      <dgm:prSet presAssocID="{A592E8AC-2E2A-4940-93F3-14B9C1EEAD4E}" presName="spacer" presStyleCnt="0"/>
      <dgm:spPr/>
    </dgm:pt>
    <dgm:pt modelId="{7E9DDBE4-3E2B-42B7-9B14-E9C2580FABD1}" type="pres">
      <dgm:prSet presAssocID="{B768C76B-57FC-4A99-A838-C19361B5CB03}" presName="parentText" presStyleLbl="node1" presStyleIdx="2" presStyleCnt="9">
        <dgm:presLayoutVars>
          <dgm:chMax val="0"/>
          <dgm:bulletEnabled val="1"/>
        </dgm:presLayoutVars>
      </dgm:prSet>
      <dgm:spPr/>
    </dgm:pt>
    <dgm:pt modelId="{E6B7105F-CEA7-422F-90FB-2E8174AA843A}" type="pres">
      <dgm:prSet presAssocID="{637C59E7-E8C1-4B05-9D93-E9B2A92BB44F}" presName="spacer" presStyleCnt="0"/>
      <dgm:spPr/>
    </dgm:pt>
    <dgm:pt modelId="{4652CC09-0DD9-4261-9E08-BFF80461AB53}" type="pres">
      <dgm:prSet presAssocID="{EEA3EF4E-2D11-4DD1-917B-1F0C727CBE5C}" presName="parentText" presStyleLbl="node1" presStyleIdx="3" presStyleCnt="9">
        <dgm:presLayoutVars>
          <dgm:chMax val="0"/>
          <dgm:bulletEnabled val="1"/>
        </dgm:presLayoutVars>
      </dgm:prSet>
      <dgm:spPr/>
    </dgm:pt>
    <dgm:pt modelId="{642D8EAB-58B5-447B-96F6-CCB0EF6FDDE9}" type="pres">
      <dgm:prSet presAssocID="{8C820F77-4786-4D38-9903-80D74C9B5ED7}" presName="spacer" presStyleCnt="0"/>
      <dgm:spPr/>
    </dgm:pt>
    <dgm:pt modelId="{8649A18B-6A22-4535-879C-444E2ECDE698}" type="pres">
      <dgm:prSet presAssocID="{C62702AA-A663-47B5-9DC0-9DCC9F5709E9}" presName="parentText" presStyleLbl="node1" presStyleIdx="4" presStyleCnt="9">
        <dgm:presLayoutVars>
          <dgm:chMax val="0"/>
          <dgm:bulletEnabled val="1"/>
        </dgm:presLayoutVars>
      </dgm:prSet>
      <dgm:spPr/>
    </dgm:pt>
    <dgm:pt modelId="{8BDA102B-99A3-45AB-9CE2-7BAF37FC94D3}" type="pres">
      <dgm:prSet presAssocID="{1B148009-8568-410C-8A08-E5CA93640BC8}" presName="spacer" presStyleCnt="0"/>
      <dgm:spPr/>
    </dgm:pt>
    <dgm:pt modelId="{A31F4045-FEA4-44B3-9937-877F6373250A}" type="pres">
      <dgm:prSet presAssocID="{675FC0C5-4CB9-4801-86A3-8C1FA55C8CC9}" presName="parentText" presStyleLbl="node1" presStyleIdx="5" presStyleCnt="9">
        <dgm:presLayoutVars>
          <dgm:chMax val="0"/>
          <dgm:bulletEnabled val="1"/>
        </dgm:presLayoutVars>
      </dgm:prSet>
      <dgm:spPr/>
    </dgm:pt>
    <dgm:pt modelId="{57DB81CC-899B-4E99-B02D-F76158AA7F92}" type="pres">
      <dgm:prSet presAssocID="{F261430F-6D02-4635-8C02-B63090A1C765}" presName="spacer" presStyleCnt="0"/>
      <dgm:spPr/>
    </dgm:pt>
    <dgm:pt modelId="{617D7194-06F5-47A9-8C57-0593D4F48832}" type="pres">
      <dgm:prSet presAssocID="{E7388A13-E12E-4EC6-B149-AF90D616509C}" presName="parentText" presStyleLbl="node1" presStyleIdx="6" presStyleCnt="9">
        <dgm:presLayoutVars>
          <dgm:chMax val="0"/>
          <dgm:bulletEnabled val="1"/>
        </dgm:presLayoutVars>
      </dgm:prSet>
      <dgm:spPr/>
    </dgm:pt>
    <dgm:pt modelId="{D7997495-3DE1-4824-B087-083317D8829F}" type="pres">
      <dgm:prSet presAssocID="{AF573A2C-00C1-4366-B919-C8BAD99B1448}" presName="spacer" presStyleCnt="0"/>
      <dgm:spPr/>
    </dgm:pt>
    <dgm:pt modelId="{A821E3C0-6E11-43ED-B849-16803478E20A}" type="pres">
      <dgm:prSet presAssocID="{14079F0F-3606-4594-AD4C-E47B84695C2E}" presName="parentText" presStyleLbl="node1" presStyleIdx="7" presStyleCnt="9">
        <dgm:presLayoutVars>
          <dgm:chMax val="0"/>
          <dgm:bulletEnabled val="1"/>
        </dgm:presLayoutVars>
      </dgm:prSet>
      <dgm:spPr/>
    </dgm:pt>
    <dgm:pt modelId="{15CE9D19-A256-45F9-AEAD-6D7EA4930AA8}" type="pres">
      <dgm:prSet presAssocID="{3B433289-04DA-4B74-AE47-B7A794397F34}" presName="spacer" presStyleCnt="0"/>
      <dgm:spPr/>
    </dgm:pt>
    <dgm:pt modelId="{24A1CDA6-2602-47CE-94EA-92825CE1AE3E}" type="pres">
      <dgm:prSet presAssocID="{0C16888C-F0E7-43DB-B14B-BB06F05E048F}" presName="parentText" presStyleLbl="node1" presStyleIdx="8" presStyleCnt="9">
        <dgm:presLayoutVars>
          <dgm:chMax val="0"/>
          <dgm:bulletEnabled val="1"/>
        </dgm:presLayoutVars>
      </dgm:prSet>
      <dgm:spPr/>
    </dgm:pt>
  </dgm:ptLst>
  <dgm:cxnLst>
    <dgm:cxn modelId="{1730F506-4D78-4EE6-82D5-826C0FB1ED3E}" type="presOf" srcId="{3B799A9E-A65A-4F94-ACAC-3A41FCFADC6A}" destId="{21F0F50B-9197-4F29-A4BC-95705533026F}" srcOrd="0" destOrd="0" presId="urn:microsoft.com/office/officeart/2005/8/layout/vList2"/>
    <dgm:cxn modelId="{B534CB0A-B0AF-4DBE-AF84-F510E493A7F2}" type="presOf" srcId="{0C16888C-F0E7-43DB-B14B-BB06F05E048F}" destId="{24A1CDA6-2602-47CE-94EA-92825CE1AE3E}" srcOrd="0" destOrd="0" presId="urn:microsoft.com/office/officeart/2005/8/layout/vList2"/>
    <dgm:cxn modelId="{8B7A0E1C-31C2-4AB5-9395-51F72ADF4F8D}" srcId="{3B799A9E-A65A-4F94-ACAC-3A41FCFADC6A}" destId="{C59AAF5B-AE79-4FD2-9A21-C7392CA99697}" srcOrd="1" destOrd="0" parTransId="{953C2290-1367-422A-8D5D-6A7541D6DAAC}" sibTransId="{A592E8AC-2E2A-4940-93F3-14B9C1EEAD4E}"/>
    <dgm:cxn modelId="{81583F1F-6576-4515-B79B-F9E90983D39F}" srcId="{3B799A9E-A65A-4F94-ACAC-3A41FCFADC6A}" destId="{14079F0F-3606-4594-AD4C-E47B84695C2E}" srcOrd="7" destOrd="0" parTransId="{0D35AADA-7E3E-4645-8562-04A396D4123F}" sibTransId="{3B433289-04DA-4B74-AE47-B7A794397F34}"/>
    <dgm:cxn modelId="{C761691F-5BC7-4921-8E01-B91EA875DA77}" type="presOf" srcId="{C59AAF5B-AE79-4FD2-9A21-C7392CA99697}" destId="{E60FD600-D8A1-4BB8-926E-0E7D49B1E25D}" srcOrd="0" destOrd="0" presId="urn:microsoft.com/office/officeart/2005/8/layout/vList2"/>
    <dgm:cxn modelId="{28419D27-ED21-4270-AB45-9CD6F87330E7}" type="presOf" srcId="{675FC0C5-4CB9-4801-86A3-8C1FA55C8CC9}" destId="{A31F4045-FEA4-44B3-9937-877F6373250A}" srcOrd="0" destOrd="0" presId="urn:microsoft.com/office/officeart/2005/8/layout/vList2"/>
    <dgm:cxn modelId="{4C7E7134-46AE-45E4-8138-92B5D2AF8049}" srcId="{3B799A9E-A65A-4F94-ACAC-3A41FCFADC6A}" destId="{E7388A13-E12E-4EC6-B149-AF90D616509C}" srcOrd="6" destOrd="0" parTransId="{7EAEB79E-4C35-4597-9347-5916B8D88C0B}" sibTransId="{AF573A2C-00C1-4366-B919-C8BAD99B1448}"/>
    <dgm:cxn modelId="{F78B333E-79F6-4921-96E6-F2A792992061}" type="presOf" srcId="{14079F0F-3606-4594-AD4C-E47B84695C2E}" destId="{A821E3C0-6E11-43ED-B849-16803478E20A}" srcOrd="0" destOrd="0" presId="urn:microsoft.com/office/officeart/2005/8/layout/vList2"/>
    <dgm:cxn modelId="{18BC7D74-76D7-4EC8-A0C9-3CE46220DCAF}" srcId="{3B799A9E-A65A-4F94-ACAC-3A41FCFADC6A}" destId="{C62702AA-A663-47B5-9DC0-9DCC9F5709E9}" srcOrd="4" destOrd="0" parTransId="{3D603A09-6CD1-4A36-ABD3-33DE1BBCB348}" sibTransId="{1B148009-8568-410C-8A08-E5CA93640BC8}"/>
    <dgm:cxn modelId="{DCFE647C-A1D1-4A1B-98E0-60D00C0BA1AC}" type="presOf" srcId="{C62702AA-A663-47B5-9DC0-9DCC9F5709E9}" destId="{8649A18B-6A22-4535-879C-444E2ECDE698}" srcOrd="0" destOrd="0" presId="urn:microsoft.com/office/officeart/2005/8/layout/vList2"/>
    <dgm:cxn modelId="{685CB37D-1640-44A5-B625-CB4AE789FD49}" srcId="{3B799A9E-A65A-4F94-ACAC-3A41FCFADC6A}" destId="{675FC0C5-4CB9-4801-86A3-8C1FA55C8CC9}" srcOrd="5" destOrd="0" parTransId="{3A1F6A69-B42E-4F23-8FA4-BC81CCA0E618}" sibTransId="{F261430F-6D02-4635-8C02-B63090A1C765}"/>
    <dgm:cxn modelId="{83072687-5EBD-4D27-AD1F-C6159F6864E2}" srcId="{3B799A9E-A65A-4F94-ACAC-3A41FCFADC6A}" destId="{20933773-83A8-4877-9F5A-38A29424695D}" srcOrd="0" destOrd="0" parTransId="{9A567A77-38C8-4C6D-9CA4-96B5C0DC4197}" sibTransId="{AE3C7A6A-4ECB-4DBA-AE19-E4C90EED5001}"/>
    <dgm:cxn modelId="{DDB01B94-2BDF-450B-9DA2-87C48B5E8C43}" srcId="{3B799A9E-A65A-4F94-ACAC-3A41FCFADC6A}" destId="{0C16888C-F0E7-43DB-B14B-BB06F05E048F}" srcOrd="8" destOrd="0" parTransId="{1CBED87B-4812-4046-986A-546F95632468}" sibTransId="{95214334-63C9-43A5-8FA8-3C29B60142C3}"/>
    <dgm:cxn modelId="{60938EB7-B86A-4FDF-85AC-6A6E2F22220D}" srcId="{3B799A9E-A65A-4F94-ACAC-3A41FCFADC6A}" destId="{B768C76B-57FC-4A99-A838-C19361B5CB03}" srcOrd="2" destOrd="0" parTransId="{50E8707E-1C15-48B2-B3AE-692E58F0DE7B}" sibTransId="{637C59E7-E8C1-4B05-9D93-E9B2A92BB44F}"/>
    <dgm:cxn modelId="{875059C4-F55D-4F1E-8C53-060B8EE7D487}" type="presOf" srcId="{EEA3EF4E-2D11-4DD1-917B-1F0C727CBE5C}" destId="{4652CC09-0DD9-4261-9E08-BFF80461AB53}" srcOrd="0" destOrd="0" presId="urn:microsoft.com/office/officeart/2005/8/layout/vList2"/>
    <dgm:cxn modelId="{1719B6C4-51FD-485E-AF4B-AB07566DD9B6}" type="presOf" srcId="{B768C76B-57FC-4A99-A838-C19361B5CB03}" destId="{7E9DDBE4-3E2B-42B7-9B14-E9C2580FABD1}" srcOrd="0" destOrd="0" presId="urn:microsoft.com/office/officeart/2005/8/layout/vList2"/>
    <dgm:cxn modelId="{92C4F4F0-B51D-4692-81E8-F83F0B070682}" srcId="{3B799A9E-A65A-4F94-ACAC-3A41FCFADC6A}" destId="{EEA3EF4E-2D11-4DD1-917B-1F0C727CBE5C}" srcOrd="3" destOrd="0" parTransId="{2FBE1C1E-9F0C-4D1D-8C05-CA05E72626C3}" sibTransId="{8C820F77-4786-4D38-9903-80D74C9B5ED7}"/>
    <dgm:cxn modelId="{9BC518F4-6B1E-4319-AC57-73C4F15F86DF}" type="presOf" srcId="{20933773-83A8-4877-9F5A-38A29424695D}" destId="{FE8079DE-FB47-473F-9AC4-4C41A3D3DD09}" srcOrd="0" destOrd="0" presId="urn:microsoft.com/office/officeart/2005/8/layout/vList2"/>
    <dgm:cxn modelId="{9326D9FC-848D-4593-AA61-C04550E87EA9}" type="presOf" srcId="{E7388A13-E12E-4EC6-B149-AF90D616509C}" destId="{617D7194-06F5-47A9-8C57-0593D4F48832}" srcOrd="0" destOrd="0" presId="urn:microsoft.com/office/officeart/2005/8/layout/vList2"/>
    <dgm:cxn modelId="{09707D2B-CFB1-49E9-9DC5-6F553E6BCF38}" type="presParOf" srcId="{21F0F50B-9197-4F29-A4BC-95705533026F}" destId="{FE8079DE-FB47-473F-9AC4-4C41A3D3DD09}" srcOrd="0" destOrd="0" presId="urn:microsoft.com/office/officeart/2005/8/layout/vList2"/>
    <dgm:cxn modelId="{A50453FA-47E6-4430-A5B8-BF550B671C14}" type="presParOf" srcId="{21F0F50B-9197-4F29-A4BC-95705533026F}" destId="{CDA35FBB-46AC-4355-ACF5-CFFEEC649AEF}" srcOrd="1" destOrd="0" presId="urn:microsoft.com/office/officeart/2005/8/layout/vList2"/>
    <dgm:cxn modelId="{764C6DD2-1DC7-47E3-8FF2-D0A2F3EF2D0E}" type="presParOf" srcId="{21F0F50B-9197-4F29-A4BC-95705533026F}" destId="{E60FD600-D8A1-4BB8-926E-0E7D49B1E25D}" srcOrd="2" destOrd="0" presId="urn:microsoft.com/office/officeart/2005/8/layout/vList2"/>
    <dgm:cxn modelId="{49D30E44-15F8-467D-9347-6A1B2CE46209}" type="presParOf" srcId="{21F0F50B-9197-4F29-A4BC-95705533026F}" destId="{738CC8B0-00E9-42FC-8407-2A030491EA89}" srcOrd="3" destOrd="0" presId="urn:microsoft.com/office/officeart/2005/8/layout/vList2"/>
    <dgm:cxn modelId="{665A9A3E-2324-4EA4-8784-EBF9A0CCF3AF}" type="presParOf" srcId="{21F0F50B-9197-4F29-A4BC-95705533026F}" destId="{7E9DDBE4-3E2B-42B7-9B14-E9C2580FABD1}" srcOrd="4" destOrd="0" presId="urn:microsoft.com/office/officeart/2005/8/layout/vList2"/>
    <dgm:cxn modelId="{DFE6C7B2-8A08-4990-A75D-424FA1220FC0}" type="presParOf" srcId="{21F0F50B-9197-4F29-A4BC-95705533026F}" destId="{E6B7105F-CEA7-422F-90FB-2E8174AA843A}" srcOrd="5" destOrd="0" presId="urn:microsoft.com/office/officeart/2005/8/layout/vList2"/>
    <dgm:cxn modelId="{DE55B6B3-D190-4C00-9E38-C20638A362DB}" type="presParOf" srcId="{21F0F50B-9197-4F29-A4BC-95705533026F}" destId="{4652CC09-0DD9-4261-9E08-BFF80461AB53}" srcOrd="6" destOrd="0" presId="urn:microsoft.com/office/officeart/2005/8/layout/vList2"/>
    <dgm:cxn modelId="{5EE1F737-0DA7-41DB-ADEE-B12CEC24E704}" type="presParOf" srcId="{21F0F50B-9197-4F29-A4BC-95705533026F}" destId="{642D8EAB-58B5-447B-96F6-CCB0EF6FDDE9}" srcOrd="7" destOrd="0" presId="urn:microsoft.com/office/officeart/2005/8/layout/vList2"/>
    <dgm:cxn modelId="{B5A533D9-5242-4C6F-BF8B-F8E485E1FC71}" type="presParOf" srcId="{21F0F50B-9197-4F29-A4BC-95705533026F}" destId="{8649A18B-6A22-4535-879C-444E2ECDE698}" srcOrd="8" destOrd="0" presId="urn:microsoft.com/office/officeart/2005/8/layout/vList2"/>
    <dgm:cxn modelId="{FE8AA4CB-DA1F-4409-9FF2-45DA6A4BACA7}" type="presParOf" srcId="{21F0F50B-9197-4F29-A4BC-95705533026F}" destId="{8BDA102B-99A3-45AB-9CE2-7BAF37FC94D3}" srcOrd="9" destOrd="0" presId="urn:microsoft.com/office/officeart/2005/8/layout/vList2"/>
    <dgm:cxn modelId="{4847B366-C898-4E4E-AA19-4B6E7927686D}" type="presParOf" srcId="{21F0F50B-9197-4F29-A4BC-95705533026F}" destId="{A31F4045-FEA4-44B3-9937-877F6373250A}" srcOrd="10" destOrd="0" presId="urn:microsoft.com/office/officeart/2005/8/layout/vList2"/>
    <dgm:cxn modelId="{137397F0-34E2-4CDC-8AF5-3E5C08C93624}" type="presParOf" srcId="{21F0F50B-9197-4F29-A4BC-95705533026F}" destId="{57DB81CC-899B-4E99-B02D-F76158AA7F92}" srcOrd="11" destOrd="0" presId="urn:microsoft.com/office/officeart/2005/8/layout/vList2"/>
    <dgm:cxn modelId="{3DAC43C6-882B-4831-A623-7936E196135A}" type="presParOf" srcId="{21F0F50B-9197-4F29-A4BC-95705533026F}" destId="{617D7194-06F5-47A9-8C57-0593D4F48832}" srcOrd="12" destOrd="0" presId="urn:microsoft.com/office/officeart/2005/8/layout/vList2"/>
    <dgm:cxn modelId="{748FE5E9-0EFA-44C5-95B6-9905E68FCCDB}" type="presParOf" srcId="{21F0F50B-9197-4F29-A4BC-95705533026F}" destId="{D7997495-3DE1-4824-B087-083317D8829F}" srcOrd="13" destOrd="0" presId="urn:microsoft.com/office/officeart/2005/8/layout/vList2"/>
    <dgm:cxn modelId="{EB83646F-481B-4D1B-9348-AD98D3D7C163}" type="presParOf" srcId="{21F0F50B-9197-4F29-A4BC-95705533026F}" destId="{A821E3C0-6E11-43ED-B849-16803478E20A}" srcOrd="14" destOrd="0" presId="urn:microsoft.com/office/officeart/2005/8/layout/vList2"/>
    <dgm:cxn modelId="{D796427F-FD02-4232-9CAE-D40CC33A52FA}" type="presParOf" srcId="{21F0F50B-9197-4F29-A4BC-95705533026F}" destId="{15CE9D19-A256-45F9-AEAD-6D7EA4930AA8}" srcOrd="15" destOrd="0" presId="urn:microsoft.com/office/officeart/2005/8/layout/vList2"/>
    <dgm:cxn modelId="{ADD2022B-205A-4D53-8568-AD67E875AAA2}" type="presParOf" srcId="{21F0F50B-9197-4F29-A4BC-95705533026F}" destId="{24A1CDA6-2602-47CE-94EA-92825CE1AE3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3B3A99-8A4C-458D-A056-FCEEF71A03D3}" type="doc">
      <dgm:prSet loTypeId="urn:microsoft.com/office/officeart/2005/8/layout/hList6" loCatId="list" qsTypeId="urn:microsoft.com/office/officeart/2005/8/quickstyle/3d1" qsCatId="3D" csTypeId="urn:microsoft.com/office/officeart/2005/8/colors/colorful5" csCatId="colorful" phldr="1"/>
      <dgm:spPr/>
      <dgm:t>
        <a:bodyPr/>
        <a:lstStyle/>
        <a:p>
          <a:endParaRPr lang="en-IN"/>
        </a:p>
      </dgm:t>
    </dgm:pt>
    <dgm:pt modelId="{57D72ADD-6D47-4C32-926C-59E57BB99FED}">
      <dgm:prSet/>
      <dgm:spPr/>
      <dgm:t>
        <a:bodyPr/>
        <a:lstStyle/>
        <a:p>
          <a:r>
            <a:rPr lang="en-US" b="0" i="0" dirty="0"/>
            <a:t>Image Captioning Module </a:t>
          </a:r>
          <a:endParaRPr lang="en-IN" dirty="0"/>
        </a:p>
      </dgm:t>
    </dgm:pt>
    <dgm:pt modelId="{558F9990-B3C8-4F89-9A81-9BF73F5CADC4}" type="parTrans" cxnId="{9C2EA250-45CD-44C1-9B67-E111A07297C6}">
      <dgm:prSet/>
      <dgm:spPr/>
      <dgm:t>
        <a:bodyPr/>
        <a:lstStyle/>
        <a:p>
          <a:endParaRPr lang="en-IN"/>
        </a:p>
      </dgm:t>
    </dgm:pt>
    <dgm:pt modelId="{9832D5BF-BDEC-4A8A-9474-3C102026E0D8}" type="sibTrans" cxnId="{9C2EA250-45CD-44C1-9B67-E111A07297C6}">
      <dgm:prSet/>
      <dgm:spPr/>
      <dgm:t>
        <a:bodyPr/>
        <a:lstStyle/>
        <a:p>
          <a:endParaRPr lang="en-IN"/>
        </a:p>
      </dgm:t>
    </dgm:pt>
    <dgm:pt modelId="{572FB59C-59E3-4F88-81C7-259CD2A70FD1}">
      <dgm:prSet/>
      <dgm:spPr/>
      <dgm:t>
        <a:bodyPr/>
        <a:lstStyle/>
        <a:p>
          <a:r>
            <a:rPr lang="en-US" b="0" i="0" dirty="0"/>
            <a:t>Converting text to speech</a:t>
          </a:r>
          <a:endParaRPr lang="en-IN" dirty="0"/>
        </a:p>
      </dgm:t>
    </dgm:pt>
    <dgm:pt modelId="{07116A47-57EB-4217-BE18-BDBF149FCFCA}" type="parTrans" cxnId="{FDA9743A-B9F9-491E-B141-FBD988BC2249}">
      <dgm:prSet/>
      <dgm:spPr/>
      <dgm:t>
        <a:bodyPr/>
        <a:lstStyle/>
        <a:p>
          <a:endParaRPr lang="en-IN"/>
        </a:p>
      </dgm:t>
    </dgm:pt>
    <dgm:pt modelId="{4CE65E2F-0931-4513-A699-AA05C2B56CA0}" type="sibTrans" cxnId="{FDA9743A-B9F9-491E-B141-FBD988BC2249}">
      <dgm:prSet/>
      <dgm:spPr/>
      <dgm:t>
        <a:bodyPr/>
        <a:lstStyle/>
        <a:p>
          <a:endParaRPr lang="en-IN"/>
        </a:p>
      </dgm:t>
    </dgm:pt>
    <dgm:pt modelId="{D93B59DD-CF4A-41C0-A904-780EB7E763FC}" type="pres">
      <dgm:prSet presAssocID="{523B3A99-8A4C-458D-A056-FCEEF71A03D3}" presName="Name0" presStyleCnt="0">
        <dgm:presLayoutVars>
          <dgm:dir/>
          <dgm:resizeHandles val="exact"/>
        </dgm:presLayoutVars>
      </dgm:prSet>
      <dgm:spPr/>
    </dgm:pt>
    <dgm:pt modelId="{CD84D29D-9C5B-431B-90A2-66F747EA72FC}" type="pres">
      <dgm:prSet presAssocID="{57D72ADD-6D47-4C32-926C-59E57BB99FED}" presName="node" presStyleLbl="node1" presStyleIdx="0" presStyleCnt="2">
        <dgm:presLayoutVars>
          <dgm:bulletEnabled val="1"/>
        </dgm:presLayoutVars>
      </dgm:prSet>
      <dgm:spPr/>
    </dgm:pt>
    <dgm:pt modelId="{F610BEF5-BDCC-44C0-A5AC-DCAE4F1FA573}" type="pres">
      <dgm:prSet presAssocID="{9832D5BF-BDEC-4A8A-9474-3C102026E0D8}" presName="sibTrans" presStyleCnt="0"/>
      <dgm:spPr/>
    </dgm:pt>
    <dgm:pt modelId="{B49F081B-729A-465B-BC0B-7564340AD945}" type="pres">
      <dgm:prSet presAssocID="{572FB59C-59E3-4F88-81C7-259CD2A70FD1}" presName="node" presStyleLbl="node1" presStyleIdx="1" presStyleCnt="2">
        <dgm:presLayoutVars>
          <dgm:bulletEnabled val="1"/>
        </dgm:presLayoutVars>
      </dgm:prSet>
      <dgm:spPr/>
    </dgm:pt>
  </dgm:ptLst>
  <dgm:cxnLst>
    <dgm:cxn modelId="{FDA9743A-B9F9-491E-B141-FBD988BC2249}" srcId="{523B3A99-8A4C-458D-A056-FCEEF71A03D3}" destId="{572FB59C-59E3-4F88-81C7-259CD2A70FD1}" srcOrd="1" destOrd="0" parTransId="{07116A47-57EB-4217-BE18-BDBF149FCFCA}" sibTransId="{4CE65E2F-0931-4513-A699-AA05C2B56CA0}"/>
    <dgm:cxn modelId="{E3E43166-95AF-4536-A995-B9B439A77A18}" type="presOf" srcId="{523B3A99-8A4C-458D-A056-FCEEF71A03D3}" destId="{D93B59DD-CF4A-41C0-A904-780EB7E763FC}" srcOrd="0" destOrd="0" presId="urn:microsoft.com/office/officeart/2005/8/layout/hList6"/>
    <dgm:cxn modelId="{9D0EB469-415A-433C-8EDF-570FC4913673}" type="presOf" srcId="{57D72ADD-6D47-4C32-926C-59E57BB99FED}" destId="{CD84D29D-9C5B-431B-90A2-66F747EA72FC}" srcOrd="0" destOrd="0" presId="urn:microsoft.com/office/officeart/2005/8/layout/hList6"/>
    <dgm:cxn modelId="{9C2EA250-45CD-44C1-9B67-E111A07297C6}" srcId="{523B3A99-8A4C-458D-A056-FCEEF71A03D3}" destId="{57D72ADD-6D47-4C32-926C-59E57BB99FED}" srcOrd="0" destOrd="0" parTransId="{558F9990-B3C8-4F89-9A81-9BF73F5CADC4}" sibTransId="{9832D5BF-BDEC-4A8A-9474-3C102026E0D8}"/>
    <dgm:cxn modelId="{55A856A6-9E5E-41A1-90D2-2C3DDA4D1281}" type="presOf" srcId="{572FB59C-59E3-4F88-81C7-259CD2A70FD1}" destId="{B49F081B-729A-465B-BC0B-7564340AD945}" srcOrd="0" destOrd="0" presId="urn:microsoft.com/office/officeart/2005/8/layout/hList6"/>
    <dgm:cxn modelId="{8C01B113-2683-44D4-8455-C8C15DA444C1}" type="presParOf" srcId="{D93B59DD-CF4A-41C0-A904-780EB7E763FC}" destId="{CD84D29D-9C5B-431B-90A2-66F747EA72FC}" srcOrd="0" destOrd="0" presId="urn:microsoft.com/office/officeart/2005/8/layout/hList6"/>
    <dgm:cxn modelId="{5B4E62E4-39A3-4432-ADD0-19EA6B8D4EEF}" type="presParOf" srcId="{D93B59DD-CF4A-41C0-A904-780EB7E763FC}" destId="{F610BEF5-BDCC-44C0-A5AC-DCAE4F1FA573}" srcOrd="1" destOrd="0" presId="urn:microsoft.com/office/officeart/2005/8/layout/hList6"/>
    <dgm:cxn modelId="{E1AC2B2B-68C3-4938-AB38-431E7A0E3CA3}" type="presParOf" srcId="{D93B59DD-CF4A-41C0-A904-780EB7E763FC}" destId="{B49F081B-729A-465B-BC0B-7564340AD945}"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A0655A-A2BD-4669-99CF-B0F1077DDC3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CD043361-2C27-4C4C-AC53-88F8709F16A8}">
      <dgm:prSet/>
      <dgm:spPr/>
      <dgm:t>
        <a:bodyPr/>
        <a:lstStyle/>
        <a:p>
          <a:r>
            <a:rPr lang="en-US" b="0" i="0" dirty="0"/>
            <a:t>CNN</a:t>
          </a:r>
          <a:endParaRPr lang="en-IN" dirty="0"/>
        </a:p>
      </dgm:t>
    </dgm:pt>
    <dgm:pt modelId="{16FB0711-D562-4C74-9B30-B932CFB549E6}" type="parTrans" cxnId="{9AC6BDE0-84EE-43A9-A1A7-471FAD03E286}">
      <dgm:prSet/>
      <dgm:spPr/>
      <dgm:t>
        <a:bodyPr/>
        <a:lstStyle/>
        <a:p>
          <a:endParaRPr lang="en-IN"/>
        </a:p>
      </dgm:t>
    </dgm:pt>
    <dgm:pt modelId="{D7DF6D4B-B2C9-4FCA-95F7-ABFB938D1327}" type="sibTrans" cxnId="{9AC6BDE0-84EE-43A9-A1A7-471FAD03E286}">
      <dgm:prSet/>
      <dgm:spPr/>
      <dgm:t>
        <a:bodyPr/>
        <a:lstStyle/>
        <a:p>
          <a:endParaRPr lang="en-IN"/>
        </a:p>
      </dgm:t>
    </dgm:pt>
    <dgm:pt modelId="{66B97315-8754-4529-BDC1-E1D305E07097}">
      <dgm:prSet/>
      <dgm:spPr/>
      <dgm:t>
        <a:bodyPr/>
        <a:lstStyle/>
        <a:p>
          <a:r>
            <a:rPr lang="en-US" b="0" i="0" dirty="0" err="1"/>
            <a:t>HuggingFace</a:t>
          </a:r>
          <a:r>
            <a:rPr lang="en-US" b="0" i="0" dirty="0"/>
            <a:t> Transformer</a:t>
          </a:r>
          <a:endParaRPr lang="en-IN" dirty="0"/>
        </a:p>
      </dgm:t>
    </dgm:pt>
    <dgm:pt modelId="{54F67425-DADF-4CCE-B709-314315C79569}" type="parTrans" cxnId="{0E4C3DD8-24B8-4AF2-96BF-5B37BC168962}">
      <dgm:prSet/>
      <dgm:spPr/>
      <dgm:t>
        <a:bodyPr/>
        <a:lstStyle/>
        <a:p>
          <a:endParaRPr lang="en-IN"/>
        </a:p>
      </dgm:t>
    </dgm:pt>
    <dgm:pt modelId="{7E6CEBB1-48AF-480E-AF73-62562480FC6A}" type="sibTrans" cxnId="{0E4C3DD8-24B8-4AF2-96BF-5B37BC168962}">
      <dgm:prSet/>
      <dgm:spPr/>
      <dgm:t>
        <a:bodyPr/>
        <a:lstStyle/>
        <a:p>
          <a:endParaRPr lang="en-IN"/>
        </a:p>
      </dgm:t>
    </dgm:pt>
    <dgm:pt modelId="{01866116-6E93-4B7B-9DEB-8B59A3A4C98D}" type="pres">
      <dgm:prSet presAssocID="{99A0655A-A2BD-4669-99CF-B0F1077DDC39}" presName="compositeShape" presStyleCnt="0">
        <dgm:presLayoutVars>
          <dgm:dir/>
          <dgm:resizeHandles/>
        </dgm:presLayoutVars>
      </dgm:prSet>
      <dgm:spPr/>
    </dgm:pt>
    <dgm:pt modelId="{E658DEA0-E709-43DC-B47C-11C1529A3AF2}" type="pres">
      <dgm:prSet presAssocID="{99A0655A-A2BD-4669-99CF-B0F1077DDC39}" presName="pyramid" presStyleLbl="node1" presStyleIdx="0" presStyleCnt="1"/>
      <dgm:spPr/>
    </dgm:pt>
    <dgm:pt modelId="{1BB92BB7-EED6-4DEB-BADE-743608622509}" type="pres">
      <dgm:prSet presAssocID="{99A0655A-A2BD-4669-99CF-B0F1077DDC39}" presName="theList" presStyleCnt="0"/>
      <dgm:spPr/>
    </dgm:pt>
    <dgm:pt modelId="{5E115FF6-3E8B-414C-A938-57D36A3B62D6}" type="pres">
      <dgm:prSet presAssocID="{CD043361-2C27-4C4C-AC53-88F8709F16A8}" presName="aNode" presStyleLbl="fgAcc1" presStyleIdx="0" presStyleCnt="2">
        <dgm:presLayoutVars>
          <dgm:bulletEnabled val="1"/>
        </dgm:presLayoutVars>
      </dgm:prSet>
      <dgm:spPr/>
    </dgm:pt>
    <dgm:pt modelId="{06508C43-4F41-439B-A904-70F96C020921}" type="pres">
      <dgm:prSet presAssocID="{CD043361-2C27-4C4C-AC53-88F8709F16A8}" presName="aSpace" presStyleCnt="0"/>
      <dgm:spPr/>
    </dgm:pt>
    <dgm:pt modelId="{4ADE774D-B7CD-4342-96E6-7974E1251F1B}" type="pres">
      <dgm:prSet presAssocID="{66B97315-8754-4529-BDC1-E1D305E07097}" presName="aNode" presStyleLbl="fgAcc1" presStyleIdx="1" presStyleCnt="2">
        <dgm:presLayoutVars>
          <dgm:bulletEnabled val="1"/>
        </dgm:presLayoutVars>
      </dgm:prSet>
      <dgm:spPr/>
    </dgm:pt>
    <dgm:pt modelId="{6560483D-07A5-4312-85C1-EF206BEB542B}" type="pres">
      <dgm:prSet presAssocID="{66B97315-8754-4529-BDC1-E1D305E07097}" presName="aSpace" presStyleCnt="0"/>
      <dgm:spPr/>
    </dgm:pt>
  </dgm:ptLst>
  <dgm:cxnLst>
    <dgm:cxn modelId="{25252126-B89D-44FE-A0BF-6CDBB447454D}" type="presOf" srcId="{99A0655A-A2BD-4669-99CF-B0F1077DDC39}" destId="{01866116-6E93-4B7B-9DEB-8B59A3A4C98D}" srcOrd="0" destOrd="0" presId="urn:microsoft.com/office/officeart/2005/8/layout/pyramid2"/>
    <dgm:cxn modelId="{F84B37CE-E1D2-4B6C-95E4-8692259565A3}" type="presOf" srcId="{66B97315-8754-4529-BDC1-E1D305E07097}" destId="{4ADE774D-B7CD-4342-96E6-7974E1251F1B}" srcOrd="0" destOrd="0" presId="urn:microsoft.com/office/officeart/2005/8/layout/pyramid2"/>
    <dgm:cxn modelId="{0E4C3DD8-24B8-4AF2-96BF-5B37BC168962}" srcId="{99A0655A-A2BD-4669-99CF-B0F1077DDC39}" destId="{66B97315-8754-4529-BDC1-E1D305E07097}" srcOrd="1" destOrd="0" parTransId="{54F67425-DADF-4CCE-B709-314315C79569}" sibTransId="{7E6CEBB1-48AF-480E-AF73-62562480FC6A}"/>
    <dgm:cxn modelId="{9AC6BDE0-84EE-43A9-A1A7-471FAD03E286}" srcId="{99A0655A-A2BD-4669-99CF-B0F1077DDC39}" destId="{CD043361-2C27-4C4C-AC53-88F8709F16A8}" srcOrd="0" destOrd="0" parTransId="{16FB0711-D562-4C74-9B30-B932CFB549E6}" sibTransId="{D7DF6D4B-B2C9-4FCA-95F7-ABFB938D1327}"/>
    <dgm:cxn modelId="{02259FED-F058-4F6D-9DF8-70FD7E7DBD82}" type="presOf" srcId="{CD043361-2C27-4C4C-AC53-88F8709F16A8}" destId="{5E115FF6-3E8B-414C-A938-57D36A3B62D6}" srcOrd="0" destOrd="0" presId="urn:microsoft.com/office/officeart/2005/8/layout/pyramid2"/>
    <dgm:cxn modelId="{C77B074A-FC48-49DD-89B5-81C700232998}" type="presParOf" srcId="{01866116-6E93-4B7B-9DEB-8B59A3A4C98D}" destId="{E658DEA0-E709-43DC-B47C-11C1529A3AF2}" srcOrd="0" destOrd="0" presId="urn:microsoft.com/office/officeart/2005/8/layout/pyramid2"/>
    <dgm:cxn modelId="{6CC3ADFE-922B-4B0D-B71C-79F45FD16740}" type="presParOf" srcId="{01866116-6E93-4B7B-9DEB-8B59A3A4C98D}" destId="{1BB92BB7-EED6-4DEB-BADE-743608622509}" srcOrd="1" destOrd="0" presId="urn:microsoft.com/office/officeart/2005/8/layout/pyramid2"/>
    <dgm:cxn modelId="{F107BC24-C348-4405-B7E1-1FFFC1C57057}" type="presParOf" srcId="{1BB92BB7-EED6-4DEB-BADE-743608622509}" destId="{5E115FF6-3E8B-414C-A938-57D36A3B62D6}" srcOrd="0" destOrd="0" presId="urn:microsoft.com/office/officeart/2005/8/layout/pyramid2"/>
    <dgm:cxn modelId="{7B2AED89-EAAB-44F9-8058-325AA3EF817C}" type="presParOf" srcId="{1BB92BB7-EED6-4DEB-BADE-743608622509}" destId="{06508C43-4F41-439B-A904-70F96C020921}" srcOrd="1" destOrd="0" presId="urn:microsoft.com/office/officeart/2005/8/layout/pyramid2"/>
    <dgm:cxn modelId="{3A9A85B6-0F68-4B55-B5B1-817157E86D1F}" type="presParOf" srcId="{1BB92BB7-EED6-4DEB-BADE-743608622509}" destId="{4ADE774D-B7CD-4342-96E6-7974E1251F1B}" srcOrd="2" destOrd="0" presId="urn:microsoft.com/office/officeart/2005/8/layout/pyramid2"/>
    <dgm:cxn modelId="{471CA609-448D-4FD1-AF00-5009E764A229}" type="presParOf" srcId="{1BB92BB7-EED6-4DEB-BADE-743608622509}" destId="{6560483D-07A5-4312-85C1-EF206BEB542B}"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87D001-E44C-4AF7-8F32-F07601F806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1729ED8-CFA5-45AF-A10B-251701C768D0}">
      <dgm:prSet/>
      <dgm:spPr/>
      <dgm:t>
        <a:bodyPr/>
        <a:lstStyle/>
        <a:p>
          <a:r>
            <a:rPr lang="en-US" b="0" i="0"/>
            <a:t>gTTS</a:t>
          </a:r>
          <a:endParaRPr lang="en-IN"/>
        </a:p>
      </dgm:t>
    </dgm:pt>
    <dgm:pt modelId="{C5B9D114-C1F7-4D42-AFE7-0755AE566567}" type="parTrans" cxnId="{D089D82B-664C-4AA5-BCEB-6BF030175C4E}">
      <dgm:prSet/>
      <dgm:spPr/>
      <dgm:t>
        <a:bodyPr/>
        <a:lstStyle/>
        <a:p>
          <a:endParaRPr lang="en-IN"/>
        </a:p>
      </dgm:t>
    </dgm:pt>
    <dgm:pt modelId="{6870C820-D8EA-428D-941E-0CEC18528C12}" type="sibTrans" cxnId="{D089D82B-664C-4AA5-BCEB-6BF030175C4E}">
      <dgm:prSet/>
      <dgm:spPr/>
      <dgm:t>
        <a:bodyPr/>
        <a:lstStyle/>
        <a:p>
          <a:endParaRPr lang="en-IN"/>
        </a:p>
      </dgm:t>
    </dgm:pt>
    <dgm:pt modelId="{0170F70D-D9E1-487F-B33A-402BFD530494}">
      <dgm:prSet/>
      <dgm:spPr/>
      <dgm:t>
        <a:bodyPr/>
        <a:lstStyle/>
        <a:p>
          <a:r>
            <a:rPr lang="en-IN" dirty="0"/>
            <a:t>Pandas</a:t>
          </a:r>
        </a:p>
      </dgm:t>
    </dgm:pt>
    <dgm:pt modelId="{DF8397E0-638B-49DE-8996-36ECD192055C}" type="parTrans" cxnId="{BF9855C9-4F8C-4A34-AF16-61D63E987969}">
      <dgm:prSet/>
      <dgm:spPr/>
      <dgm:t>
        <a:bodyPr/>
        <a:lstStyle/>
        <a:p>
          <a:endParaRPr lang="en-IN"/>
        </a:p>
      </dgm:t>
    </dgm:pt>
    <dgm:pt modelId="{0D21D1B6-9203-4E32-9C82-4D303DBE5EF5}" type="sibTrans" cxnId="{BF9855C9-4F8C-4A34-AF16-61D63E987969}">
      <dgm:prSet/>
      <dgm:spPr/>
      <dgm:t>
        <a:bodyPr/>
        <a:lstStyle/>
        <a:p>
          <a:endParaRPr lang="en-IN"/>
        </a:p>
      </dgm:t>
    </dgm:pt>
    <dgm:pt modelId="{EFC06137-2720-4D46-BF60-E142983C0A53}">
      <dgm:prSet/>
      <dgm:spPr/>
      <dgm:t>
        <a:bodyPr/>
        <a:lstStyle/>
        <a:p>
          <a:r>
            <a:rPr lang="en-US" b="0" i="0"/>
            <a:t>Numpy</a:t>
          </a:r>
          <a:endParaRPr lang="en-IN"/>
        </a:p>
      </dgm:t>
    </dgm:pt>
    <dgm:pt modelId="{AC67267B-FCB1-41F1-8DAD-0B60DFB383E5}" type="parTrans" cxnId="{116A27CE-22E5-4F2B-9C6E-AA6F452B00FA}">
      <dgm:prSet/>
      <dgm:spPr/>
      <dgm:t>
        <a:bodyPr/>
        <a:lstStyle/>
        <a:p>
          <a:endParaRPr lang="en-IN"/>
        </a:p>
      </dgm:t>
    </dgm:pt>
    <dgm:pt modelId="{D04BF5D8-F888-4385-A1CE-BFA108BBB484}" type="sibTrans" cxnId="{116A27CE-22E5-4F2B-9C6E-AA6F452B00FA}">
      <dgm:prSet/>
      <dgm:spPr/>
      <dgm:t>
        <a:bodyPr/>
        <a:lstStyle/>
        <a:p>
          <a:endParaRPr lang="en-IN"/>
        </a:p>
      </dgm:t>
    </dgm:pt>
    <dgm:pt modelId="{612FB8DD-E481-455E-A5E0-C0B2235D52AA}">
      <dgm:prSet/>
      <dgm:spPr/>
      <dgm:t>
        <a:bodyPr/>
        <a:lstStyle/>
        <a:p>
          <a:r>
            <a:rPr lang="en-US" b="0" i="0"/>
            <a:t>Tensorflow</a:t>
          </a:r>
          <a:endParaRPr lang="en-IN"/>
        </a:p>
      </dgm:t>
    </dgm:pt>
    <dgm:pt modelId="{0514EA10-2E0A-409D-BEE9-7701F90716AC}" type="parTrans" cxnId="{2F463125-224A-4A20-A605-90ABDB985E1C}">
      <dgm:prSet/>
      <dgm:spPr/>
      <dgm:t>
        <a:bodyPr/>
        <a:lstStyle/>
        <a:p>
          <a:endParaRPr lang="en-IN"/>
        </a:p>
      </dgm:t>
    </dgm:pt>
    <dgm:pt modelId="{1C3EB6BE-2F41-4BC3-B849-211F52B8A39B}" type="sibTrans" cxnId="{2F463125-224A-4A20-A605-90ABDB985E1C}">
      <dgm:prSet/>
      <dgm:spPr/>
      <dgm:t>
        <a:bodyPr/>
        <a:lstStyle/>
        <a:p>
          <a:endParaRPr lang="en-IN"/>
        </a:p>
      </dgm:t>
    </dgm:pt>
    <dgm:pt modelId="{60E46F5F-A583-4A8C-8E34-3290B73F244D}">
      <dgm:prSet/>
      <dgm:spPr/>
      <dgm:t>
        <a:bodyPr/>
        <a:lstStyle/>
        <a:p>
          <a:r>
            <a:rPr lang="en-US" b="0" i="0"/>
            <a:t>Pickle</a:t>
          </a:r>
          <a:endParaRPr lang="en-IN"/>
        </a:p>
      </dgm:t>
    </dgm:pt>
    <dgm:pt modelId="{08F4E408-A74A-4A8B-A0E4-7B5668EFB024}" type="parTrans" cxnId="{1703F9FC-F77B-4989-A46A-4CD89B184767}">
      <dgm:prSet/>
      <dgm:spPr/>
      <dgm:t>
        <a:bodyPr/>
        <a:lstStyle/>
        <a:p>
          <a:endParaRPr lang="en-IN"/>
        </a:p>
      </dgm:t>
    </dgm:pt>
    <dgm:pt modelId="{E8622B8B-64F4-4110-AD1E-767CD6EC712C}" type="sibTrans" cxnId="{1703F9FC-F77B-4989-A46A-4CD89B184767}">
      <dgm:prSet/>
      <dgm:spPr/>
      <dgm:t>
        <a:bodyPr/>
        <a:lstStyle/>
        <a:p>
          <a:endParaRPr lang="en-IN"/>
        </a:p>
      </dgm:t>
    </dgm:pt>
    <dgm:pt modelId="{33411B70-6D8D-45AD-82AF-56EC1C18B801}" type="pres">
      <dgm:prSet presAssocID="{8E87D001-E44C-4AF7-8F32-F07601F806BD}" presName="linear" presStyleCnt="0">
        <dgm:presLayoutVars>
          <dgm:animLvl val="lvl"/>
          <dgm:resizeHandles val="exact"/>
        </dgm:presLayoutVars>
      </dgm:prSet>
      <dgm:spPr/>
    </dgm:pt>
    <dgm:pt modelId="{243C4408-49ED-4A75-85C5-C23F7DFEA0F8}" type="pres">
      <dgm:prSet presAssocID="{F1729ED8-CFA5-45AF-A10B-251701C768D0}" presName="parentText" presStyleLbl="node1" presStyleIdx="0" presStyleCnt="5">
        <dgm:presLayoutVars>
          <dgm:chMax val="0"/>
          <dgm:bulletEnabled val="1"/>
        </dgm:presLayoutVars>
      </dgm:prSet>
      <dgm:spPr/>
    </dgm:pt>
    <dgm:pt modelId="{241C23C7-60F6-4055-A218-AC2618074768}" type="pres">
      <dgm:prSet presAssocID="{6870C820-D8EA-428D-941E-0CEC18528C12}" presName="spacer" presStyleCnt="0"/>
      <dgm:spPr/>
    </dgm:pt>
    <dgm:pt modelId="{5B135CF0-052E-4932-89AF-D1E8977949B2}" type="pres">
      <dgm:prSet presAssocID="{0170F70D-D9E1-487F-B33A-402BFD530494}" presName="parentText" presStyleLbl="node1" presStyleIdx="1" presStyleCnt="5">
        <dgm:presLayoutVars>
          <dgm:chMax val="0"/>
          <dgm:bulletEnabled val="1"/>
        </dgm:presLayoutVars>
      </dgm:prSet>
      <dgm:spPr/>
    </dgm:pt>
    <dgm:pt modelId="{D4D31A5C-11AD-4129-B274-09C6C756D5D2}" type="pres">
      <dgm:prSet presAssocID="{0D21D1B6-9203-4E32-9C82-4D303DBE5EF5}" presName="spacer" presStyleCnt="0"/>
      <dgm:spPr/>
    </dgm:pt>
    <dgm:pt modelId="{EE8B270C-56EA-4F0C-8662-8982790D5D00}" type="pres">
      <dgm:prSet presAssocID="{EFC06137-2720-4D46-BF60-E142983C0A53}" presName="parentText" presStyleLbl="node1" presStyleIdx="2" presStyleCnt="5">
        <dgm:presLayoutVars>
          <dgm:chMax val="0"/>
          <dgm:bulletEnabled val="1"/>
        </dgm:presLayoutVars>
      </dgm:prSet>
      <dgm:spPr/>
    </dgm:pt>
    <dgm:pt modelId="{ECCDE74C-6483-41D7-B273-D460DCA71E90}" type="pres">
      <dgm:prSet presAssocID="{D04BF5D8-F888-4385-A1CE-BFA108BBB484}" presName="spacer" presStyleCnt="0"/>
      <dgm:spPr/>
    </dgm:pt>
    <dgm:pt modelId="{BDE06BC8-11DA-4765-A5E9-5DECFF456BDF}" type="pres">
      <dgm:prSet presAssocID="{612FB8DD-E481-455E-A5E0-C0B2235D52AA}" presName="parentText" presStyleLbl="node1" presStyleIdx="3" presStyleCnt="5">
        <dgm:presLayoutVars>
          <dgm:chMax val="0"/>
          <dgm:bulletEnabled val="1"/>
        </dgm:presLayoutVars>
      </dgm:prSet>
      <dgm:spPr/>
    </dgm:pt>
    <dgm:pt modelId="{44789B47-24F7-45D4-9C4E-66EBF69EFA73}" type="pres">
      <dgm:prSet presAssocID="{1C3EB6BE-2F41-4BC3-B849-211F52B8A39B}" presName="spacer" presStyleCnt="0"/>
      <dgm:spPr/>
    </dgm:pt>
    <dgm:pt modelId="{30F32880-9E62-47DD-8093-CC1BA302D8EC}" type="pres">
      <dgm:prSet presAssocID="{60E46F5F-A583-4A8C-8E34-3290B73F244D}" presName="parentText" presStyleLbl="node1" presStyleIdx="4" presStyleCnt="5">
        <dgm:presLayoutVars>
          <dgm:chMax val="0"/>
          <dgm:bulletEnabled val="1"/>
        </dgm:presLayoutVars>
      </dgm:prSet>
      <dgm:spPr/>
    </dgm:pt>
  </dgm:ptLst>
  <dgm:cxnLst>
    <dgm:cxn modelId="{A92FE818-ACA6-47A0-B760-F95CB0006D86}" type="presOf" srcId="{8E87D001-E44C-4AF7-8F32-F07601F806BD}" destId="{33411B70-6D8D-45AD-82AF-56EC1C18B801}" srcOrd="0" destOrd="0" presId="urn:microsoft.com/office/officeart/2005/8/layout/vList2"/>
    <dgm:cxn modelId="{383FD51B-FC8B-4314-B402-13B1D84CB999}" type="presOf" srcId="{612FB8DD-E481-455E-A5E0-C0B2235D52AA}" destId="{BDE06BC8-11DA-4765-A5E9-5DECFF456BDF}" srcOrd="0" destOrd="0" presId="urn:microsoft.com/office/officeart/2005/8/layout/vList2"/>
    <dgm:cxn modelId="{2F463125-224A-4A20-A605-90ABDB985E1C}" srcId="{8E87D001-E44C-4AF7-8F32-F07601F806BD}" destId="{612FB8DD-E481-455E-A5E0-C0B2235D52AA}" srcOrd="3" destOrd="0" parTransId="{0514EA10-2E0A-409D-BEE9-7701F90716AC}" sibTransId="{1C3EB6BE-2F41-4BC3-B849-211F52B8A39B}"/>
    <dgm:cxn modelId="{D089D82B-664C-4AA5-BCEB-6BF030175C4E}" srcId="{8E87D001-E44C-4AF7-8F32-F07601F806BD}" destId="{F1729ED8-CFA5-45AF-A10B-251701C768D0}" srcOrd="0" destOrd="0" parTransId="{C5B9D114-C1F7-4D42-AFE7-0755AE566567}" sibTransId="{6870C820-D8EA-428D-941E-0CEC18528C12}"/>
    <dgm:cxn modelId="{36F83586-0C46-4006-B012-337FA7D21784}" type="presOf" srcId="{F1729ED8-CFA5-45AF-A10B-251701C768D0}" destId="{243C4408-49ED-4A75-85C5-C23F7DFEA0F8}" srcOrd="0" destOrd="0" presId="urn:microsoft.com/office/officeart/2005/8/layout/vList2"/>
    <dgm:cxn modelId="{F3772694-2A26-460A-B89E-36FE87FD5C63}" type="presOf" srcId="{EFC06137-2720-4D46-BF60-E142983C0A53}" destId="{EE8B270C-56EA-4F0C-8662-8982790D5D00}" srcOrd="0" destOrd="0" presId="urn:microsoft.com/office/officeart/2005/8/layout/vList2"/>
    <dgm:cxn modelId="{BF9855C9-4F8C-4A34-AF16-61D63E987969}" srcId="{8E87D001-E44C-4AF7-8F32-F07601F806BD}" destId="{0170F70D-D9E1-487F-B33A-402BFD530494}" srcOrd="1" destOrd="0" parTransId="{DF8397E0-638B-49DE-8996-36ECD192055C}" sibTransId="{0D21D1B6-9203-4E32-9C82-4D303DBE5EF5}"/>
    <dgm:cxn modelId="{116A27CE-22E5-4F2B-9C6E-AA6F452B00FA}" srcId="{8E87D001-E44C-4AF7-8F32-F07601F806BD}" destId="{EFC06137-2720-4D46-BF60-E142983C0A53}" srcOrd="2" destOrd="0" parTransId="{AC67267B-FCB1-41F1-8DAD-0B60DFB383E5}" sibTransId="{D04BF5D8-F888-4385-A1CE-BFA108BBB484}"/>
    <dgm:cxn modelId="{E7642EE1-23BE-40B3-88F0-7D6DB98D45C3}" type="presOf" srcId="{0170F70D-D9E1-487F-B33A-402BFD530494}" destId="{5B135CF0-052E-4932-89AF-D1E8977949B2}" srcOrd="0" destOrd="0" presId="urn:microsoft.com/office/officeart/2005/8/layout/vList2"/>
    <dgm:cxn modelId="{115F75F1-1C26-4107-98E4-06080552418B}" type="presOf" srcId="{60E46F5F-A583-4A8C-8E34-3290B73F244D}" destId="{30F32880-9E62-47DD-8093-CC1BA302D8EC}" srcOrd="0" destOrd="0" presId="urn:microsoft.com/office/officeart/2005/8/layout/vList2"/>
    <dgm:cxn modelId="{1703F9FC-F77B-4989-A46A-4CD89B184767}" srcId="{8E87D001-E44C-4AF7-8F32-F07601F806BD}" destId="{60E46F5F-A583-4A8C-8E34-3290B73F244D}" srcOrd="4" destOrd="0" parTransId="{08F4E408-A74A-4A8B-A0E4-7B5668EFB024}" sibTransId="{E8622B8B-64F4-4110-AD1E-767CD6EC712C}"/>
    <dgm:cxn modelId="{49C2043B-7303-42E5-AFBF-06BF0B8FA6B8}" type="presParOf" srcId="{33411B70-6D8D-45AD-82AF-56EC1C18B801}" destId="{243C4408-49ED-4A75-85C5-C23F7DFEA0F8}" srcOrd="0" destOrd="0" presId="urn:microsoft.com/office/officeart/2005/8/layout/vList2"/>
    <dgm:cxn modelId="{1A65D89C-DB9E-4F12-8555-874A675342A0}" type="presParOf" srcId="{33411B70-6D8D-45AD-82AF-56EC1C18B801}" destId="{241C23C7-60F6-4055-A218-AC2618074768}" srcOrd="1" destOrd="0" presId="urn:microsoft.com/office/officeart/2005/8/layout/vList2"/>
    <dgm:cxn modelId="{CC98C699-28DD-4C29-A98B-FAFD548859BE}" type="presParOf" srcId="{33411B70-6D8D-45AD-82AF-56EC1C18B801}" destId="{5B135CF0-052E-4932-89AF-D1E8977949B2}" srcOrd="2" destOrd="0" presId="urn:microsoft.com/office/officeart/2005/8/layout/vList2"/>
    <dgm:cxn modelId="{2DB02AD4-2228-4089-B056-D5B2B7030B48}" type="presParOf" srcId="{33411B70-6D8D-45AD-82AF-56EC1C18B801}" destId="{D4D31A5C-11AD-4129-B274-09C6C756D5D2}" srcOrd="3" destOrd="0" presId="urn:microsoft.com/office/officeart/2005/8/layout/vList2"/>
    <dgm:cxn modelId="{7ACA18D3-596D-4899-B6F7-45AD7358944B}" type="presParOf" srcId="{33411B70-6D8D-45AD-82AF-56EC1C18B801}" destId="{EE8B270C-56EA-4F0C-8662-8982790D5D00}" srcOrd="4" destOrd="0" presId="urn:microsoft.com/office/officeart/2005/8/layout/vList2"/>
    <dgm:cxn modelId="{B11898FA-271B-4272-A638-D5D9FBB2D9FC}" type="presParOf" srcId="{33411B70-6D8D-45AD-82AF-56EC1C18B801}" destId="{ECCDE74C-6483-41D7-B273-D460DCA71E90}" srcOrd="5" destOrd="0" presId="urn:microsoft.com/office/officeart/2005/8/layout/vList2"/>
    <dgm:cxn modelId="{F8790434-BB8C-4434-9A79-B9FAB42E33F8}" type="presParOf" srcId="{33411B70-6D8D-45AD-82AF-56EC1C18B801}" destId="{BDE06BC8-11DA-4765-A5E9-5DECFF456BDF}" srcOrd="6" destOrd="0" presId="urn:microsoft.com/office/officeart/2005/8/layout/vList2"/>
    <dgm:cxn modelId="{E98074A7-982E-479E-847C-A6A8E14A832A}" type="presParOf" srcId="{33411B70-6D8D-45AD-82AF-56EC1C18B801}" destId="{44789B47-24F7-45D4-9C4E-66EBF69EFA73}" srcOrd="7" destOrd="0" presId="urn:microsoft.com/office/officeart/2005/8/layout/vList2"/>
    <dgm:cxn modelId="{ED8B5070-BD23-4A67-8912-1F4D15C52734}" type="presParOf" srcId="{33411B70-6D8D-45AD-82AF-56EC1C18B801}" destId="{30F32880-9E62-47DD-8093-CC1BA302D8E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079DE-FB47-473F-9AC4-4C41A3D3DD09}">
      <dsp:nvSpPr>
        <dsp:cNvPr id="0" name=""/>
        <dsp:cNvSpPr/>
      </dsp:nvSpPr>
      <dsp:spPr>
        <a:xfrm>
          <a:off x="0" y="1033"/>
          <a:ext cx="7193400" cy="291220"/>
        </a:xfrm>
        <a:prstGeom prst="roundRect">
          <a:avLst/>
        </a:prstGeom>
        <a:solidFill>
          <a:schemeClr val="accent1">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ABSTRACT</a:t>
          </a:r>
        </a:p>
      </dsp:txBody>
      <dsp:txXfrm>
        <a:off x="14216" y="15249"/>
        <a:ext cx="7164968" cy="262788"/>
      </dsp:txXfrm>
    </dsp:sp>
    <dsp:sp modelId="{E60FD600-D8A1-4BB8-926E-0E7D49B1E25D}">
      <dsp:nvSpPr>
        <dsp:cNvPr id="0" name=""/>
        <dsp:cNvSpPr/>
      </dsp:nvSpPr>
      <dsp:spPr>
        <a:xfrm>
          <a:off x="0" y="302210"/>
          <a:ext cx="7193400" cy="291220"/>
        </a:xfrm>
        <a:prstGeom prst="roundRect">
          <a:avLst/>
        </a:prstGeom>
        <a:solidFill>
          <a:schemeClr val="accent1">
            <a:shade val="50000"/>
            <a:hueOff val="69343"/>
            <a:satOff val="393"/>
            <a:lumOff val="892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LITERATURE REVIEW</a:t>
          </a:r>
          <a:endParaRPr lang="en-IN" sz="1800" kern="1200"/>
        </a:p>
      </dsp:txBody>
      <dsp:txXfrm>
        <a:off x="14216" y="316426"/>
        <a:ext cx="7164968" cy="262788"/>
      </dsp:txXfrm>
    </dsp:sp>
    <dsp:sp modelId="{7E9DDBE4-3E2B-42B7-9B14-E9C2580FABD1}">
      <dsp:nvSpPr>
        <dsp:cNvPr id="0" name=""/>
        <dsp:cNvSpPr/>
      </dsp:nvSpPr>
      <dsp:spPr>
        <a:xfrm>
          <a:off x="0" y="603386"/>
          <a:ext cx="7193400" cy="291220"/>
        </a:xfrm>
        <a:prstGeom prst="roundRect">
          <a:avLst/>
        </a:prstGeom>
        <a:solidFill>
          <a:schemeClr val="accent1">
            <a:shade val="50000"/>
            <a:hueOff val="138686"/>
            <a:satOff val="785"/>
            <a:lumOff val="1784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ARCHITECTURE DIAGRAM </a:t>
          </a:r>
          <a:endParaRPr lang="en-IN" sz="1800" kern="1200" dirty="0"/>
        </a:p>
      </dsp:txBody>
      <dsp:txXfrm>
        <a:off x="14216" y="617602"/>
        <a:ext cx="7164968" cy="262788"/>
      </dsp:txXfrm>
    </dsp:sp>
    <dsp:sp modelId="{4652CC09-0DD9-4261-9E08-BFF80461AB53}">
      <dsp:nvSpPr>
        <dsp:cNvPr id="0" name=""/>
        <dsp:cNvSpPr/>
      </dsp:nvSpPr>
      <dsp:spPr>
        <a:xfrm>
          <a:off x="0" y="904563"/>
          <a:ext cx="7193400" cy="291220"/>
        </a:xfrm>
        <a:prstGeom prst="roundRect">
          <a:avLst/>
        </a:prstGeom>
        <a:solidFill>
          <a:schemeClr val="accent1">
            <a:shade val="50000"/>
            <a:hueOff val="208029"/>
            <a:satOff val="1178"/>
            <a:lumOff val="26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MODULES </a:t>
          </a:r>
          <a:endParaRPr lang="en-IN" sz="1800" kern="1200" dirty="0"/>
        </a:p>
      </dsp:txBody>
      <dsp:txXfrm>
        <a:off x="14216" y="918779"/>
        <a:ext cx="7164968" cy="262788"/>
      </dsp:txXfrm>
    </dsp:sp>
    <dsp:sp modelId="{8649A18B-6A22-4535-879C-444E2ECDE698}">
      <dsp:nvSpPr>
        <dsp:cNvPr id="0" name=""/>
        <dsp:cNvSpPr/>
      </dsp:nvSpPr>
      <dsp:spPr>
        <a:xfrm>
          <a:off x="0" y="1205739"/>
          <a:ext cx="7193400" cy="291220"/>
        </a:xfrm>
        <a:prstGeom prst="roundRect">
          <a:avLst/>
        </a:prstGeom>
        <a:solidFill>
          <a:schemeClr val="accent1">
            <a:shade val="50000"/>
            <a:hueOff val="277372"/>
            <a:satOff val="1571"/>
            <a:lumOff val="3568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ALGORITHMS USED</a:t>
          </a:r>
          <a:endParaRPr lang="en-IN" sz="1800" kern="1200" dirty="0"/>
        </a:p>
      </dsp:txBody>
      <dsp:txXfrm>
        <a:off x="14216" y="1219955"/>
        <a:ext cx="7164968" cy="262788"/>
      </dsp:txXfrm>
    </dsp:sp>
    <dsp:sp modelId="{A31F4045-FEA4-44B3-9937-877F6373250A}">
      <dsp:nvSpPr>
        <dsp:cNvPr id="0" name=""/>
        <dsp:cNvSpPr/>
      </dsp:nvSpPr>
      <dsp:spPr>
        <a:xfrm>
          <a:off x="0" y="1506916"/>
          <a:ext cx="7193400" cy="291220"/>
        </a:xfrm>
        <a:prstGeom prst="roundRect">
          <a:avLst/>
        </a:prstGeom>
        <a:solidFill>
          <a:schemeClr val="accent1">
            <a:shade val="50000"/>
            <a:hueOff val="277372"/>
            <a:satOff val="1571"/>
            <a:lumOff val="3568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TECHNOLOGY STACK </a:t>
          </a:r>
          <a:endParaRPr lang="en-IN" sz="1800" kern="1200" dirty="0"/>
        </a:p>
      </dsp:txBody>
      <dsp:txXfrm>
        <a:off x="14216" y="1521132"/>
        <a:ext cx="7164968" cy="262788"/>
      </dsp:txXfrm>
    </dsp:sp>
    <dsp:sp modelId="{617D7194-06F5-47A9-8C57-0593D4F48832}">
      <dsp:nvSpPr>
        <dsp:cNvPr id="0" name=""/>
        <dsp:cNvSpPr/>
      </dsp:nvSpPr>
      <dsp:spPr>
        <a:xfrm>
          <a:off x="0" y="1808092"/>
          <a:ext cx="7193400" cy="291220"/>
        </a:xfrm>
        <a:prstGeom prst="roundRect">
          <a:avLst/>
        </a:prstGeom>
        <a:solidFill>
          <a:schemeClr val="accent1">
            <a:shade val="50000"/>
            <a:hueOff val="208029"/>
            <a:satOff val="1178"/>
            <a:lumOff val="2676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OUTPUT SCREENSHOTS</a:t>
          </a:r>
        </a:p>
      </dsp:txBody>
      <dsp:txXfrm>
        <a:off x="14216" y="1822308"/>
        <a:ext cx="7164968" cy="262788"/>
      </dsp:txXfrm>
    </dsp:sp>
    <dsp:sp modelId="{A821E3C0-6E11-43ED-B849-16803478E20A}">
      <dsp:nvSpPr>
        <dsp:cNvPr id="0" name=""/>
        <dsp:cNvSpPr/>
      </dsp:nvSpPr>
      <dsp:spPr>
        <a:xfrm>
          <a:off x="0" y="2109269"/>
          <a:ext cx="7193400" cy="291220"/>
        </a:xfrm>
        <a:prstGeom prst="roundRect">
          <a:avLst/>
        </a:prstGeom>
        <a:solidFill>
          <a:schemeClr val="accent1">
            <a:shade val="50000"/>
            <a:hueOff val="138686"/>
            <a:satOff val="785"/>
            <a:lumOff val="1784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CONCLUSION AND FUTURE WORKS</a:t>
          </a:r>
        </a:p>
      </dsp:txBody>
      <dsp:txXfrm>
        <a:off x="14216" y="2123485"/>
        <a:ext cx="7164968" cy="262788"/>
      </dsp:txXfrm>
    </dsp:sp>
    <dsp:sp modelId="{24A1CDA6-2602-47CE-94EA-92825CE1AE3E}">
      <dsp:nvSpPr>
        <dsp:cNvPr id="0" name=""/>
        <dsp:cNvSpPr/>
      </dsp:nvSpPr>
      <dsp:spPr>
        <a:xfrm>
          <a:off x="0" y="2410446"/>
          <a:ext cx="7193400" cy="291220"/>
        </a:xfrm>
        <a:prstGeom prst="roundRect">
          <a:avLst/>
        </a:prstGeom>
        <a:solidFill>
          <a:schemeClr val="accent1">
            <a:shade val="50000"/>
            <a:hueOff val="69343"/>
            <a:satOff val="393"/>
            <a:lumOff val="892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REFERENCES</a:t>
          </a:r>
        </a:p>
      </dsp:txBody>
      <dsp:txXfrm>
        <a:off x="14216" y="2424662"/>
        <a:ext cx="7164968" cy="262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4D29D-9C5B-431B-90A2-66F747EA72FC}">
      <dsp:nvSpPr>
        <dsp:cNvPr id="0" name=""/>
        <dsp:cNvSpPr/>
      </dsp:nvSpPr>
      <dsp:spPr>
        <a:xfrm rot="16200000">
          <a:off x="383864" y="-380264"/>
          <a:ext cx="2702700" cy="3463228"/>
        </a:xfrm>
        <a:prstGeom prst="flowChartManualOperati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0" tIns="0" rIns="260573" bIns="0" numCol="1" spcCol="1270" anchor="ctr" anchorCtr="0">
          <a:noAutofit/>
        </a:bodyPr>
        <a:lstStyle/>
        <a:p>
          <a:pPr marL="0" lvl="0" indent="0" algn="ctr" defTabSz="1822450">
            <a:lnSpc>
              <a:spcPct val="90000"/>
            </a:lnSpc>
            <a:spcBef>
              <a:spcPct val="0"/>
            </a:spcBef>
            <a:spcAft>
              <a:spcPct val="35000"/>
            </a:spcAft>
            <a:buNone/>
          </a:pPr>
          <a:r>
            <a:rPr lang="en-US" sz="4100" b="0" i="0" kern="1200" dirty="0"/>
            <a:t>Image Captioning Module </a:t>
          </a:r>
          <a:endParaRPr lang="en-IN" sz="4100" kern="1200" dirty="0"/>
        </a:p>
      </dsp:txBody>
      <dsp:txXfrm rot="5400000">
        <a:off x="3600" y="540540"/>
        <a:ext cx="3463228" cy="1621620"/>
      </dsp:txXfrm>
    </dsp:sp>
    <dsp:sp modelId="{B49F081B-729A-465B-BC0B-7564340AD945}">
      <dsp:nvSpPr>
        <dsp:cNvPr id="0" name=""/>
        <dsp:cNvSpPr/>
      </dsp:nvSpPr>
      <dsp:spPr>
        <a:xfrm rot="16200000">
          <a:off x="4106835" y="-380264"/>
          <a:ext cx="2702700" cy="3463228"/>
        </a:xfrm>
        <a:prstGeom prst="flowChartManualOperation">
          <a:avLst/>
        </a:prstGeom>
        <a:gradFill rotWithShape="0">
          <a:gsLst>
            <a:gs pos="0">
              <a:schemeClr val="accent5">
                <a:hueOff val="-1228596"/>
                <a:satOff val="-4626"/>
                <a:lumOff val="-1765"/>
                <a:alphaOff val="0"/>
                <a:tint val="100000"/>
                <a:shade val="100000"/>
                <a:satMod val="130000"/>
              </a:schemeClr>
            </a:gs>
            <a:gs pos="100000">
              <a:schemeClr val="accent5">
                <a:hueOff val="-1228596"/>
                <a:satOff val="-4626"/>
                <a:lumOff val="-17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0" tIns="0" rIns="260573" bIns="0" numCol="1" spcCol="1270" anchor="ctr" anchorCtr="0">
          <a:noAutofit/>
        </a:bodyPr>
        <a:lstStyle/>
        <a:p>
          <a:pPr marL="0" lvl="0" indent="0" algn="ctr" defTabSz="1822450">
            <a:lnSpc>
              <a:spcPct val="90000"/>
            </a:lnSpc>
            <a:spcBef>
              <a:spcPct val="0"/>
            </a:spcBef>
            <a:spcAft>
              <a:spcPct val="35000"/>
            </a:spcAft>
            <a:buNone/>
          </a:pPr>
          <a:r>
            <a:rPr lang="en-US" sz="4100" b="0" i="0" kern="1200" dirty="0"/>
            <a:t>Converting text to speech</a:t>
          </a:r>
          <a:endParaRPr lang="en-IN" sz="4100" kern="1200" dirty="0"/>
        </a:p>
      </dsp:txBody>
      <dsp:txXfrm rot="5400000">
        <a:off x="3726571" y="540540"/>
        <a:ext cx="3463228" cy="16216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8DEA0-E709-43DC-B47C-11C1529A3AF2}">
      <dsp:nvSpPr>
        <dsp:cNvPr id="0" name=""/>
        <dsp:cNvSpPr/>
      </dsp:nvSpPr>
      <dsp:spPr>
        <a:xfrm>
          <a:off x="1490842" y="0"/>
          <a:ext cx="2834099" cy="2834099"/>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115FF6-3E8B-414C-A938-57D36A3B62D6}">
      <dsp:nvSpPr>
        <dsp:cNvPr id="0" name=""/>
        <dsp:cNvSpPr/>
      </dsp:nvSpPr>
      <dsp:spPr>
        <a:xfrm>
          <a:off x="2907892" y="283686"/>
          <a:ext cx="1842165" cy="100743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CNN</a:t>
          </a:r>
          <a:endParaRPr lang="en-IN" sz="1900" kern="1200" dirty="0"/>
        </a:p>
      </dsp:txBody>
      <dsp:txXfrm>
        <a:off x="2957071" y="332865"/>
        <a:ext cx="1743807" cy="909075"/>
      </dsp:txXfrm>
    </dsp:sp>
    <dsp:sp modelId="{4ADE774D-B7CD-4342-96E6-7974E1251F1B}">
      <dsp:nvSpPr>
        <dsp:cNvPr id="0" name=""/>
        <dsp:cNvSpPr/>
      </dsp:nvSpPr>
      <dsp:spPr>
        <a:xfrm>
          <a:off x="2907892" y="1417049"/>
          <a:ext cx="1842165" cy="100743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err="1"/>
            <a:t>HuggingFace</a:t>
          </a:r>
          <a:r>
            <a:rPr lang="en-US" sz="1900" b="0" i="0" kern="1200" dirty="0"/>
            <a:t> Transformer</a:t>
          </a:r>
          <a:endParaRPr lang="en-IN" sz="1900" kern="1200" dirty="0"/>
        </a:p>
      </dsp:txBody>
      <dsp:txXfrm>
        <a:off x="2957071" y="1466228"/>
        <a:ext cx="1743807" cy="9090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C4408-49ED-4A75-85C5-C23F7DFEA0F8}">
      <dsp:nvSpPr>
        <dsp:cNvPr id="0" name=""/>
        <dsp:cNvSpPr/>
      </dsp:nvSpPr>
      <dsp:spPr>
        <a:xfrm>
          <a:off x="0" y="50558"/>
          <a:ext cx="27114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gTTS</a:t>
          </a:r>
          <a:endParaRPr lang="en-IN" sz="2200" kern="1200"/>
        </a:p>
      </dsp:txBody>
      <dsp:txXfrm>
        <a:off x="25130" y="75688"/>
        <a:ext cx="2661140" cy="464540"/>
      </dsp:txXfrm>
    </dsp:sp>
    <dsp:sp modelId="{5B135CF0-052E-4932-89AF-D1E8977949B2}">
      <dsp:nvSpPr>
        <dsp:cNvPr id="0" name=""/>
        <dsp:cNvSpPr/>
      </dsp:nvSpPr>
      <dsp:spPr>
        <a:xfrm>
          <a:off x="0" y="628718"/>
          <a:ext cx="27114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Pandas</a:t>
          </a:r>
        </a:p>
      </dsp:txBody>
      <dsp:txXfrm>
        <a:off x="25130" y="653848"/>
        <a:ext cx="2661140" cy="464540"/>
      </dsp:txXfrm>
    </dsp:sp>
    <dsp:sp modelId="{EE8B270C-56EA-4F0C-8662-8982790D5D00}">
      <dsp:nvSpPr>
        <dsp:cNvPr id="0" name=""/>
        <dsp:cNvSpPr/>
      </dsp:nvSpPr>
      <dsp:spPr>
        <a:xfrm>
          <a:off x="0" y="1206878"/>
          <a:ext cx="27114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Numpy</a:t>
          </a:r>
          <a:endParaRPr lang="en-IN" sz="2200" kern="1200"/>
        </a:p>
      </dsp:txBody>
      <dsp:txXfrm>
        <a:off x="25130" y="1232008"/>
        <a:ext cx="2661140" cy="464540"/>
      </dsp:txXfrm>
    </dsp:sp>
    <dsp:sp modelId="{BDE06BC8-11DA-4765-A5E9-5DECFF456BDF}">
      <dsp:nvSpPr>
        <dsp:cNvPr id="0" name=""/>
        <dsp:cNvSpPr/>
      </dsp:nvSpPr>
      <dsp:spPr>
        <a:xfrm>
          <a:off x="0" y="1785038"/>
          <a:ext cx="27114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Tensorflow</a:t>
          </a:r>
          <a:endParaRPr lang="en-IN" sz="2200" kern="1200"/>
        </a:p>
      </dsp:txBody>
      <dsp:txXfrm>
        <a:off x="25130" y="1810168"/>
        <a:ext cx="2661140" cy="464540"/>
      </dsp:txXfrm>
    </dsp:sp>
    <dsp:sp modelId="{30F32880-9E62-47DD-8093-CC1BA302D8EC}">
      <dsp:nvSpPr>
        <dsp:cNvPr id="0" name=""/>
        <dsp:cNvSpPr/>
      </dsp:nvSpPr>
      <dsp:spPr>
        <a:xfrm>
          <a:off x="0" y="2363198"/>
          <a:ext cx="2711400" cy="514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Pickle</a:t>
          </a:r>
          <a:endParaRPr lang="en-IN" sz="2200" kern="1200"/>
        </a:p>
      </dsp:txBody>
      <dsp:txXfrm>
        <a:off x="25130" y="2388328"/>
        <a:ext cx="2661140"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1386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2"/>
        <p:cNvGrpSpPr/>
        <p:nvPr/>
      </p:nvGrpSpPr>
      <p:grpSpPr>
        <a:xfrm>
          <a:off x="0" y="0"/>
          <a:ext cx="0" cy="0"/>
          <a:chOff x="0" y="0"/>
          <a:chExt cx="0" cy="0"/>
        </a:xfrm>
      </p:grpSpPr>
      <p:sp>
        <p:nvSpPr>
          <p:cNvPr id="2403" name="Google Shape;2403;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4" name="Google Shape;2404;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5" name="Google Shape;535;p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41" name="Google Shape;541;p7"/>
          <p:cNvSpPr txBox="1">
            <a:spLocks noGrp="1"/>
          </p:cNvSpPr>
          <p:nvPr>
            <p:ph type="title"/>
          </p:nvPr>
        </p:nvSpPr>
        <p:spPr>
          <a:xfrm>
            <a:off x="855300" y="836000"/>
            <a:ext cx="66990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2" name="Google Shape;542;p7"/>
          <p:cNvSpPr txBox="1">
            <a:spLocks noGrp="1"/>
          </p:cNvSpPr>
          <p:nvPr>
            <p:ph type="body" idx="1"/>
          </p:nvPr>
        </p:nvSpPr>
        <p:spPr>
          <a:xfrm>
            <a:off x="855434"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3" name="Google Shape;543;p7"/>
          <p:cNvSpPr txBox="1">
            <a:spLocks noGrp="1"/>
          </p:cNvSpPr>
          <p:nvPr>
            <p:ph type="body" idx="2"/>
          </p:nvPr>
        </p:nvSpPr>
        <p:spPr>
          <a:xfrm>
            <a:off x="3161403"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4" name="Google Shape;544;p7"/>
          <p:cNvSpPr txBox="1">
            <a:spLocks noGrp="1"/>
          </p:cNvSpPr>
          <p:nvPr>
            <p:ph type="body" idx="3"/>
          </p:nvPr>
        </p:nvSpPr>
        <p:spPr>
          <a:xfrm>
            <a:off x="5467372"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5" name="Google Shape;545;p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1" name="Google Shape;591;p8"/>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2" name="Google Shape;592;p8"/>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3" name="Google Shape;593;p8"/>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4" name="Google Shape;594;p8"/>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5" name="Google Shape;595;p8"/>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6" name="Google Shape;596;p8"/>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7" name="Google Shape;597;p8"/>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8" name="Google Shape;598;p8"/>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99" name="Google Shape;599;p8"/>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0" name="Google Shape;600;p8"/>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1" name="Google Shape;601;p8"/>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2" name="Google Shape;602;p8"/>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3" name="Google Shape;603;p8"/>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09" name="Google Shape;609;p8"/>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0" name="Google Shape;610;p8"/>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1" name="Google Shape;611;p8"/>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2" name="Google Shape;612;p8"/>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3" name="Google Shape;613;p8"/>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4" name="Google Shape;614;p8"/>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5" name="Google Shape;615;p8"/>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6" name="Google Shape;616;p8"/>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7" name="Google Shape;617;p8"/>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19" name="Google Shape;619;p8"/>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0" name="Google Shape;620;p8"/>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1" name="Google Shape;621;p8"/>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22" name="Google Shape;622;p8"/>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623" name="Google Shape;623;p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24" name="Google Shape;624;p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8" r:id="rId6"/>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2864-D5BC-4ADE-8715-9AEADF023FFF}"/>
              </a:ext>
            </a:extLst>
          </p:cNvPr>
          <p:cNvSpPr>
            <a:spLocks noGrp="1"/>
          </p:cNvSpPr>
          <p:nvPr>
            <p:ph type="ctrTitle"/>
          </p:nvPr>
        </p:nvSpPr>
        <p:spPr/>
        <p:txBody>
          <a:bodyPr/>
          <a:lstStyle/>
          <a:p>
            <a:r>
              <a:rPr lang="en-US" dirty="0"/>
              <a:t>IMAGE DESCRIBER</a:t>
            </a:r>
          </a:p>
        </p:txBody>
      </p:sp>
      <p:sp>
        <p:nvSpPr>
          <p:cNvPr id="3" name="Subtitle 2">
            <a:extLst>
              <a:ext uri="{FF2B5EF4-FFF2-40B4-BE49-F238E27FC236}">
                <a16:creationId xmlns:a16="http://schemas.microsoft.com/office/drawing/2014/main" id="{4EFD1ECB-99EB-FCED-CF3C-A6C463DEA915}"/>
              </a:ext>
            </a:extLst>
          </p:cNvPr>
          <p:cNvSpPr>
            <a:spLocks noGrp="1"/>
          </p:cNvSpPr>
          <p:nvPr>
            <p:ph type="subTitle" idx="1"/>
          </p:nvPr>
        </p:nvSpPr>
        <p:spPr>
          <a:xfrm>
            <a:off x="176779" y="3398690"/>
            <a:ext cx="5878800" cy="396600"/>
          </a:xfrm>
        </p:spPr>
        <p:txBody>
          <a:bodyPr/>
          <a:lstStyle/>
          <a:p>
            <a:pPr algn="l"/>
            <a:r>
              <a:rPr lang="en-US" sz="2000" dirty="0">
                <a:solidFill>
                  <a:schemeClr val="tx1"/>
                </a:solidFill>
                <a:latin typeface="Quantico" panose="020B0604020202020204" charset="0"/>
              </a:rPr>
              <a:t>     </a:t>
            </a:r>
            <a:endParaRPr lang="en-IN" sz="2000" dirty="0">
              <a:solidFill>
                <a:schemeClr val="tx1"/>
              </a:solidFill>
              <a:latin typeface="Quantico" panose="020B0604020202020204" charset="0"/>
            </a:endParaRPr>
          </a:p>
          <a:p>
            <a:pPr algn="l"/>
            <a:endParaRPr lang="en-US" dirty="0">
              <a:solidFill>
                <a:schemeClr val="tx1"/>
              </a:solidFill>
            </a:endParaRPr>
          </a:p>
        </p:txBody>
      </p:sp>
      <p:sp>
        <p:nvSpPr>
          <p:cNvPr id="4" name="TextBox 3">
            <a:extLst>
              <a:ext uri="{FF2B5EF4-FFF2-40B4-BE49-F238E27FC236}">
                <a16:creationId xmlns:a16="http://schemas.microsoft.com/office/drawing/2014/main" id="{FFEAE336-67F0-792A-5EFC-2DDDF52B2A20}"/>
              </a:ext>
            </a:extLst>
          </p:cNvPr>
          <p:cNvSpPr txBox="1"/>
          <p:nvPr/>
        </p:nvSpPr>
        <p:spPr>
          <a:xfrm>
            <a:off x="1733720" y="718956"/>
            <a:ext cx="5777680" cy="523220"/>
          </a:xfrm>
          <a:prstGeom prst="rect">
            <a:avLst/>
          </a:prstGeom>
          <a:noFill/>
        </p:spPr>
        <p:txBody>
          <a:bodyPr wrap="square">
            <a:spAutoFit/>
          </a:bodyPr>
          <a:lstStyle/>
          <a:p>
            <a:endParaRPr lang="en-US" sz="2800" dirty="0">
              <a:solidFill>
                <a:schemeClr val="bg1"/>
              </a:solidFill>
              <a:latin typeface="Quantico" panose="020B0604020202020204" charset="0"/>
            </a:endParaRPr>
          </a:p>
        </p:txBody>
      </p:sp>
    </p:spTree>
    <p:extLst>
      <p:ext uri="{BB962C8B-B14F-4D97-AF65-F5344CB8AC3E}">
        <p14:creationId xmlns:p14="http://schemas.microsoft.com/office/powerpoint/2010/main" val="30844524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816F-2963-88A5-AA82-710D0518A42A}"/>
              </a:ext>
            </a:extLst>
          </p:cNvPr>
          <p:cNvSpPr>
            <a:spLocks noGrp="1"/>
          </p:cNvSpPr>
          <p:nvPr>
            <p:ph type="title"/>
          </p:nvPr>
        </p:nvSpPr>
        <p:spPr/>
        <p:txBody>
          <a:bodyPr/>
          <a:lstStyle/>
          <a:p>
            <a:r>
              <a:rPr lang="en-US" dirty="0"/>
              <a:t>ALGORTIHMS USED:</a:t>
            </a:r>
            <a:endParaRPr lang="en-IN" dirty="0"/>
          </a:p>
        </p:txBody>
      </p:sp>
      <p:graphicFrame>
        <p:nvGraphicFramePr>
          <p:cNvPr id="5" name="Diagram 4">
            <a:extLst>
              <a:ext uri="{FF2B5EF4-FFF2-40B4-BE49-F238E27FC236}">
                <a16:creationId xmlns:a16="http://schemas.microsoft.com/office/drawing/2014/main" id="{1A141F4F-38B8-0015-E824-DF0AFE75B380}"/>
              </a:ext>
            </a:extLst>
          </p:cNvPr>
          <p:cNvGraphicFramePr/>
          <p:nvPr>
            <p:extLst>
              <p:ext uri="{D42A27DB-BD31-4B8C-83A1-F6EECF244321}">
                <p14:modId xmlns:p14="http://schemas.microsoft.com/office/powerpoint/2010/main" val="814179061"/>
              </p:ext>
            </p:extLst>
          </p:nvPr>
        </p:nvGraphicFramePr>
        <p:xfrm>
          <a:off x="855300" y="1553825"/>
          <a:ext cx="6240900" cy="283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FC15D99-B58C-6981-9364-7E9D9FAD69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7983778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BF24-5BF8-F520-C48F-98B7BD39A249}"/>
              </a:ext>
            </a:extLst>
          </p:cNvPr>
          <p:cNvSpPr>
            <a:spLocks noGrp="1"/>
          </p:cNvSpPr>
          <p:nvPr>
            <p:ph type="ctrTitle"/>
          </p:nvPr>
        </p:nvSpPr>
        <p:spPr>
          <a:xfrm>
            <a:off x="-2256648" y="100295"/>
            <a:ext cx="5878800" cy="1303800"/>
          </a:xfrm>
        </p:spPr>
        <p:txBody>
          <a:bodyPr/>
          <a:lstStyle/>
          <a:p>
            <a:r>
              <a:rPr lang="en-US" sz="3200" dirty="0"/>
              <a:t>CNN:</a:t>
            </a:r>
            <a:r>
              <a:rPr lang="en-US" dirty="0"/>
              <a:t> </a:t>
            </a:r>
            <a:br>
              <a:rPr lang="en-IN" dirty="0"/>
            </a:br>
            <a:endParaRPr lang="en-IN" dirty="0"/>
          </a:p>
        </p:txBody>
      </p:sp>
      <p:sp>
        <p:nvSpPr>
          <p:cNvPr id="3" name="Subtitle 2">
            <a:extLst>
              <a:ext uri="{FF2B5EF4-FFF2-40B4-BE49-F238E27FC236}">
                <a16:creationId xmlns:a16="http://schemas.microsoft.com/office/drawing/2014/main" id="{42584A21-2B65-A84C-DDD9-75E47CA8DC3A}"/>
              </a:ext>
            </a:extLst>
          </p:cNvPr>
          <p:cNvSpPr>
            <a:spLocks noGrp="1"/>
          </p:cNvSpPr>
          <p:nvPr>
            <p:ph type="subTitle" idx="1"/>
          </p:nvPr>
        </p:nvSpPr>
        <p:spPr>
          <a:xfrm>
            <a:off x="682752" y="1404094"/>
            <a:ext cx="7802880" cy="3399553"/>
          </a:xfrm>
        </p:spPr>
        <p:txBody>
          <a:bodyPr/>
          <a:lstStyle/>
          <a:p>
            <a:pPr marL="546100" indent="-457200" algn="l">
              <a:buFont typeface="Wingdings" panose="05000000000000000000" pitchFamily="2" charset="2"/>
              <a:buChar char="Ø"/>
            </a:pPr>
            <a:r>
              <a:rPr lang="en-US" sz="2400" b="0" i="0" dirty="0">
                <a:solidFill>
                  <a:schemeClr val="tx1"/>
                </a:solidFill>
                <a:effectLst/>
                <a:latin typeface="Space Grotesk Light" panose="020B0604020202020204" charset="0"/>
                <a:cs typeface="Space Grotesk Light" panose="020B0604020202020204" charset="0"/>
              </a:rPr>
              <a:t>A Convolutional Neural Network (CNN) is a type of deep learning algorithm that is particularly well-suited for image recognition and processing tasks. </a:t>
            </a:r>
          </a:p>
          <a:p>
            <a:pPr marL="546100" indent="-457200" algn="l">
              <a:buFont typeface="Wingdings" panose="05000000000000000000" pitchFamily="2" charset="2"/>
              <a:buChar char="Ø"/>
            </a:pPr>
            <a:r>
              <a:rPr lang="en-US" sz="2400" b="0" i="0" dirty="0">
                <a:solidFill>
                  <a:schemeClr val="tx1"/>
                </a:solidFill>
                <a:effectLst/>
                <a:latin typeface="Space Grotesk Light" panose="020B0604020202020204" charset="0"/>
                <a:cs typeface="Space Grotesk Light" panose="020B0604020202020204" charset="0"/>
              </a:rPr>
              <a:t>It is made up of multiple layers, including convolutional layers, pooling layers, and fully connected layers.</a:t>
            </a:r>
            <a:endParaRPr lang="en-IN" sz="2400" dirty="0">
              <a:solidFill>
                <a:schemeClr val="tx1"/>
              </a:solidFill>
              <a:latin typeface="Space Grotesk Light" panose="020B0604020202020204" charset="0"/>
              <a:cs typeface="Space Grotesk Light" panose="020B0604020202020204" charset="0"/>
            </a:endParaRPr>
          </a:p>
          <a:p>
            <a:pPr algn="l">
              <a:buFont typeface="Wingdings" panose="05000000000000000000" pitchFamily="2" charset="2"/>
              <a:buChar char="Ø"/>
            </a:pPr>
            <a:endParaRPr lang="en-IN" sz="2000" dirty="0">
              <a:solidFill>
                <a:schemeClr val="tx1"/>
              </a:solidFill>
            </a:endParaRPr>
          </a:p>
        </p:txBody>
      </p:sp>
    </p:spTree>
    <p:extLst>
      <p:ext uri="{BB962C8B-B14F-4D97-AF65-F5344CB8AC3E}">
        <p14:creationId xmlns:p14="http://schemas.microsoft.com/office/powerpoint/2010/main" val="53416344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F757-E9E5-03C5-2EB9-163D09AFF4AE}"/>
              </a:ext>
            </a:extLst>
          </p:cNvPr>
          <p:cNvSpPr>
            <a:spLocks noGrp="1"/>
          </p:cNvSpPr>
          <p:nvPr>
            <p:ph type="ctrTitle"/>
          </p:nvPr>
        </p:nvSpPr>
        <p:spPr>
          <a:xfrm>
            <a:off x="-110856" y="148502"/>
            <a:ext cx="5878800" cy="1303800"/>
          </a:xfrm>
        </p:spPr>
        <p:txBody>
          <a:bodyPr/>
          <a:lstStyle/>
          <a:p>
            <a:r>
              <a:rPr lang="en-IN" sz="4400" dirty="0" err="1"/>
              <a:t>HuggingFace</a:t>
            </a:r>
            <a:r>
              <a:rPr lang="en-IN" sz="4400" dirty="0"/>
              <a:t> Transformer</a:t>
            </a:r>
          </a:p>
        </p:txBody>
      </p:sp>
      <p:sp>
        <p:nvSpPr>
          <p:cNvPr id="3" name="Subtitle 2">
            <a:extLst>
              <a:ext uri="{FF2B5EF4-FFF2-40B4-BE49-F238E27FC236}">
                <a16:creationId xmlns:a16="http://schemas.microsoft.com/office/drawing/2014/main" id="{D53B200C-59D4-9EAE-5F4E-DB6CA2B56014}"/>
              </a:ext>
            </a:extLst>
          </p:cNvPr>
          <p:cNvSpPr>
            <a:spLocks noGrp="1"/>
          </p:cNvSpPr>
          <p:nvPr>
            <p:ph type="subTitle" idx="1"/>
          </p:nvPr>
        </p:nvSpPr>
        <p:spPr>
          <a:xfrm>
            <a:off x="535320" y="1452302"/>
            <a:ext cx="8230728" cy="1790770"/>
          </a:xfrm>
        </p:spPr>
        <p:txBody>
          <a:bodyPr/>
          <a:lstStyle/>
          <a:p>
            <a:pPr algn="l">
              <a:buFont typeface="Wingdings" panose="05000000000000000000" pitchFamily="2" charset="2"/>
              <a:buChar char="Ø"/>
            </a:pPr>
            <a:r>
              <a:rPr lang="en-US" sz="1800" dirty="0">
                <a:effectLst/>
                <a:latin typeface="Space Grotesk Light" panose="020B0604020202020204" charset="0"/>
                <a:ea typeface="Times New Roman" panose="02020603050405020304" pitchFamily="18" charset="0"/>
                <a:cs typeface="Space Grotesk Light" panose="020B0604020202020204" charset="0"/>
              </a:rPr>
              <a:t>Hugging Face Transformers is an open-source Python library that provides a simple and easy-to-use interface for using pre-trained language models, such as BERT, GPT-2, and </a:t>
            </a:r>
            <a:r>
              <a:rPr lang="en-US" sz="1800" dirty="0" err="1">
                <a:effectLst/>
                <a:latin typeface="Space Grotesk Light" panose="020B0604020202020204" charset="0"/>
                <a:ea typeface="Times New Roman" panose="02020603050405020304" pitchFamily="18" charset="0"/>
                <a:cs typeface="Space Grotesk Light" panose="020B0604020202020204" charset="0"/>
              </a:rPr>
              <a:t>RoBERTa</a:t>
            </a:r>
            <a:r>
              <a:rPr lang="en-US" sz="1800" dirty="0">
                <a:effectLst/>
                <a:latin typeface="Space Grotesk Light" panose="020B0604020202020204" charset="0"/>
                <a:ea typeface="Times New Roman" panose="02020603050405020304" pitchFamily="18" charset="0"/>
                <a:cs typeface="Space Grotesk Light" panose="020B0604020202020204" charset="0"/>
              </a:rPr>
              <a:t>, for a variety of natural language processing tasks, such as sentiment analysis, named entity recognition, and question-answering</a:t>
            </a:r>
            <a:endParaRPr lang="en-IN" dirty="0">
              <a:solidFill>
                <a:schemeClr val="tx1"/>
              </a:solidFill>
              <a:latin typeface="Space Grotesk Light" panose="020B0604020202020204" charset="0"/>
              <a:cs typeface="Space Grotesk Light" panose="020B0604020202020204" charset="0"/>
            </a:endParaRPr>
          </a:p>
        </p:txBody>
      </p:sp>
      <p:pic>
        <p:nvPicPr>
          <p:cNvPr id="4" name="Picture 3">
            <a:extLst>
              <a:ext uri="{FF2B5EF4-FFF2-40B4-BE49-F238E27FC236}">
                <a16:creationId xmlns:a16="http://schemas.microsoft.com/office/drawing/2014/main" id="{EF215996-77B5-96BF-75F4-0871783B6C93}"/>
              </a:ext>
            </a:extLst>
          </p:cNvPr>
          <p:cNvPicPr>
            <a:picLocks noChangeAspect="1"/>
          </p:cNvPicPr>
          <p:nvPr/>
        </p:nvPicPr>
        <p:blipFill>
          <a:blip r:embed="rId2"/>
          <a:stretch>
            <a:fillRect/>
          </a:stretch>
        </p:blipFill>
        <p:spPr>
          <a:xfrm>
            <a:off x="2905125" y="3315653"/>
            <a:ext cx="3028950" cy="1514475"/>
          </a:xfrm>
          <a:prstGeom prst="rect">
            <a:avLst/>
          </a:prstGeom>
        </p:spPr>
      </p:pic>
    </p:spTree>
    <p:extLst>
      <p:ext uri="{BB962C8B-B14F-4D97-AF65-F5344CB8AC3E}">
        <p14:creationId xmlns:p14="http://schemas.microsoft.com/office/powerpoint/2010/main" val="12661240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1B79F9-868E-8208-F0CD-EDE97C92B189}"/>
              </a:ext>
            </a:extLst>
          </p:cNvPr>
          <p:cNvSpPr>
            <a:spLocks noGrp="1"/>
          </p:cNvSpPr>
          <p:nvPr>
            <p:ph type="title"/>
          </p:nvPr>
        </p:nvSpPr>
        <p:spPr>
          <a:xfrm>
            <a:off x="855300" y="836000"/>
            <a:ext cx="5411685" cy="396300"/>
          </a:xfrm>
        </p:spPr>
        <p:txBody>
          <a:bodyPr/>
          <a:lstStyle/>
          <a:p>
            <a:r>
              <a:rPr lang="en-US" dirty="0"/>
              <a:t>TECHNOLOGY STACK:</a:t>
            </a:r>
            <a:endParaRPr lang="en-IN" dirty="0"/>
          </a:p>
        </p:txBody>
      </p:sp>
      <p:sp>
        <p:nvSpPr>
          <p:cNvPr id="10" name="Text Placeholder 9">
            <a:extLst>
              <a:ext uri="{FF2B5EF4-FFF2-40B4-BE49-F238E27FC236}">
                <a16:creationId xmlns:a16="http://schemas.microsoft.com/office/drawing/2014/main" id="{319DF482-A129-2B8A-0943-E27EC9A3BF40}"/>
              </a:ext>
            </a:extLst>
          </p:cNvPr>
          <p:cNvSpPr>
            <a:spLocks noGrp="1"/>
          </p:cNvSpPr>
          <p:nvPr>
            <p:ph type="body" idx="2"/>
          </p:nvPr>
        </p:nvSpPr>
        <p:spPr>
          <a:xfrm>
            <a:off x="951572" y="1553825"/>
            <a:ext cx="2639121" cy="550038"/>
          </a:xfrm>
        </p:spPr>
        <p:txBody>
          <a:bodyPr/>
          <a:lstStyle/>
          <a:p>
            <a:r>
              <a:rPr lang="en-US" sz="2000" dirty="0"/>
              <a:t>PYTHON</a:t>
            </a:r>
          </a:p>
          <a:p>
            <a:endParaRPr lang="en-US" sz="2000" dirty="0"/>
          </a:p>
          <a:p>
            <a:pPr marL="127000" indent="0">
              <a:buNone/>
            </a:pPr>
            <a:endParaRPr lang="en-IN" sz="2000" dirty="0"/>
          </a:p>
          <a:p>
            <a:endParaRPr lang="en-IN" sz="2000" dirty="0"/>
          </a:p>
        </p:txBody>
      </p:sp>
      <p:graphicFrame>
        <p:nvGraphicFramePr>
          <p:cNvPr id="2" name="Diagram 1">
            <a:extLst>
              <a:ext uri="{FF2B5EF4-FFF2-40B4-BE49-F238E27FC236}">
                <a16:creationId xmlns:a16="http://schemas.microsoft.com/office/drawing/2014/main" id="{AC6B0054-FAFA-7484-044B-EAE841DA7928}"/>
              </a:ext>
            </a:extLst>
          </p:cNvPr>
          <p:cNvGraphicFramePr/>
          <p:nvPr>
            <p:extLst>
              <p:ext uri="{D42A27DB-BD31-4B8C-83A1-F6EECF244321}">
                <p14:modId xmlns:p14="http://schemas.microsoft.com/office/powerpoint/2010/main" val="2411595800"/>
              </p:ext>
            </p:extLst>
          </p:nvPr>
        </p:nvGraphicFramePr>
        <p:xfrm>
          <a:off x="4063794" y="1843667"/>
          <a:ext cx="2711400" cy="2928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3D7B8B0-8257-149D-CA91-1F0FC903BA02}"/>
              </a:ext>
            </a:extLst>
          </p:cNvPr>
          <p:cNvSpPr>
            <a:spLocks noGrp="1"/>
          </p:cNvSpPr>
          <p:nvPr>
            <p:ph type="sldNum" idx="12"/>
          </p:nvPr>
        </p:nvSpPr>
        <p:spPr/>
        <p:txBody>
          <a:bodyPr/>
          <a:lstStyle/>
          <a:p>
            <a:pPr lvl="0"/>
            <a:fld id="{00000000-1234-1234-1234-123412341234}" type="slidenum">
              <a:rPr lang="en" smtClean="0"/>
              <a:pPr lvl="0"/>
              <a:t>13</a:t>
            </a:fld>
            <a:endParaRPr lang="en"/>
          </a:p>
        </p:txBody>
      </p:sp>
      <p:sp>
        <p:nvSpPr>
          <p:cNvPr id="5" name="TextBox 4">
            <a:extLst>
              <a:ext uri="{FF2B5EF4-FFF2-40B4-BE49-F238E27FC236}">
                <a16:creationId xmlns:a16="http://schemas.microsoft.com/office/drawing/2014/main" id="{3C7B3E54-3572-8264-9F95-3069E216A6C0}"/>
              </a:ext>
            </a:extLst>
          </p:cNvPr>
          <p:cNvSpPr txBox="1"/>
          <p:nvPr/>
        </p:nvSpPr>
        <p:spPr>
          <a:xfrm>
            <a:off x="4063794" y="1470952"/>
            <a:ext cx="5185316" cy="307777"/>
          </a:xfrm>
          <a:prstGeom prst="rect">
            <a:avLst/>
          </a:prstGeom>
          <a:noFill/>
        </p:spPr>
        <p:txBody>
          <a:bodyPr wrap="square">
            <a:spAutoFit/>
          </a:bodyPr>
          <a:lstStyle/>
          <a:p>
            <a:r>
              <a:rPr lang="en-IN" dirty="0">
                <a:latin typeface="Space Grotesk Light" panose="020B0604020202020204" charset="0"/>
                <a:cs typeface="Space Grotesk Light" panose="020B0604020202020204" charset="0"/>
              </a:rPr>
              <a:t>LIBRARIES USED:</a:t>
            </a:r>
          </a:p>
        </p:txBody>
      </p:sp>
    </p:spTree>
    <p:extLst>
      <p:ext uri="{BB962C8B-B14F-4D97-AF65-F5344CB8AC3E}">
        <p14:creationId xmlns:p14="http://schemas.microsoft.com/office/powerpoint/2010/main" val="10617030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81ED-1705-62D8-0C14-C439969BB93E}"/>
              </a:ext>
            </a:extLst>
          </p:cNvPr>
          <p:cNvSpPr>
            <a:spLocks noGrp="1"/>
          </p:cNvSpPr>
          <p:nvPr>
            <p:ph type="ctrTitle"/>
          </p:nvPr>
        </p:nvSpPr>
        <p:spPr>
          <a:xfrm>
            <a:off x="-994853" y="-445104"/>
            <a:ext cx="5878800" cy="1303800"/>
          </a:xfrm>
        </p:spPr>
        <p:txBody>
          <a:bodyPr/>
          <a:lstStyle/>
          <a:p>
            <a:r>
              <a:rPr lang="en-US" sz="4000" dirty="0"/>
              <a:t>DATASET USED:</a:t>
            </a:r>
            <a:endParaRPr lang="en-IN" sz="4000" dirty="0"/>
          </a:p>
        </p:txBody>
      </p:sp>
      <p:sp>
        <p:nvSpPr>
          <p:cNvPr id="3" name="Subtitle 2">
            <a:extLst>
              <a:ext uri="{FF2B5EF4-FFF2-40B4-BE49-F238E27FC236}">
                <a16:creationId xmlns:a16="http://schemas.microsoft.com/office/drawing/2014/main" id="{ACCDE89B-929B-82E7-5FC6-8A0F3D907EA9}"/>
              </a:ext>
            </a:extLst>
          </p:cNvPr>
          <p:cNvSpPr>
            <a:spLocks noGrp="1"/>
          </p:cNvSpPr>
          <p:nvPr>
            <p:ph type="subTitle" idx="1"/>
          </p:nvPr>
        </p:nvSpPr>
        <p:spPr>
          <a:xfrm>
            <a:off x="718200" y="1349210"/>
            <a:ext cx="7638722" cy="3558455"/>
          </a:xfrm>
        </p:spPr>
        <p:txBody>
          <a:bodyPr/>
          <a:lstStyle/>
          <a:p>
            <a:pPr algn="l" fontAlgn="base">
              <a:buFont typeface="Arial" panose="020B0604020202020204" pitchFamily="34" charset="0"/>
              <a:buChar char="•"/>
            </a:pPr>
            <a:r>
              <a:rPr lang="en-US" sz="2400" dirty="0" err="1">
                <a:solidFill>
                  <a:schemeClr val="tx1"/>
                </a:solidFill>
                <a:latin typeface="Space Grotesk Light" panose="020B0604020202020204" charset="0"/>
                <a:cs typeface="Space Grotesk Light" panose="020B0604020202020204" charset="0"/>
              </a:rPr>
              <a:t>FLickr</a:t>
            </a:r>
            <a:r>
              <a:rPr lang="en-US" sz="2400" dirty="0">
                <a:solidFill>
                  <a:schemeClr val="tx1"/>
                </a:solidFill>
                <a:latin typeface="Space Grotesk Light" panose="020B0604020202020204" charset="0"/>
                <a:cs typeface="Space Grotesk Light" panose="020B0604020202020204" charset="0"/>
              </a:rPr>
              <a:t> </a:t>
            </a:r>
            <a:r>
              <a:rPr lang="en-US" sz="2400" i="0" dirty="0">
                <a:solidFill>
                  <a:schemeClr val="tx1"/>
                </a:solidFill>
                <a:effectLst/>
                <a:latin typeface="Space Grotesk Light" panose="020B0604020202020204" charset="0"/>
                <a:cs typeface="Space Grotesk Light" panose="020B0604020202020204" charset="0"/>
              </a:rPr>
              <a:t>Dataset – Dataset folder which </a:t>
            </a:r>
            <a:r>
              <a:rPr lang="en-US" sz="2400" i="0">
                <a:solidFill>
                  <a:schemeClr val="tx1"/>
                </a:solidFill>
                <a:effectLst/>
                <a:latin typeface="Space Grotesk Light" panose="020B0604020202020204" charset="0"/>
                <a:cs typeface="Space Grotesk Light" panose="020B0604020202020204" charset="0"/>
              </a:rPr>
              <a:t>contains </a:t>
            </a:r>
            <a:r>
              <a:rPr lang="en-US" sz="2400">
                <a:solidFill>
                  <a:schemeClr val="tx1"/>
                </a:solidFill>
                <a:latin typeface="Space Grotesk Light" panose="020B0604020202020204" charset="0"/>
                <a:cs typeface="Space Grotesk Light" panose="020B0604020202020204" charset="0"/>
              </a:rPr>
              <a:t> 8091 </a:t>
            </a:r>
            <a:r>
              <a:rPr lang="en-US" sz="2400" i="0" dirty="0">
                <a:solidFill>
                  <a:schemeClr val="tx1"/>
                </a:solidFill>
                <a:effectLst/>
                <a:latin typeface="Space Grotesk Light" panose="020B0604020202020204" charset="0"/>
                <a:cs typeface="Space Grotesk Light" panose="020B0604020202020204" charset="0"/>
              </a:rPr>
              <a:t>images.</a:t>
            </a:r>
          </a:p>
          <a:p>
            <a:pPr algn="l" fontAlgn="base">
              <a:buFont typeface="Arial" panose="020B0604020202020204" pitchFamily="34" charset="0"/>
              <a:buChar char="•"/>
            </a:pPr>
            <a:r>
              <a:rPr lang="en-US" sz="2400" i="0" dirty="0" err="1">
                <a:solidFill>
                  <a:schemeClr val="tx1"/>
                </a:solidFill>
                <a:effectLst/>
                <a:latin typeface="Space Grotesk Light" panose="020B0604020202020204" charset="0"/>
                <a:cs typeface="Space Grotesk Light" panose="020B0604020202020204" charset="0"/>
              </a:rPr>
              <a:t>Flickr_text</a:t>
            </a:r>
            <a:r>
              <a:rPr lang="en-US" sz="2400" i="0" dirty="0">
                <a:solidFill>
                  <a:schemeClr val="tx1"/>
                </a:solidFill>
                <a:effectLst/>
                <a:latin typeface="Space Grotesk Light" panose="020B0604020202020204" charset="0"/>
                <a:cs typeface="Space Grotesk Light" panose="020B0604020202020204" charset="0"/>
              </a:rPr>
              <a:t> – Dataset folder which contains text files and captions of images.</a:t>
            </a:r>
          </a:p>
          <a:p>
            <a:endParaRPr lang="en-IN" sz="2400" dirty="0">
              <a:solidFill>
                <a:schemeClr val="tx1"/>
              </a:solidFill>
            </a:endParaRPr>
          </a:p>
        </p:txBody>
      </p:sp>
    </p:spTree>
    <p:extLst>
      <p:ext uri="{BB962C8B-B14F-4D97-AF65-F5344CB8AC3E}">
        <p14:creationId xmlns:p14="http://schemas.microsoft.com/office/powerpoint/2010/main" val="23882868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A50F-A5CE-ADF5-96D8-3874161C3090}"/>
              </a:ext>
            </a:extLst>
          </p:cNvPr>
          <p:cNvSpPr>
            <a:spLocks noGrp="1"/>
          </p:cNvSpPr>
          <p:nvPr>
            <p:ph type="title"/>
          </p:nvPr>
        </p:nvSpPr>
        <p:spPr/>
        <p:txBody>
          <a:bodyPr/>
          <a:lstStyle/>
          <a:p>
            <a:r>
              <a:rPr lang="en-IN" dirty="0"/>
              <a:t>OUTPUT SCREENSHOTS</a:t>
            </a:r>
          </a:p>
        </p:txBody>
      </p:sp>
      <p:sp>
        <p:nvSpPr>
          <p:cNvPr id="3" name="Text Placeholder 2">
            <a:extLst>
              <a:ext uri="{FF2B5EF4-FFF2-40B4-BE49-F238E27FC236}">
                <a16:creationId xmlns:a16="http://schemas.microsoft.com/office/drawing/2014/main" id="{72D72880-2478-D1EE-FFB4-2E825478A9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8DA554-CDFC-0352-A275-DAC3975B6A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id="{C320B5D0-942F-3088-5DB7-F6C045FC5150}"/>
              </a:ext>
            </a:extLst>
          </p:cNvPr>
          <p:cNvPicPr>
            <a:picLocks noChangeAspect="1"/>
          </p:cNvPicPr>
          <p:nvPr/>
        </p:nvPicPr>
        <p:blipFill>
          <a:blip r:embed="rId2"/>
          <a:stretch>
            <a:fillRect/>
          </a:stretch>
        </p:blipFill>
        <p:spPr>
          <a:xfrm>
            <a:off x="642552" y="1502797"/>
            <a:ext cx="8068962" cy="3488254"/>
          </a:xfrm>
          <a:prstGeom prst="rect">
            <a:avLst/>
          </a:prstGeom>
        </p:spPr>
      </p:pic>
    </p:spTree>
    <p:extLst>
      <p:ext uri="{BB962C8B-B14F-4D97-AF65-F5344CB8AC3E}">
        <p14:creationId xmlns:p14="http://schemas.microsoft.com/office/powerpoint/2010/main" val="377637803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DC25-888B-CBC0-F676-47E461937C0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C7A85F2-4DF7-A586-5AC9-6BD3655049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7C2BF7-B6E5-4F92-98F9-0E7FD4B1C72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BF2A2B81-EB38-097F-6D49-2A9ADA0A781B}"/>
              </a:ext>
            </a:extLst>
          </p:cNvPr>
          <p:cNvPicPr>
            <a:picLocks noChangeAspect="1"/>
          </p:cNvPicPr>
          <p:nvPr/>
        </p:nvPicPr>
        <p:blipFill>
          <a:blip r:embed="rId2"/>
          <a:stretch>
            <a:fillRect/>
          </a:stretch>
        </p:blipFill>
        <p:spPr>
          <a:xfrm>
            <a:off x="407773" y="1344299"/>
            <a:ext cx="8068962" cy="2861016"/>
          </a:xfrm>
          <a:prstGeom prst="rect">
            <a:avLst/>
          </a:prstGeom>
        </p:spPr>
      </p:pic>
    </p:spTree>
    <p:extLst>
      <p:ext uri="{BB962C8B-B14F-4D97-AF65-F5344CB8AC3E}">
        <p14:creationId xmlns:p14="http://schemas.microsoft.com/office/powerpoint/2010/main" val="21694325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8A34-D581-99E6-D146-55A25829DCD0}"/>
              </a:ext>
            </a:extLst>
          </p:cNvPr>
          <p:cNvSpPr>
            <a:spLocks noGrp="1"/>
          </p:cNvSpPr>
          <p:nvPr>
            <p:ph type="title"/>
          </p:nvPr>
        </p:nvSpPr>
        <p:spPr/>
        <p:txBody>
          <a:bodyPr/>
          <a:lstStyle/>
          <a:p>
            <a:r>
              <a:rPr lang="en-US" dirty="0"/>
              <a:t>CONCLUSION AND FUTURE WORKS:</a:t>
            </a:r>
            <a:endParaRPr lang="en-IN" dirty="0"/>
          </a:p>
        </p:txBody>
      </p:sp>
      <p:sp>
        <p:nvSpPr>
          <p:cNvPr id="3" name="Text Placeholder 2">
            <a:extLst>
              <a:ext uri="{FF2B5EF4-FFF2-40B4-BE49-F238E27FC236}">
                <a16:creationId xmlns:a16="http://schemas.microsoft.com/office/drawing/2014/main" id="{E8065303-DE70-2B1B-150D-3BFE8E722720}"/>
              </a:ext>
            </a:extLst>
          </p:cNvPr>
          <p:cNvSpPr>
            <a:spLocks noGrp="1"/>
          </p:cNvSpPr>
          <p:nvPr>
            <p:ph type="body" idx="1"/>
          </p:nvPr>
        </p:nvSpPr>
        <p:spPr/>
        <p:txBody>
          <a:bodyPr/>
          <a:lstStyle/>
          <a:p>
            <a:pPr algn="just">
              <a:lnSpc>
                <a:spcPct val="150000"/>
              </a:lnSpc>
              <a:spcAft>
                <a:spcPts val="1000"/>
              </a:spcAft>
            </a:pPr>
            <a:r>
              <a:rPr lang="en-US" sz="1800" dirty="0">
                <a:effectLst/>
                <a:latin typeface="Space Grotesk Light" panose="020B0604020202020204" charset="0"/>
                <a:ea typeface="Times New Roman" panose="02020603050405020304" pitchFamily="18" charset="0"/>
                <a:cs typeface="Space Grotesk Light" panose="020B0604020202020204" charset="0"/>
              </a:rPr>
              <a:t>The system discussed is designed to be helpful to visually impaired people by translating images to them as audio. People from any background can use Image Describer with ease. </a:t>
            </a:r>
          </a:p>
          <a:p>
            <a:pPr algn="just">
              <a:lnSpc>
                <a:spcPct val="150000"/>
              </a:lnSpc>
              <a:spcAft>
                <a:spcPts val="1000"/>
              </a:spcAft>
            </a:pPr>
            <a:r>
              <a:rPr lang="en-US" sz="1800" dirty="0">
                <a:latin typeface="Space Grotesk Light" panose="020B0604020202020204" charset="0"/>
                <a:ea typeface="Times New Roman" panose="02020603050405020304" pitchFamily="18" charset="0"/>
                <a:cs typeface="Space Grotesk Light" panose="020B0604020202020204" charset="0"/>
              </a:rPr>
              <a:t>We are planning to release Image Describer as a web or mobile application in the future.</a:t>
            </a:r>
            <a:endParaRPr lang="en-IN" sz="1800" dirty="0">
              <a:effectLst/>
              <a:latin typeface="Space Grotesk Light" panose="020B0604020202020204" charset="0"/>
              <a:ea typeface="Times New Roman" panose="02020603050405020304" pitchFamily="18" charset="0"/>
              <a:cs typeface="Space Grotesk Light" panose="020B0604020202020204" charset="0"/>
            </a:endParaRPr>
          </a:p>
          <a:p>
            <a:pPr algn="just">
              <a:lnSpc>
                <a:spcPct val="150000"/>
              </a:lnSpc>
              <a:spcAft>
                <a:spcPts val="1000"/>
              </a:spcAft>
            </a:pPr>
            <a:endParaRPr lang="en-IN" sz="1800" dirty="0">
              <a:effectLst/>
              <a:latin typeface="Times New Roman" panose="02020603050405020304" pitchFamily="18" charset="0"/>
              <a:ea typeface="Times New Roman" panose="02020603050405020304" pitchFamily="18" charset="0"/>
            </a:endParaRPr>
          </a:p>
          <a:p>
            <a:pPr marL="88900" indent="0">
              <a:buNone/>
            </a:pPr>
            <a:endParaRPr lang="en-IN" dirty="0"/>
          </a:p>
        </p:txBody>
      </p:sp>
      <p:sp>
        <p:nvSpPr>
          <p:cNvPr id="4" name="Slide Number Placeholder 3">
            <a:extLst>
              <a:ext uri="{FF2B5EF4-FFF2-40B4-BE49-F238E27FC236}">
                <a16:creationId xmlns:a16="http://schemas.microsoft.com/office/drawing/2014/main" id="{DFFA1907-67BC-4B72-97A9-F8F724F6AF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5364945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F9D7-EC82-CE22-4075-79A312269AC8}"/>
              </a:ext>
            </a:extLst>
          </p:cNvPr>
          <p:cNvSpPr>
            <a:spLocks noGrp="1"/>
          </p:cNvSpPr>
          <p:nvPr>
            <p:ph type="title"/>
          </p:nvPr>
        </p:nvSpPr>
        <p:spPr>
          <a:xfrm>
            <a:off x="288141" y="359275"/>
            <a:ext cx="6240900" cy="396300"/>
          </a:xfrm>
        </p:spPr>
        <p:txBody>
          <a:bodyPr/>
          <a:lstStyle/>
          <a:p>
            <a:r>
              <a:rPr lang="en-US" dirty="0"/>
              <a:t>REFERNCES:</a:t>
            </a:r>
            <a:endParaRPr lang="en-IN" dirty="0"/>
          </a:p>
        </p:txBody>
      </p:sp>
      <p:sp>
        <p:nvSpPr>
          <p:cNvPr id="3" name="Text Placeholder 2">
            <a:extLst>
              <a:ext uri="{FF2B5EF4-FFF2-40B4-BE49-F238E27FC236}">
                <a16:creationId xmlns:a16="http://schemas.microsoft.com/office/drawing/2014/main" id="{395FF4C4-82A8-FBC0-2270-3142E10244A0}"/>
              </a:ext>
            </a:extLst>
          </p:cNvPr>
          <p:cNvSpPr>
            <a:spLocks noGrp="1"/>
          </p:cNvSpPr>
          <p:nvPr>
            <p:ph type="body" idx="1"/>
          </p:nvPr>
        </p:nvSpPr>
        <p:spPr>
          <a:xfrm>
            <a:off x="508673" y="1259463"/>
            <a:ext cx="8126654" cy="2834100"/>
          </a:xfrm>
        </p:spPr>
        <p:txBody>
          <a:bodyPr/>
          <a:lstStyle/>
          <a:p>
            <a:pPr marL="88900" indent="0">
              <a:buNone/>
            </a:pPr>
            <a:r>
              <a:rPr lang="en-US" sz="1200" dirty="0">
                <a:latin typeface="+mn-lt"/>
              </a:rPr>
              <a:t>[1] Shivangi </a:t>
            </a:r>
            <a:r>
              <a:rPr lang="en-US" sz="1200" dirty="0" err="1">
                <a:latin typeface="+mn-lt"/>
              </a:rPr>
              <a:t>Nagdewani</a:t>
            </a:r>
            <a:r>
              <a:rPr lang="en-US" sz="1200" dirty="0">
                <a:latin typeface="+mn-lt"/>
              </a:rPr>
              <a:t>, </a:t>
            </a:r>
            <a:r>
              <a:rPr lang="en-US" sz="1200" dirty="0" err="1">
                <a:latin typeface="+mn-lt"/>
              </a:rPr>
              <a:t>Ashika</a:t>
            </a:r>
            <a:r>
              <a:rPr lang="en-US" sz="1200" dirty="0">
                <a:latin typeface="+mn-lt"/>
              </a:rPr>
              <a:t> Jain  “A Review on methods for Speech-To-Text and Text-To-Speech </a:t>
            </a:r>
            <a:r>
              <a:rPr lang="en-US" sz="1200" dirty="0" err="1">
                <a:latin typeface="+mn-lt"/>
              </a:rPr>
              <a:t>Conversion”,IRJET</a:t>
            </a:r>
            <a:r>
              <a:rPr lang="en-US" sz="1200" dirty="0">
                <a:latin typeface="+mn-lt"/>
              </a:rPr>
              <a:t> MAY-2020</a:t>
            </a:r>
          </a:p>
          <a:p>
            <a:pPr marL="88900" indent="0">
              <a:buNone/>
            </a:pPr>
            <a:r>
              <a:rPr lang="en-US" sz="1200" u="none" strike="noStrike" cap="none" dirty="0">
                <a:solidFill>
                  <a:schemeClr val="tx1"/>
                </a:solidFill>
                <a:effectLst/>
                <a:latin typeface="+mn-lt"/>
                <a:ea typeface="+mn-ea"/>
                <a:cs typeface="+mn-cs"/>
                <a:sym typeface="Arial"/>
              </a:rPr>
              <a:t>[2] </a:t>
            </a:r>
            <a:r>
              <a:rPr lang="en-IN" sz="1200" dirty="0">
                <a:solidFill>
                  <a:schemeClr val="tx1"/>
                </a:solidFill>
                <a:latin typeface="+mn-lt"/>
              </a:rPr>
              <a:t>Grishma Sharma, Priyanka </a:t>
            </a:r>
            <a:r>
              <a:rPr lang="en-IN" sz="1200" dirty="0" err="1">
                <a:solidFill>
                  <a:schemeClr val="tx1"/>
                </a:solidFill>
                <a:latin typeface="+mn-lt"/>
              </a:rPr>
              <a:t>Kalena</a:t>
            </a:r>
            <a:r>
              <a:rPr lang="en-IN" sz="1200" dirty="0">
                <a:solidFill>
                  <a:schemeClr val="tx1"/>
                </a:solidFill>
                <a:latin typeface="+mn-lt"/>
              </a:rPr>
              <a:t>, </a:t>
            </a:r>
            <a:r>
              <a:rPr lang="en-IN" sz="1200" dirty="0" err="1">
                <a:solidFill>
                  <a:schemeClr val="tx1"/>
                </a:solidFill>
                <a:latin typeface="+mn-lt"/>
              </a:rPr>
              <a:t>Aromal</a:t>
            </a:r>
            <a:r>
              <a:rPr lang="en-IN" sz="1200" dirty="0">
                <a:solidFill>
                  <a:schemeClr val="tx1"/>
                </a:solidFill>
                <a:latin typeface="+mn-lt"/>
              </a:rPr>
              <a:t> Nair, Nishi </a:t>
            </a:r>
            <a:r>
              <a:rPr lang="en-IN" sz="1200" dirty="0" err="1">
                <a:solidFill>
                  <a:schemeClr val="tx1"/>
                </a:solidFill>
                <a:latin typeface="+mn-lt"/>
              </a:rPr>
              <a:t>Malde</a:t>
            </a:r>
            <a:r>
              <a:rPr lang="en-IN" sz="1200" dirty="0">
                <a:solidFill>
                  <a:schemeClr val="tx1"/>
                </a:solidFill>
                <a:latin typeface="+mn-lt"/>
              </a:rPr>
              <a:t>, Saurabh </a:t>
            </a:r>
            <a:r>
              <a:rPr lang="en-IN" sz="1200" dirty="0" err="1">
                <a:solidFill>
                  <a:schemeClr val="tx1"/>
                </a:solidFill>
                <a:latin typeface="+mn-lt"/>
              </a:rPr>
              <a:t>Parkar</a:t>
            </a:r>
            <a:r>
              <a:rPr lang="en-IN" sz="1200" dirty="0">
                <a:solidFill>
                  <a:schemeClr val="tx1"/>
                </a:solidFill>
                <a:latin typeface="+mn-lt"/>
              </a:rPr>
              <a:t> “</a:t>
            </a:r>
            <a:r>
              <a:rPr lang="en-US" sz="1200" u="none" strike="noStrike" cap="none" dirty="0">
                <a:solidFill>
                  <a:schemeClr val="tx1"/>
                </a:solidFill>
                <a:effectLst/>
                <a:latin typeface="+mn-lt"/>
                <a:ea typeface="+mn-ea"/>
                <a:cs typeface="+mn-cs"/>
                <a:sym typeface="Arial"/>
              </a:rPr>
              <a:t>Visual Image Caption Generator Using Deep Learning</a:t>
            </a:r>
            <a:r>
              <a:rPr lang="en-US" sz="1200" dirty="0">
                <a:solidFill>
                  <a:schemeClr val="tx1"/>
                </a:solidFill>
                <a:latin typeface="+mn-lt"/>
                <a:ea typeface="+mn-ea"/>
                <a:cs typeface="+mn-cs"/>
                <a:sym typeface="Arial"/>
              </a:rPr>
              <a:t>”</a:t>
            </a:r>
            <a:r>
              <a:rPr lang="en-IN" sz="1200" dirty="0">
                <a:solidFill>
                  <a:schemeClr val="tx1"/>
                </a:solidFill>
                <a:latin typeface="+mn-lt"/>
              </a:rPr>
              <a:t>,ICAST-2019</a:t>
            </a:r>
          </a:p>
          <a:p>
            <a:pPr marL="88900" indent="0">
              <a:buNone/>
            </a:pPr>
            <a:r>
              <a:rPr lang="en-US" sz="1200" dirty="0">
                <a:latin typeface="+mn-lt"/>
              </a:rPr>
              <a:t>[3] </a:t>
            </a:r>
            <a:r>
              <a:rPr lang="en-IN" sz="1200" dirty="0">
                <a:effectLst/>
                <a:latin typeface="+mn-lt"/>
                <a:ea typeface="Times New Roman" panose="02020603050405020304" pitchFamily="18" charset="0"/>
              </a:rPr>
              <a:t>Sepp </a:t>
            </a:r>
            <a:r>
              <a:rPr lang="en-IN" sz="1200" dirty="0" err="1">
                <a:effectLst/>
                <a:latin typeface="+mn-lt"/>
                <a:ea typeface="Times New Roman" panose="02020603050405020304" pitchFamily="18" charset="0"/>
              </a:rPr>
              <a:t>Hochreiter</a:t>
            </a:r>
            <a:r>
              <a:rPr lang="en-IN" sz="1200" dirty="0">
                <a:effectLst/>
                <a:latin typeface="+mn-lt"/>
                <a:ea typeface="Times New Roman" panose="02020603050405020304" pitchFamily="18" charset="0"/>
              </a:rPr>
              <a:t>, Jurgen </a:t>
            </a:r>
            <a:r>
              <a:rPr lang="en-IN" sz="1200" dirty="0" err="1">
                <a:effectLst/>
                <a:latin typeface="+mn-lt"/>
                <a:ea typeface="Times New Roman" panose="02020603050405020304" pitchFamily="18" charset="0"/>
              </a:rPr>
              <a:t>Schmidhuber</a:t>
            </a:r>
            <a:r>
              <a:rPr lang="en-IN" sz="1200" dirty="0">
                <a:effectLst/>
                <a:latin typeface="+mn-lt"/>
                <a:ea typeface="Times New Roman" panose="02020603050405020304" pitchFamily="18" charset="0"/>
              </a:rPr>
              <a:t>  “</a:t>
            </a:r>
            <a:r>
              <a:rPr lang="en-US" sz="1200" dirty="0">
                <a:latin typeface="+mn-lt"/>
              </a:rPr>
              <a:t>Long Short-Term Memory” Neural Computation 9(8):1735:1780, 1997 </a:t>
            </a:r>
          </a:p>
          <a:p>
            <a:pPr marL="88900" indent="0">
              <a:buNone/>
            </a:pPr>
            <a:r>
              <a:rPr lang="en-IN" sz="1200" dirty="0">
                <a:solidFill>
                  <a:schemeClr val="tx1"/>
                </a:solidFill>
                <a:latin typeface="+mn-lt"/>
              </a:rPr>
              <a:t>[4] </a:t>
            </a:r>
            <a:r>
              <a:rPr lang="en-US" sz="1200" dirty="0" err="1">
                <a:effectLst/>
                <a:latin typeface="+mn-lt"/>
                <a:ea typeface="Times New Roman" panose="02020603050405020304" pitchFamily="18" charset="0"/>
              </a:rPr>
              <a:t>Itunuoluwa</a:t>
            </a:r>
            <a:r>
              <a:rPr lang="en-US" sz="1200" dirty="0">
                <a:effectLst/>
                <a:latin typeface="+mn-lt"/>
                <a:ea typeface="Times New Roman" panose="02020603050405020304" pitchFamily="18" charset="0"/>
              </a:rPr>
              <a:t> </a:t>
            </a:r>
            <a:r>
              <a:rPr lang="en-US" sz="1200" dirty="0" err="1">
                <a:effectLst/>
                <a:latin typeface="+mn-lt"/>
                <a:ea typeface="Times New Roman" panose="02020603050405020304" pitchFamily="18" charset="0"/>
              </a:rPr>
              <a:t>Isewon</a:t>
            </a:r>
            <a:r>
              <a:rPr lang="en-US" sz="1200" dirty="0">
                <a:effectLst/>
                <a:latin typeface="+mn-lt"/>
                <a:ea typeface="Times New Roman" panose="02020603050405020304" pitchFamily="18" charset="0"/>
              </a:rPr>
              <a:t>, </a:t>
            </a:r>
            <a:r>
              <a:rPr lang="en-US" sz="1200" dirty="0" err="1">
                <a:effectLst/>
                <a:latin typeface="+mn-lt"/>
                <a:ea typeface="Times New Roman" panose="02020603050405020304" pitchFamily="18" charset="0"/>
              </a:rPr>
              <a:t>Jelili</a:t>
            </a:r>
            <a:r>
              <a:rPr lang="en-US" sz="1200" dirty="0">
                <a:effectLst/>
                <a:latin typeface="+mn-lt"/>
                <a:ea typeface="Times New Roman" panose="02020603050405020304" pitchFamily="18" charset="0"/>
              </a:rPr>
              <a:t> </a:t>
            </a:r>
            <a:r>
              <a:rPr lang="en-US" sz="1200" dirty="0" err="1">
                <a:effectLst/>
                <a:latin typeface="+mn-lt"/>
                <a:ea typeface="Times New Roman" panose="02020603050405020304" pitchFamily="18" charset="0"/>
              </a:rPr>
              <a:t>Oyelade</a:t>
            </a:r>
            <a:r>
              <a:rPr lang="en-US" sz="1200" dirty="0">
                <a:effectLst/>
                <a:latin typeface="+mn-lt"/>
                <a:ea typeface="Times New Roman" panose="02020603050405020304" pitchFamily="18" charset="0"/>
              </a:rPr>
              <a:t>, Olufunke </a:t>
            </a:r>
            <a:r>
              <a:rPr lang="en-US" sz="1200" dirty="0" err="1">
                <a:effectLst/>
                <a:latin typeface="+mn-lt"/>
                <a:ea typeface="Times New Roman" panose="02020603050405020304" pitchFamily="18" charset="0"/>
              </a:rPr>
              <a:t>Oladipupo</a:t>
            </a:r>
            <a:r>
              <a:rPr lang="en-US" sz="1200" dirty="0">
                <a:latin typeface="+mn-lt"/>
                <a:ea typeface="Times New Roman" panose="02020603050405020304" pitchFamily="18" charset="0"/>
              </a:rPr>
              <a:t> “</a:t>
            </a:r>
            <a:r>
              <a:rPr lang="en-US" sz="1200" dirty="0">
                <a:effectLst/>
                <a:latin typeface="+mn-lt"/>
                <a:ea typeface="Times New Roman" panose="02020603050405020304" pitchFamily="18" charset="0"/>
              </a:rPr>
              <a:t>Design and Implementation of Text To Speech Conversion for Visually Impaired People” ,IJAIS-2014 </a:t>
            </a:r>
          </a:p>
          <a:p>
            <a:pPr marL="88900" indent="0">
              <a:buNone/>
            </a:pPr>
            <a:r>
              <a:rPr lang="en-US" sz="1200" dirty="0">
                <a:solidFill>
                  <a:schemeClr val="tx1"/>
                </a:solidFill>
                <a:latin typeface="+mn-lt"/>
              </a:rPr>
              <a:t>[5] </a:t>
            </a:r>
            <a:r>
              <a:rPr lang="en-US" sz="1200" dirty="0">
                <a:effectLst/>
                <a:latin typeface="+mn-lt"/>
                <a:ea typeface="Times New Roman" panose="02020603050405020304" pitchFamily="18" charset="0"/>
              </a:rPr>
              <a:t>Megha J </a:t>
            </a:r>
            <a:r>
              <a:rPr lang="en-US" sz="1200" dirty="0" err="1">
                <a:effectLst/>
                <a:latin typeface="+mn-lt"/>
                <a:ea typeface="Times New Roman" panose="02020603050405020304" pitchFamily="18" charset="0"/>
              </a:rPr>
              <a:t>Panicker</a:t>
            </a:r>
            <a:r>
              <a:rPr lang="en-US" sz="1200" dirty="0">
                <a:effectLst/>
                <a:latin typeface="+mn-lt"/>
                <a:ea typeface="Times New Roman" panose="02020603050405020304" pitchFamily="18" charset="0"/>
              </a:rPr>
              <a:t>, Vikas </a:t>
            </a:r>
            <a:r>
              <a:rPr lang="en-US" sz="1200" dirty="0" err="1">
                <a:effectLst/>
                <a:latin typeface="+mn-lt"/>
                <a:ea typeface="Times New Roman" panose="02020603050405020304" pitchFamily="18" charset="0"/>
              </a:rPr>
              <a:t>Upadhayay</a:t>
            </a:r>
            <a:r>
              <a:rPr lang="en-US" sz="1200" dirty="0">
                <a:effectLst/>
                <a:latin typeface="+mn-lt"/>
                <a:ea typeface="Times New Roman" panose="02020603050405020304" pitchFamily="18" charset="0"/>
              </a:rPr>
              <a:t>, Gunjan Sethi, </a:t>
            </a:r>
            <a:r>
              <a:rPr lang="en-US" sz="1200" dirty="0" err="1">
                <a:effectLst/>
                <a:latin typeface="+mn-lt"/>
                <a:ea typeface="Times New Roman" panose="02020603050405020304" pitchFamily="18" charset="0"/>
              </a:rPr>
              <a:t>Vrinda</a:t>
            </a:r>
            <a:r>
              <a:rPr lang="en-US" sz="1200" dirty="0">
                <a:effectLst/>
                <a:latin typeface="+mn-lt"/>
                <a:ea typeface="Times New Roman" panose="02020603050405020304" pitchFamily="18" charset="0"/>
              </a:rPr>
              <a:t> Mathur “Image Caption Generator”,IJITEE-2021</a:t>
            </a:r>
            <a:endParaRPr lang="en-US" sz="1200" dirty="0">
              <a:latin typeface="+mn-lt"/>
            </a:endParaRPr>
          </a:p>
          <a:p>
            <a:pPr marL="88900" indent="0" algn="just">
              <a:lnSpc>
                <a:spcPct val="150000"/>
              </a:lnSpc>
              <a:spcAft>
                <a:spcPts val="1000"/>
              </a:spcAft>
              <a:buNone/>
            </a:pPr>
            <a:r>
              <a:rPr lang="en-IN" sz="1200" dirty="0">
                <a:latin typeface="+mn-lt"/>
              </a:rPr>
              <a:t>[6]</a:t>
            </a:r>
            <a:r>
              <a:rPr lang="en-IN" sz="1200" i="1" dirty="0">
                <a:latin typeface="+mn-lt"/>
              </a:rPr>
              <a:t> </a:t>
            </a:r>
            <a:r>
              <a:rPr lang="en-US" sz="1200" dirty="0">
                <a:effectLst/>
                <a:latin typeface="+mn-lt"/>
                <a:ea typeface="Times New Roman" panose="02020603050405020304" pitchFamily="18" charset="0"/>
              </a:rPr>
              <a:t>O'Shea, Keiron &amp; Nash, Ryan</a:t>
            </a:r>
            <a:r>
              <a:rPr lang="en-IN" sz="1200" i="1" dirty="0">
                <a:latin typeface="+mn-lt"/>
              </a:rPr>
              <a:t> “</a:t>
            </a:r>
            <a:r>
              <a:rPr lang="en-US" sz="1200" dirty="0">
                <a:effectLst/>
                <a:latin typeface="+mn-lt"/>
                <a:ea typeface="Times New Roman" panose="02020603050405020304" pitchFamily="18" charset="0"/>
              </a:rPr>
              <a:t>An Introduction to Convolutional Neural Networks ” </a:t>
            </a:r>
            <a:r>
              <a:rPr lang="en-US" sz="1200" dirty="0" err="1">
                <a:effectLst/>
                <a:latin typeface="+mn-lt"/>
                <a:ea typeface="Times New Roman" panose="02020603050405020304" pitchFamily="18" charset="0"/>
              </a:rPr>
              <a:t>ArXiv</a:t>
            </a:r>
            <a:r>
              <a:rPr lang="en-US" sz="1200" dirty="0">
                <a:effectLst/>
                <a:latin typeface="+mn-lt"/>
                <a:ea typeface="Times New Roman" panose="02020603050405020304" pitchFamily="18" charset="0"/>
              </a:rPr>
              <a:t> e-prints-2015. </a:t>
            </a:r>
            <a:endParaRPr lang="en-IN" sz="1200" dirty="0">
              <a:effectLst/>
              <a:latin typeface="+mn-lt"/>
              <a:ea typeface="Times New Roman" panose="02020603050405020304" pitchFamily="18" charset="0"/>
            </a:endParaRPr>
          </a:p>
          <a:p>
            <a:pPr marL="88900" indent="0">
              <a:buNone/>
            </a:pPr>
            <a:endParaRPr lang="en-IN" i="1" dirty="0"/>
          </a:p>
        </p:txBody>
      </p:sp>
      <p:sp>
        <p:nvSpPr>
          <p:cNvPr id="4" name="Slide Number Placeholder 3">
            <a:extLst>
              <a:ext uri="{FF2B5EF4-FFF2-40B4-BE49-F238E27FC236}">
                <a16:creationId xmlns:a16="http://schemas.microsoft.com/office/drawing/2014/main" id="{8165313A-874F-9B5E-D6DA-17F60FA345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54423942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2405"/>
        <p:cNvGrpSpPr/>
        <p:nvPr/>
      </p:nvGrpSpPr>
      <p:grpSpPr>
        <a:xfrm>
          <a:off x="0" y="0"/>
          <a:ext cx="0" cy="0"/>
          <a:chOff x="0" y="0"/>
          <a:chExt cx="0" cy="0"/>
        </a:xfrm>
      </p:grpSpPr>
      <p:sp>
        <p:nvSpPr>
          <p:cNvPr id="2407" name="Google Shape;2407;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1800" b="1" dirty="0">
              <a:solidFill>
                <a:srgbClr val="434343"/>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AD20E8FC-4D6D-A001-A602-862CF426F9D4}"/>
              </a:ext>
            </a:extLst>
          </p:cNvPr>
          <p:cNvSpPr txBox="1"/>
          <p:nvPr/>
        </p:nvSpPr>
        <p:spPr>
          <a:xfrm>
            <a:off x="2257064" y="2015135"/>
            <a:ext cx="4629872" cy="923330"/>
          </a:xfrm>
          <a:prstGeom prst="rect">
            <a:avLst/>
          </a:prstGeom>
          <a:noFill/>
        </p:spPr>
        <p:txBody>
          <a:bodyPr wrap="square">
            <a:spAutoFit/>
          </a:bodyPr>
          <a:lstStyle/>
          <a:p>
            <a:r>
              <a:rPr lang="en-US" sz="5400" dirty="0">
                <a:solidFill>
                  <a:schemeClr val="bg1"/>
                </a:solidFill>
                <a:latin typeface="Berlin Sans FB Demi" panose="020E0802020502020306" pitchFamily="34" charset="0"/>
              </a:rPr>
              <a:t>THANK YOU!</a:t>
            </a:r>
            <a:endParaRPr lang="en-IN" sz="5400" dirty="0">
              <a:solidFill>
                <a:schemeClr val="bg1"/>
              </a:solidFill>
              <a:latin typeface="Berlin Sans FB Demi" panose="020E0802020502020306"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6BD2-14EC-FEBE-DC44-FA1B5570FD76}"/>
              </a:ext>
            </a:extLst>
          </p:cNvPr>
          <p:cNvSpPr>
            <a:spLocks noGrp="1"/>
          </p:cNvSpPr>
          <p:nvPr>
            <p:ph type="title"/>
          </p:nvPr>
        </p:nvSpPr>
        <p:spPr>
          <a:xfrm>
            <a:off x="229658" y="450990"/>
            <a:ext cx="6240900" cy="396300"/>
          </a:xfrm>
        </p:spPr>
        <p:txBody>
          <a:bodyPr/>
          <a:lstStyle/>
          <a:p>
            <a:r>
              <a:rPr lang="en-US" dirty="0"/>
              <a:t>AGENDA</a:t>
            </a:r>
          </a:p>
        </p:txBody>
      </p:sp>
      <p:sp>
        <p:nvSpPr>
          <p:cNvPr id="3" name="Slide Number Placeholder 2">
            <a:extLst>
              <a:ext uri="{FF2B5EF4-FFF2-40B4-BE49-F238E27FC236}">
                <a16:creationId xmlns:a16="http://schemas.microsoft.com/office/drawing/2014/main" id="{7B6D9818-747E-79ED-1724-E1F5A8447D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aphicFrame>
        <p:nvGraphicFramePr>
          <p:cNvPr id="4" name="Diagram 3">
            <a:extLst>
              <a:ext uri="{FF2B5EF4-FFF2-40B4-BE49-F238E27FC236}">
                <a16:creationId xmlns:a16="http://schemas.microsoft.com/office/drawing/2014/main" id="{A502A410-30BD-5F6D-65C4-E3329151DC31}"/>
              </a:ext>
            </a:extLst>
          </p:cNvPr>
          <p:cNvGraphicFramePr/>
          <p:nvPr>
            <p:extLst>
              <p:ext uri="{D42A27DB-BD31-4B8C-83A1-F6EECF244321}">
                <p14:modId xmlns:p14="http://schemas.microsoft.com/office/powerpoint/2010/main" val="3181062396"/>
              </p:ext>
            </p:extLst>
          </p:nvPr>
        </p:nvGraphicFramePr>
        <p:xfrm>
          <a:off x="1142940" y="1556481"/>
          <a:ext cx="7193400" cy="270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2866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solidFill>
                  <a:schemeClr val="bg1"/>
                </a:solidFill>
              </a:rPr>
              <a:t>ABSTRACT:</a:t>
            </a:r>
            <a:endParaRPr dirty="0">
              <a:solidFill>
                <a:schemeClr val="bg1"/>
              </a:solidFill>
            </a:endParaRPr>
          </a:p>
        </p:txBody>
      </p:sp>
      <p:sp>
        <p:nvSpPr>
          <p:cNvPr id="912" name="Google Shape;912;p18"/>
          <p:cNvSpPr txBox="1">
            <a:spLocks noGrp="1"/>
          </p:cNvSpPr>
          <p:nvPr>
            <p:ph type="body" idx="1"/>
          </p:nvPr>
        </p:nvSpPr>
        <p:spPr>
          <a:xfrm>
            <a:off x="855300" y="1553825"/>
            <a:ext cx="7843532" cy="2834100"/>
          </a:xfrm>
          <a:prstGeom prst="rect">
            <a:avLst/>
          </a:prstGeom>
        </p:spPr>
        <p:txBody>
          <a:bodyPr spcFirstLastPara="1" wrap="square" lIns="0" tIns="0" rIns="0" bIns="0" anchor="t" anchorCtr="0">
            <a:noAutofit/>
          </a:bodyPr>
          <a:lstStyle/>
          <a:p>
            <a:pPr marL="88900" indent="0">
              <a:buNone/>
            </a:pPr>
            <a:r>
              <a:rPr lang="en-US" sz="1800" dirty="0">
                <a:solidFill>
                  <a:schemeClr val="tx2">
                    <a:lumMod val="10000"/>
                  </a:schemeClr>
                </a:solidFill>
                <a:effectLst/>
                <a:latin typeface="Times New Roman" panose="02020603050405020304" pitchFamily="18" charset="0"/>
                <a:ea typeface="Times New Roman" panose="02020603050405020304" pitchFamily="18" charset="0"/>
              </a:rPr>
              <a:t>Images are a captivating and powerful visual medium for expressing ideas, emotions, and narratives. They possess a unique ability to transcend language barriers and communicate directly with our senses, evoking immediate reactions and connections. But, visually impaired people are not able to understand the image by seeing it. To help them, we have created an application for captioning images and describing them through audio. In this project, we have used CNN models and transformers for captioning the image and the </a:t>
            </a:r>
            <a:r>
              <a:rPr lang="en-US" sz="1800" dirty="0" err="1">
                <a:solidFill>
                  <a:schemeClr val="tx2">
                    <a:lumMod val="10000"/>
                  </a:schemeClr>
                </a:solidFill>
                <a:effectLst/>
                <a:latin typeface="Times New Roman" panose="02020603050405020304" pitchFamily="18" charset="0"/>
                <a:ea typeface="Times New Roman" panose="02020603050405020304" pitchFamily="18" charset="0"/>
              </a:rPr>
              <a:t>gTTS</a:t>
            </a:r>
            <a:r>
              <a:rPr lang="en-US" sz="1800" dirty="0">
                <a:solidFill>
                  <a:schemeClr val="tx2">
                    <a:lumMod val="10000"/>
                  </a:schemeClr>
                </a:solidFill>
                <a:effectLst/>
                <a:latin typeface="Times New Roman" panose="02020603050405020304" pitchFamily="18" charset="0"/>
                <a:ea typeface="Times New Roman" panose="02020603050405020304" pitchFamily="18" charset="0"/>
              </a:rPr>
              <a:t> library for converting text to speech. This project aims to help visually impaired people to understand images.</a:t>
            </a:r>
            <a:endParaRPr lang="en-IN" sz="1800" dirty="0">
              <a:solidFill>
                <a:schemeClr val="tx2">
                  <a:lumMod val="10000"/>
                </a:schemeClr>
              </a:solidFill>
              <a:effectLst/>
              <a:latin typeface="Times New Roman" panose="02020603050405020304" pitchFamily="18" charset="0"/>
              <a:ea typeface="Times New Roman" panose="02020603050405020304" pitchFamily="18" charset="0"/>
            </a:endParaRPr>
          </a:p>
          <a:p>
            <a:pPr marL="457200" lvl="0" indent="-368300" algn="l" rtl="0">
              <a:spcBef>
                <a:spcPts val="0"/>
              </a:spcBef>
              <a:spcAft>
                <a:spcPts val="0"/>
              </a:spcAft>
              <a:buSzPts val="2200"/>
              <a:buChar char="➢"/>
            </a:pP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8A27-12A6-0E37-DFBF-43893C1C2E2B}"/>
              </a:ext>
            </a:extLst>
          </p:cNvPr>
          <p:cNvSpPr>
            <a:spLocks noGrp="1"/>
          </p:cNvSpPr>
          <p:nvPr>
            <p:ph type="title"/>
          </p:nvPr>
        </p:nvSpPr>
        <p:spPr>
          <a:xfrm>
            <a:off x="583837" y="152449"/>
            <a:ext cx="6240900" cy="396300"/>
          </a:xfrm>
        </p:spPr>
        <p:txBody>
          <a:bodyPr/>
          <a:lstStyle/>
          <a:p>
            <a:r>
              <a:rPr lang="en-US" dirty="0">
                <a:solidFill>
                  <a:schemeClr val="bg1"/>
                </a:solidFill>
              </a:rPr>
              <a:t>LITERATURE REVIEW:</a:t>
            </a:r>
            <a:endParaRPr lang="en-IN" dirty="0">
              <a:solidFill>
                <a:schemeClr val="bg1"/>
              </a:solidFill>
            </a:endParaRPr>
          </a:p>
        </p:txBody>
      </p:sp>
      <p:sp>
        <p:nvSpPr>
          <p:cNvPr id="3" name="Text Placeholder 2">
            <a:extLst>
              <a:ext uri="{FF2B5EF4-FFF2-40B4-BE49-F238E27FC236}">
                <a16:creationId xmlns:a16="http://schemas.microsoft.com/office/drawing/2014/main" id="{6410A228-877E-E476-545A-4A6FC0C7A6D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28AF192-D976-5F22-6F10-E7D43130D5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graphicFrame>
        <p:nvGraphicFramePr>
          <p:cNvPr id="5" name="Table 5">
            <a:extLst>
              <a:ext uri="{FF2B5EF4-FFF2-40B4-BE49-F238E27FC236}">
                <a16:creationId xmlns:a16="http://schemas.microsoft.com/office/drawing/2014/main" id="{7DDFF8BB-4537-F632-84F6-C2B36F577859}"/>
              </a:ext>
            </a:extLst>
          </p:cNvPr>
          <p:cNvGraphicFramePr>
            <a:graphicFrameLocks noGrp="1"/>
          </p:cNvGraphicFramePr>
          <p:nvPr>
            <p:extLst>
              <p:ext uri="{D42A27DB-BD31-4B8C-83A1-F6EECF244321}">
                <p14:modId xmlns:p14="http://schemas.microsoft.com/office/powerpoint/2010/main" val="3814148159"/>
              </p:ext>
            </p:extLst>
          </p:nvPr>
        </p:nvGraphicFramePr>
        <p:xfrm>
          <a:off x="200024" y="848037"/>
          <a:ext cx="8943976" cy="4193139"/>
        </p:xfrm>
        <a:graphic>
          <a:graphicData uri="http://schemas.openxmlformats.org/drawingml/2006/table">
            <a:tbl>
              <a:tblPr firstRow="1" bandRow="1">
                <a:tableStyleId>{775DCB02-9BB8-47FD-8907-85C794F793BA}</a:tableStyleId>
              </a:tblPr>
              <a:tblGrid>
                <a:gridCol w="600076">
                  <a:extLst>
                    <a:ext uri="{9D8B030D-6E8A-4147-A177-3AD203B41FA5}">
                      <a16:colId xmlns:a16="http://schemas.microsoft.com/office/drawing/2014/main" val="1085284794"/>
                    </a:ext>
                  </a:extLst>
                </a:gridCol>
                <a:gridCol w="1371600">
                  <a:extLst>
                    <a:ext uri="{9D8B030D-6E8A-4147-A177-3AD203B41FA5}">
                      <a16:colId xmlns:a16="http://schemas.microsoft.com/office/drawing/2014/main" val="3005735730"/>
                    </a:ext>
                  </a:extLst>
                </a:gridCol>
                <a:gridCol w="1314450">
                  <a:extLst>
                    <a:ext uri="{9D8B030D-6E8A-4147-A177-3AD203B41FA5}">
                      <a16:colId xmlns:a16="http://schemas.microsoft.com/office/drawing/2014/main" val="2206348341"/>
                    </a:ext>
                  </a:extLst>
                </a:gridCol>
                <a:gridCol w="788484">
                  <a:extLst>
                    <a:ext uri="{9D8B030D-6E8A-4147-A177-3AD203B41FA5}">
                      <a16:colId xmlns:a16="http://schemas.microsoft.com/office/drawing/2014/main" val="3773262367"/>
                    </a:ext>
                  </a:extLst>
                </a:gridCol>
                <a:gridCol w="4869366">
                  <a:extLst>
                    <a:ext uri="{9D8B030D-6E8A-4147-A177-3AD203B41FA5}">
                      <a16:colId xmlns:a16="http://schemas.microsoft.com/office/drawing/2014/main" val="295365626"/>
                    </a:ext>
                  </a:extLst>
                </a:gridCol>
              </a:tblGrid>
              <a:tr h="566019">
                <a:tc>
                  <a:txBody>
                    <a:bodyPr/>
                    <a:lstStyle/>
                    <a:p>
                      <a:r>
                        <a:rPr lang="en-US" dirty="0"/>
                        <a:t>S.</a:t>
                      </a:r>
                    </a:p>
                    <a:p>
                      <a:r>
                        <a:rPr lang="en-US" dirty="0"/>
                        <a:t>NO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TITLE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AUTHOR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YEAR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9312874"/>
                  </a:ext>
                </a:extLst>
              </a:tr>
              <a:tr h="960469">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dk1"/>
                          </a:solidFill>
                          <a:effectLst/>
                          <a:latin typeface="+mn-lt"/>
                          <a:ea typeface="+mn-ea"/>
                          <a:cs typeface="+mn-cs"/>
                          <a:sym typeface="Arial"/>
                        </a:rPr>
                        <a:t>Design and Implementation of Text To Speech Conversion for Visually Impaired People</a:t>
                      </a:r>
                      <a:endParaRPr lang="en-IN" sz="800" b="0" i="0" u="none" strike="noStrike" cap="none" dirty="0">
                        <a:solidFill>
                          <a:schemeClr val="dk1"/>
                        </a:solidFill>
                        <a:effectLst/>
                        <a:latin typeface="+mn-lt"/>
                        <a:ea typeface="+mn-ea"/>
                        <a:cs typeface="+mn-cs"/>
                        <a:sym typeface="Arial"/>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err="1">
                          <a:solidFill>
                            <a:schemeClr val="dk1"/>
                          </a:solidFill>
                          <a:effectLst/>
                          <a:latin typeface="+mn-lt"/>
                          <a:ea typeface="+mn-ea"/>
                          <a:cs typeface="+mn-cs"/>
                          <a:sym typeface="Arial"/>
                        </a:rPr>
                        <a:t>Itunuoluwa</a:t>
                      </a:r>
                      <a:r>
                        <a:rPr lang="en-US" sz="800" b="0" i="0" u="none" strike="noStrike" cap="none" dirty="0">
                          <a:solidFill>
                            <a:schemeClr val="dk1"/>
                          </a:solidFill>
                          <a:effectLst/>
                          <a:latin typeface="+mn-lt"/>
                          <a:ea typeface="+mn-ea"/>
                          <a:cs typeface="+mn-cs"/>
                          <a:sym typeface="Arial"/>
                        </a:rPr>
                        <a:t> </a:t>
                      </a:r>
                      <a:r>
                        <a:rPr lang="en-US" sz="800" b="0" i="0" u="none" strike="noStrike" cap="none" dirty="0" err="1">
                          <a:solidFill>
                            <a:schemeClr val="dk1"/>
                          </a:solidFill>
                          <a:effectLst/>
                          <a:latin typeface="+mn-lt"/>
                          <a:ea typeface="+mn-ea"/>
                          <a:cs typeface="+mn-cs"/>
                          <a:sym typeface="Arial"/>
                        </a:rPr>
                        <a:t>Isewon</a:t>
                      </a:r>
                      <a:r>
                        <a:rPr lang="en-US" sz="800" b="0" i="0" u="none" strike="noStrike" cap="none" dirty="0">
                          <a:solidFill>
                            <a:schemeClr val="dk1"/>
                          </a:solidFill>
                          <a:effectLst/>
                          <a:latin typeface="+mn-lt"/>
                          <a:ea typeface="+mn-ea"/>
                          <a:cs typeface="+mn-cs"/>
                          <a:sym typeface="Arial"/>
                        </a:rPr>
                        <a:t>, </a:t>
                      </a:r>
                      <a:r>
                        <a:rPr lang="en-US" sz="800" b="0" i="0" u="none" strike="noStrike" cap="none" dirty="0" err="1">
                          <a:solidFill>
                            <a:schemeClr val="dk1"/>
                          </a:solidFill>
                          <a:effectLst/>
                          <a:latin typeface="+mn-lt"/>
                          <a:ea typeface="+mn-ea"/>
                          <a:cs typeface="+mn-cs"/>
                          <a:sym typeface="Arial"/>
                        </a:rPr>
                        <a:t>Jelili</a:t>
                      </a:r>
                      <a:r>
                        <a:rPr lang="en-US" sz="800" b="0" i="0" u="none" strike="noStrike" cap="none" dirty="0">
                          <a:solidFill>
                            <a:schemeClr val="dk1"/>
                          </a:solidFill>
                          <a:effectLst/>
                          <a:latin typeface="+mn-lt"/>
                          <a:ea typeface="+mn-ea"/>
                          <a:cs typeface="+mn-cs"/>
                          <a:sym typeface="Arial"/>
                        </a:rPr>
                        <a:t> </a:t>
                      </a:r>
                      <a:r>
                        <a:rPr lang="en-US" sz="800" b="0" i="0" u="none" strike="noStrike" cap="none" dirty="0" err="1">
                          <a:solidFill>
                            <a:schemeClr val="dk1"/>
                          </a:solidFill>
                          <a:effectLst/>
                          <a:latin typeface="+mn-lt"/>
                          <a:ea typeface="+mn-ea"/>
                          <a:cs typeface="+mn-cs"/>
                          <a:sym typeface="Arial"/>
                        </a:rPr>
                        <a:t>Oyelade</a:t>
                      </a:r>
                      <a:r>
                        <a:rPr lang="en-US" sz="800" b="0" i="0" u="none" strike="noStrike" cap="none" dirty="0">
                          <a:solidFill>
                            <a:schemeClr val="dk1"/>
                          </a:solidFill>
                          <a:effectLst/>
                          <a:latin typeface="+mn-lt"/>
                          <a:ea typeface="+mn-ea"/>
                          <a:cs typeface="+mn-cs"/>
                          <a:sym typeface="Arial"/>
                        </a:rPr>
                        <a:t>, Olufunke </a:t>
                      </a:r>
                      <a:r>
                        <a:rPr lang="en-US" sz="800" b="0" i="0" u="none" strike="noStrike" cap="none" dirty="0" err="1">
                          <a:solidFill>
                            <a:schemeClr val="dk1"/>
                          </a:solidFill>
                          <a:effectLst/>
                          <a:latin typeface="+mn-lt"/>
                          <a:ea typeface="+mn-ea"/>
                          <a:cs typeface="+mn-cs"/>
                          <a:sym typeface="Arial"/>
                        </a:rPr>
                        <a:t>Oladipupo</a:t>
                      </a:r>
                      <a:r>
                        <a:rPr lang="en-US" sz="800" b="0" i="0" u="none" strike="noStrike" cap="none" dirty="0">
                          <a:solidFill>
                            <a:schemeClr val="dk1"/>
                          </a:solidFill>
                          <a:effectLst/>
                          <a:latin typeface="+mn-lt"/>
                          <a:ea typeface="+mn-ea"/>
                          <a:cs typeface="+mn-cs"/>
                          <a:sym typeface="Arial"/>
                        </a:rPr>
                        <a:t>, </a:t>
                      </a:r>
                      <a:endParaRPr lang="en-IN" sz="800"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2014</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i="0" u="none" strike="noStrike" cap="none" dirty="0">
                          <a:solidFill>
                            <a:schemeClr val="dk1"/>
                          </a:solidFill>
                          <a:effectLst/>
                          <a:latin typeface="+mn-lt"/>
                          <a:ea typeface="+mn-ea"/>
                          <a:cs typeface="+mn-cs"/>
                          <a:sym typeface="Arial"/>
                        </a:rPr>
                        <a:t>A Text-to-speech synthesizer is an application that converts text into spoken word, by analyzing and processing the text using Natural Language Processing (NLP) and then using Digital Signal Processing (DSP) technology to convert this processed text into synthesized speech representation of the text. Here, we developed a useful text-to-speech synthesizer in the form of a simple application that converts inputted text into synthesized speech and reads out to the user which can then be saved as an mp3.file. The development of a text to speech synthesizer will be of great help to people with visual impairment and make making through large </a:t>
                      </a:r>
                      <a:endParaRPr lang="en-IN" sz="800" b="0" i="0" u="none" strike="noStrike" cap="none" dirty="0">
                        <a:solidFill>
                          <a:schemeClr val="dk1"/>
                        </a:solidFill>
                        <a:effectLst/>
                        <a:latin typeface="+mn-lt"/>
                        <a:ea typeface="+mn-ea"/>
                        <a:cs typeface="+mn-cs"/>
                        <a:sym typeface="Arial"/>
                      </a:endParaRPr>
                    </a:p>
                    <a:p>
                      <a:r>
                        <a:rPr lang="en-US" sz="800" b="0" i="0" u="none" strike="noStrike" cap="none" dirty="0">
                          <a:solidFill>
                            <a:schemeClr val="dk1"/>
                          </a:solidFill>
                          <a:effectLst/>
                          <a:latin typeface="+mn-lt"/>
                          <a:ea typeface="+mn-ea"/>
                          <a:cs typeface="+mn-cs"/>
                          <a:sym typeface="Arial"/>
                        </a:rPr>
                        <a:t>volume of text easier.</a:t>
                      </a:r>
                      <a:endParaRPr lang="en-IN" sz="800" b="0" i="0" u="none" strike="noStrike" cap="none" dirty="0">
                        <a:solidFill>
                          <a:schemeClr val="dk1"/>
                        </a:solidFill>
                        <a:effectLst/>
                        <a:latin typeface="+mn-lt"/>
                        <a:ea typeface="+mn-ea"/>
                        <a:cs typeface="+mn-cs"/>
                        <a:sym typeface="Arial"/>
                      </a:endParaRPr>
                    </a:p>
                    <a:p>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77099"/>
                  </a:ext>
                </a:extLst>
              </a:tr>
              <a:tr h="960469">
                <a:tc>
                  <a:txBody>
                    <a:bodyPr/>
                    <a:lstStyle/>
                    <a:p>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tx1"/>
                          </a:solidFill>
                          <a:effectLst/>
                          <a:latin typeface="+mn-lt"/>
                          <a:ea typeface="+mn-ea"/>
                          <a:cs typeface="+mn-cs"/>
                          <a:sym typeface="Arial"/>
                        </a:rPr>
                        <a:t>Visual Image Caption Generator Using Deep Learning </a:t>
                      </a:r>
                      <a:endParaRPr lang="en-IN" sz="800" dirty="0">
                        <a:solidFill>
                          <a:schemeClr val="tx1"/>
                        </a:solidFill>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800" dirty="0"/>
                        <a:t>Grishma </a:t>
                      </a:r>
                      <a:r>
                        <a:rPr lang="en-IN" sz="800" dirty="0" err="1"/>
                        <a:t>Sharma,Priyanka</a:t>
                      </a:r>
                      <a:r>
                        <a:rPr lang="en-IN" sz="800" dirty="0"/>
                        <a:t> </a:t>
                      </a:r>
                      <a:r>
                        <a:rPr lang="en-IN" sz="800" dirty="0" err="1"/>
                        <a:t>Kalena,Aromal</a:t>
                      </a:r>
                      <a:r>
                        <a:rPr lang="en-IN" sz="800" dirty="0"/>
                        <a:t> </a:t>
                      </a:r>
                      <a:r>
                        <a:rPr lang="en-IN" sz="800" dirty="0" err="1"/>
                        <a:t>Nair,Nishi</a:t>
                      </a:r>
                      <a:r>
                        <a:rPr lang="en-IN" sz="800" dirty="0"/>
                        <a:t> </a:t>
                      </a:r>
                      <a:r>
                        <a:rPr lang="en-IN" sz="800" dirty="0" err="1"/>
                        <a:t>Malde,Saurabh</a:t>
                      </a:r>
                      <a:r>
                        <a:rPr lang="en-IN" sz="800" dirty="0"/>
                        <a:t> </a:t>
                      </a:r>
                      <a:r>
                        <a:rPr lang="en-IN" sz="800" dirty="0" err="1"/>
                        <a:t>Parkar</a:t>
                      </a:r>
                      <a:r>
                        <a:rPr lang="en-IN" sz="8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t>2019</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Image Caption Generation has always been a study of great interest to the researchers in the Artificial Intelligence department  This  has  been  aa challenging task in the field of artificial intelligence throughout the years.  In  this  paper, we  present different image caption-generating models based on deep neural networks, focusing on the various RNN techniques and  analyzing  their influence  on  the sentence generation. We  have  also  generated captions  for  sample  images  and  compared  the different feature extraction and encoder models to analyze which  model  gives  better  accuracy  and generates the desired results.</a:t>
                      </a:r>
                      <a:endParaRPr lang="en-IN" sz="8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481538"/>
                  </a:ext>
                </a:extLst>
              </a:tr>
              <a:tr h="960469">
                <a:tc>
                  <a:txBody>
                    <a:bodyPr/>
                    <a:lstStyle/>
                    <a:p>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a:solidFill>
                            <a:schemeClr val="bg2">
                              <a:lumMod val="50000"/>
                            </a:schemeClr>
                          </a:solidFill>
                          <a:latin typeface="+mn-lt"/>
                        </a:rPr>
                        <a:t>LONG  SHORT TERM </a:t>
                      </a:r>
                      <a:r>
                        <a:rPr lang="en-US" sz="800" b="0" dirty="0">
                          <a:solidFill>
                            <a:schemeClr val="bg2">
                              <a:lumMod val="50000"/>
                            </a:schemeClr>
                          </a:solidFill>
                          <a:latin typeface="+mn-lt"/>
                        </a:rPr>
                        <a:t>MEMORY</a:t>
                      </a:r>
                      <a:endParaRPr lang="en-IN" sz="800" b="0" dirty="0">
                        <a:solidFill>
                          <a:schemeClr val="bg2">
                            <a:lumMod val="50000"/>
                          </a:schemeClr>
                        </a:solidFill>
                        <a:latin typeface="+mn-lt"/>
                      </a:endParaRP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800" dirty="0"/>
                        <a:t>Sepp </a:t>
                      </a:r>
                      <a:r>
                        <a:rPr lang="en-IN" sz="800" dirty="0" err="1"/>
                        <a:t>Hochreiter</a:t>
                      </a:r>
                      <a:r>
                        <a:rPr lang="en-IN" sz="800" dirty="0"/>
                        <a:t>, </a:t>
                      </a:r>
                      <a:r>
                        <a:rPr lang="en-IN" sz="800" dirty="0" err="1"/>
                        <a:t>Jurgen</a:t>
                      </a:r>
                      <a:r>
                        <a:rPr lang="en-IN" sz="800" dirty="0"/>
                        <a:t> </a:t>
                      </a:r>
                      <a:r>
                        <a:rPr lang="en-IN" sz="800" dirty="0" err="1"/>
                        <a:t>Schmidhuber</a:t>
                      </a:r>
                      <a:endParaRPr lang="en-IN"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800" dirty="0"/>
                        <a:t>1997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Learning to store information over extended time intervals via recurrent backpropagation takes a very long time, mostly due to insufficient, decaying error back ow. We briefly review </a:t>
                      </a:r>
                      <a:r>
                        <a:rPr lang="en-US" sz="800" dirty="0" err="1"/>
                        <a:t>Hochreiter's</a:t>
                      </a:r>
                      <a:r>
                        <a:rPr lang="en-US" sz="800" dirty="0"/>
                        <a:t> 1991 analysis of this problem, then address it by introducing a novel, efficient, gradient-based method called “Long Short-Term Memory" (LSTM). Truncating the gradient where this does not harm, LSTM can learn to bridge minimal time lags more than 1000 discrete time steps by enforcing constant error ow through \constant error carrousels" within special units. Multiplicative gate units learn to open and close access to the constant error ow. LSTM is local in space and time; its computational complexity per time step and weight is O(1). </a:t>
                      </a:r>
                      <a:endParaRPr lang="en-IN" sz="8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80161"/>
                  </a:ext>
                </a:extLst>
              </a:tr>
            </a:tbl>
          </a:graphicData>
        </a:graphic>
      </p:graphicFrame>
    </p:spTree>
    <p:extLst>
      <p:ext uri="{BB962C8B-B14F-4D97-AF65-F5344CB8AC3E}">
        <p14:creationId xmlns:p14="http://schemas.microsoft.com/office/powerpoint/2010/main" val="31818753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pic>
        <p:nvPicPr>
          <p:cNvPr id="961" name="Google Shape;961;p22"/>
          <p:cNvPicPr preferRelativeResize="0"/>
          <p:nvPr/>
        </p:nvPicPr>
        <p:blipFill rotWithShape="1">
          <a:blip r:embed="rId3">
            <a:alphaModFix/>
          </a:blip>
          <a:srcRect t="14625" b="14618"/>
          <a:stretch/>
        </p:blipFill>
        <p:spPr>
          <a:xfrm>
            <a:off x="3149321" y="2037704"/>
            <a:ext cx="6600848" cy="3105802"/>
          </a:xfrm>
          <a:custGeom>
            <a:avLst/>
            <a:gdLst/>
            <a:ahLst/>
            <a:cxnLst/>
            <a:rect l="l" t="t" r="r" b="b"/>
            <a:pathLst>
              <a:path w="20752" h="21433" extrusionOk="0">
                <a:moveTo>
                  <a:pt x="10606" y="9"/>
                </a:moveTo>
                <a:cubicBezTo>
                  <a:pt x="9647" y="90"/>
                  <a:pt x="8682" y="680"/>
                  <a:pt x="7798" y="1831"/>
                </a:cubicBezTo>
                <a:cubicBezTo>
                  <a:pt x="6605" y="3386"/>
                  <a:pt x="5698" y="5808"/>
                  <a:pt x="5232" y="8676"/>
                </a:cubicBezTo>
                <a:cubicBezTo>
                  <a:pt x="3308" y="6911"/>
                  <a:pt x="1096" y="8902"/>
                  <a:pt x="292" y="13126"/>
                </a:cubicBezTo>
                <a:cubicBezTo>
                  <a:pt x="-235" y="15893"/>
                  <a:pt x="-40" y="19071"/>
                  <a:pt x="802" y="21433"/>
                </a:cubicBezTo>
                <a:lnTo>
                  <a:pt x="20017" y="21433"/>
                </a:lnTo>
                <a:cubicBezTo>
                  <a:pt x="21365" y="16959"/>
                  <a:pt x="20806" y="10934"/>
                  <a:pt x="18768" y="7975"/>
                </a:cubicBezTo>
                <a:cubicBezTo>
                  <a:pt x="18044" y="6924"/>
                  <a:pt x="17196" y="6363"/>
                  <a:pt x="16328" y="6363"/>
                </a:cubicBezTo>
                <a:cubicBezTo>
                  <a:pt x="16202" y="6363"/>
                  <a:pt x="16078" y="6377"/>
                  <a:pt x="15954" y="6399"/>
                </a:cubicBezTo>
                <a:cubicBezTo>
                  <a:pt x="14801" y="2134"/>
                  <a:pt x="12715" y="-167"/>
                  <a:pt x="10606" y="9"/>
                </a:cubicBezTo>
                <a:close/>
              </a:path>
            </a:pathLst>
          </a:custGeom>
          <a:noFill/>
          <a:ln>
            <a:noFill/>
          </a:ln>
        </p:spPr>
      </p:pic>
      <p:sp>
        <p:nvSpPr>
          <p:cNvPr id="962" name="Google Shape;962;p22"/>
          <p:cNvSpPr txBox="1">
            <a:spLocks noGrp="1"/>
          </p:cNvSpPr>
          <p:nvPr>
            <p:ph type="title"/>
          </p:nvPr>
        </p:nvSpPr>
        <p:spPr>
          <a:xfrm>
            <a:off x="550500" y="1140800"/>
            <a:ext cx="40722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A picture is worth a thousand words</a:t>
            </a:r>
            <a:endParaRPr sz="2800" dirty="0"/>
          </a:p>
        </p:txBody>
      </p:sp>
      <p:sp>
        <p:nvSpPr>
          <p:cNvPr id="964" name="Google Shape;964;p2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
        <p:nvSpPr>
          <p:cNvPr id="6" name="Text Placeholder 5">
            <a:extLst>
              <a:ext uri="{FF2B5EF4-FFF2-40B4-BE49-F238E27FC236}">
                <a16:creationId xmlns:a16="http://schemas.microsoft.com/office/drawing/2014/main" id="{DE0B3610-9A82-F3A7-1C33-6E87EFAA206C}"/>
              </a:ext>
            </a:extLst>
          </p:cNvPr>
          <p:cNvSpPr>
            <a:spLocks noGrp="1"/>
          </p:cNvSpPr>
          <p:nvPr>
            <p:ph type="body" idx="1"/>
          </p:nvPr>
        </p:nvSpPr>
        <p:spPr>
          <a:xfrm>
            <a:off x="-24063" y="1960151"/>
            <a:ext cx="6240900" cy="2834100"/>
          </a:xfrm>
        </p:spPr>
        <p:txBody>
          <a:bodyPr/>
          <a:lstStyle/>
          <a:p>
            <a:pPr marL="88900" indent="0">
              <a:buNone/>
            </a:pPr>
            <a:r>
              <a:rPr lang="en-US" sz="5400" dirty="0">
                <a:solidFill>
                  <a:schemeClr val="bg1"/>
                </a:solidFill>
              </a:rPr>
              <a:t>ARCHITECTURE DIAGRAM</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480F7-C78D-1063-4C2D-618BBC170193}"/>
              </a:ext>
            </a:extLst>
          </p:cNvPr>
          <p:cNvSpPr>
            <a:spLocks noGrp="1"/>
          </p:cNvSpPr>
          <p:nvPr>
            <p:ph type="body" idx="1"/>
          </p:nvPr>
        </p:nvSpPr>
        <p:spPr>
          <a:xfrm>
            <a:off x="188746" y="84907"/>
            <a:ext cx="5778600" cy="819900"/>
          </a:xfrm>
        </p:spPr>
        <p:txBody>
          <a:bodyPr/>
          <a:lstStyle/>
          <a:p>
            <a:pPr marL="50800" indent="0">
              <a:buNone/>
            </a:pPr>
            <a:r>
              <a:rPr lang="en-IN" dirty="0"/>
              <a:t>ARCHITECTURE DIAGRAM:</a:t>
            </a:r>
          </a:p>
        </p:txBody>
      </p:sp>
      <p:sp>
        <p:nvSpPr>
          <p:cNvPr id="3" name="Slide Number Placeholder 2">
            <a:extLst>
              <a:ext uri="{FF2B5EF4-FFF2-40B4-BE49-F238E27FC236}">
                <a16:creationId xmlns:a16="http://schemas.microsoft.com/office/drawing/2014/main" id="{BD0BA249-419A-8A71-D99C-B203B8AAC0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6B732371-8A9A-416B-A1E9-244C5B042196}"/>
              </a:ext>
            </a:extLst>
          </p:cNvPr>
          <p:cNvPicPr>
            <a:picLocks noChangeAspect="1"/>
          </p:cNvPicPr>
          <p:nvPr/>
        </p:nvPicPr>
        <p:blipFill>
          <a:blip r:embed="rId2"/>
          <a:stretch>
            <a:fillRect/>
          </a:stretch>
        </p:blipFill>
        <p:spPr>
          <a:xfrm>
            <a:off x="2468137" y="1033346"/>
            <a:ext cx="3226419" cy="3829166"/>
          </a:xfrm>
          <a:prstGeom prst="rect">
            <a:avLst/>
          </a:prstGeom>
        </p:spPr>
      </p:pic>
    </p:spTree>
    <p:extLst>
      <p:ext uri="{BB962C8B-B14F-4D97-AF65-F5344CB8AC3E}">
        <p14:creationId xmlns:p14="http://schemas.microsoft.com/office/powerpoint/2010/main" val="32265325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AA2E07-A7EA-DA08-CDF0-1AB5E6047926}"/>
              </a:ext>
            </a:extLst>
          </p:cNvPr>
          <p:cNvSpPr>
            <a:spLocks noGrp="1"/>
          </p:cNvSpPr>
          <p:nvPr>
            <p:ph type="body" idx="1"/>
          </p:nvPr>
        </p:nvSpPr>
        <p:spPr>
          <a:xfrm>
            <a:off x="-1480950" y="152449"/>
            <a:ext cx="5778600" cy="819900"/>
          </a:xfrm>
        </p:spPr>
        <p:txBody>
          <a:bodyPr/>
          <a:lstStyle/>
          <a:p>
            <a:pPr marL="50800" indent="0">
              <a:buNone/>
            </a:pPr>
            <a:r>
              <a:rPr lang="en-US" dirty="0"/>
              <a:t>MODULES:</a:t>
            </a:r>
            <a:endParaRPr lang="en-IN" dirty="0"/>
          </a:p>
        </p:txBody>
      </p:sp>
      <p:sp>
        <p:nvSpPr>
          <p:cNvPr id="3" name="Slide Number Placeholder 2">
            <a:extLst>
              <a:ext uri="{FF2B5EF4-FFF2-40B4-BE49-F238E27FC236}">
                <a16:creationId xmlns:a16="http://schemas.microsoft.com/office/drawing/2014/main" id="{61C69831-6B83-90FD-94AC-3F51DEF40F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aphicFrame>
        <p:nvGraphicFramePr>
          <p:cNvPr id="4" name="Diagram 3">
            <a:extLst>
              <a:ext uri="{FF2B5EF4-FFF2-40B4-BE49-F238E27FC236}">
                <a16:creationId xmlns:a16="http://schemas.microsoft.com/office/drawing/2014/main" id="{79733365-D3D3-1B03-3C41-FD071067BD30}"/>
              </a:ext>
            </a:extLst>
          </p:cNvPr>
          <p:cNvGraphicFramePr/>
          <p:nvPr>
            <p:extLst>
              <p:ext uri="{D42A27DB-BD31-4B8C-83A1-F6EECF244321}">
                <p14:modId xmlns:p14="http://schemas.microsoft.com/office/powerpoint/2010/main" val="4217407041"/>
              </p:ext>
            </p:extLst>
          </p:nvPr>
        </p:nvGraphicFramePr>
        <p:xfrm>
          <a:off x="975250" y="1575121"/>
          <a:ext cx="7193400" cy="2702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4872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51755-7C39-2434-A944-5BC1C9D10328}"/>
              </a:ext>
            </a:extLst>
          </p:cNvPr>
          <p:cNvSpPr>
            <a:spLocks noGrp="1"/>
          </p:cNvSpPr>
          <p:nvPr>
            <p:ph type="body" idx="1"/>
          </p:nvPr>
        </p:nvSpPr>
        <p:spPr>
          <a:xfrm>
            <a:off x="-336105" y="152449"/>
            <a:ext cx="5778600" cy="819900"/>
          </a:xfrm>
        </p:spPr>
        <p:txBody>
          <a:bodyPr/>
          <a:lstStyle/>
          <a:p>
            <a:pPr marL="50800" indent="0">
              <a:buNone/>
            </a:pPr>
            <a:r>
              <a:rPr lang="en-US" dirty="0"/>
              <a:t>IMAGE CAPTIONING MODULE:</a:t>
            </a:r>
            <a:endParaRPr lang="en-IN" dirty="0"/>
          </a:p>
        </p:txBody>
      </p:sp>
      <p:sp>
        <p:nvSpPr>
          <p:cNvPr id="3" name="Slide Number Placeholder 2">
            <a:extLst>
              <a:ext uri="{FF2B5EF4-FFF2-40B4-BE49-F238E27FC236}">
                <a16:creationId xmlns:a16="http://schemas.microsoft.com/office/drawing/2014/main" id="{E2D309DC-3FF2-80C5-72CE-7125707E5F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B7CA4DE1-8EE4-CE84-5C44-C2F0761A8591}"/>
              </a:ext>
            </a:extLst>
          </p:cNvPr>
          <p:cNvPicPr>
            <a:picLocks noChangeAspect="1"/>
          </p:cNvPicPr>
          <p:nvPr/>
        </p:nvPicPr>
        <p:blipFill>
          <a:blip r:embed="rId2"/>
          <a:stretch>
            <a:fillRect/>
          </a:stretch>
        </p:blipFill>
        <p:spPr>
          <a:xfrm>
            <a:off x="2070651" y="1375145"/>
            <a:ext cx="4269189" cy="29420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89EA94F-DDAE-988B-6063-458619C91D6C}"/>
              </a:ext>
            </a:extLst>
          </p:cNvPr>
          <p:cNvSpPr txBox="1"/>
          <p:nvPr/>
        </p:nvSpPr>
        <p:spPr>
          <a:xfrm>
            <a:off x="276498" y="972349"/>
            <a:ext cx="8160365" cy="4401205"/>
          </a:xfrm>
          <a:prstGeom prst="rect">
            <a:avLst/>
          </a:prstGeom>
          <a:noFill/>
        </p:spPr>
        <p:txBody>
          <a:bodyPr wrap="square">
            <a:spAutoFit/>
          </a:bodyPr>
          <a:lstStyle/>
          <a:p>
            <a:r>
              <a:rPr lang="en-US" sz="2000" dirty="0">
                <a:solidFill>
                  <a:schemeClr val="bg1"/>
                </a:solidFill>
                <a:latin typeface="Bahnschrift SemiLight" panose="020B0502040204020203" pitchFamily="34" charset="0"/>
              </a:rPr>
              <a:t>This module takes the image as input, process it with CNN algorithm.</a:t>
            </a: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endParaRPr lang="en-US" sz="2000" dirty="0">
              <a:solidFill>
                <a:schemeClr val="bg1"/>
              </a:solidFill>
              <a:latin typeface="Bahnschrift SemiLight" panose="020B0502040204020203" pitchFamily="34" charset="0"/>
            </a:endParaRPr>
          </a:p>
          <a:p>
            <a:r>
              <a:rPr lang="en-US" sz="2000" dirty="0">
                <a:solidFill>
                  <a:schemeClr val="bg1"/>
                </a:solidFill>
                <a:latin typeface="Bahnschrift SemiLight" panose="020B0502040204020203" pitchFamily="34" charset="0"/>
              </a:rPr>
              <a:t>CNN algorithms will capture the features.</a:t>
            </a:r>
          </a:p>
          <a:p>
            <a:r>
              <a:rPr lang="en-US" sz="2000" dirty="0">
                <a:solidFill>
                  <a:schemeClr val="bg1"/>
                </a:solidFill>
                <a:latin typeface="Bahnschrift SemiLight" panose="020B0502040204020203" pitchFamily="34" charset="0"/>
              </a:rPr>
              <a:t>LSTM and </a:t>
            </a:r>
            <a:r>
              <a:rPr lang="en-US" sz="2000" dirty="0" err="1">
                <a:solidFill>
                  <a:schemeClr val="bg1"/>
                </a:solidFill>
                <a:latin typeface="Bahnschrift SemiLight" panose="020B0502040204020203" pitchFamily="34" charset="0"/>
              </a:rPr>
              <a:t>HuggingFace</a:t>
            </a:r>
            <a:r>
              <a:rPr lang="en-US" sz="2000" dirty="0">
                <a:solidFill>
                  <a:schemeClr val="bg1"/>
                </a:solidFill>
                <a:latin typeface="Bahnschrift SemiLight" panose="020B0502040204020203" pitchFamily="34" charset="0"/>
              </a:rPr>
              <a:t> Transformer will form the description of the image.</a:t>
            </a:r>
            <a:endParaRPr lang="en-IN" sz="2000" dirty="0">
              <a:solidFill>
                <a:schemeClr val="bg1"/>
              </a:solidFill>
              <a:latin typeface="Bahnschrift SemiLight" panose="020B0502040204020203" pitchFamily="34" charset="0"/>
            </a:endParaRPr>
          </a:p>
          <a:p>
            <a:endParaRPr lang="en-IN" sz="2000" dirty="0">
              <a:solidFill>
                <a:schemeClr val="bg1"/>
              </a:solidFill>
              <a:latin typeface="Bahnschrift SemiLight" panose="020B0502040204020203" pitchFamily="34" charset="0"/>
            </a:endParaRPr>
          </a:p>
        </p:txBody>
      </p:sp>
    </p:spTree>
    <p:extLst>
      <p:ext uri="{BB962C8B-B14F-4D97-AF65-F5344CB8AC3E}">
        <p14:creationId xmlns:p14="http://schemas.microsoft.com/office/powerpoint/2010/main" val="27755478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BDB1-1D00-9B4E-8CC6-B616D8F1854A}"/>
              </a:ext>
            </a:extLst>
          </p:cNvPr>
          <p:cNvSpPr>
            <a:spLocks noGrp="1"/>
          </p:cNvSpPr>
          <p:nvPr>
            <p:ph type="title"/>
          </p:nvPr>
        </p:nvSpPr>
        <p:spPr>
          <a:xfrm>
            <a:off x="276408" y="334562"/>
            <a:ext cx="7398684" cy="396300"/>
          </a:xfrm>
        </p:spPr>
        <p:txBody>
          <a:bodyPr/>
          <a:lstStyle/>
          <a:p>
            <a:r>
              <a:rPr lang="en-US" dirty="0"/>
              <a:t>CONVERSION OF TEXT TO SPEECH:</a:t>
            </a:r>
            <a:endParaRPr lang="en-IN" dirty="0"/>
          </a:p>
        </p:txBody>
      </p:sp>
      <p:sp>
        <p:nvSpPr>
          <p:cNvPr id="3" name="Text Placeholder 2">
            <a:extLst>
              <a:ext uri="{FF2B5EF4-FFF2-40B4-BE49-F238E27FC236}">
                <a16:creationId xmlns:a16="http://schemas.microsoft.com/office/drawing/2014/main" id="{8CC64EF4-914F-54EA-A514-2C6C3B02C2D2}"/>
              </a:ext>
            </a:extLst>
          </p:cNvPr>
          <p:cNvSpPr>
            <a:spLocks noGrp="1"/>
          </p:cNvSpPr>
          <p:nvPr>
            <p:ph type="body" idx="1"/>
          </p:nvPr>
        </p:nvSpPr>
        <p:spPr>
          <a:xfrm>
            <a:off x="0" y="971820"/>
            <a:ext cx="6167292" cy="2834100"/>
          </a:xfrm>
        </p:spPr>
        <p:txBody>
          <a:bodyPr/>
          <a:lstStyle/>
          <a:p>
            <a:r>
              <a:rPr lang="en-US" sz="2400" dirty="0"/>
              <a:t>The output which is stored is processed with </a:t>
            </a:r>
            <a:r>
              <a:rPr lang="en-US" sz="2400" dirty="0" err="1"/>
              <a:t>gTTS</a:t>
            </a:r>
            <a:r>
              <a:rPr lang="en-US" sz="2400" dirty="0"/>
              <a:t> library which converts text to speech. </a:t>
            </a:r>
          </a:p>
          <a:p>
            <a:endParaRPr lang="en-IN" dirty="0"/>
          </a:p>
          <a:p>
            <a:endParaRPr lang="en-IN" dirty="0"/>
          </a:p>
        </p:txBody>
      </p:sp>
      <p:sp>
        <p:nvSpPr>
          <p:cNvPr id="4" name="Slide Number Placeholder 3">
            <a:extLst>
              <a:ext uri="{FF2B5EF4-FFF2-40B4-BE49-F238E27FC236}">
                <a16:creationId xmlns:a16="http://schemas.microsoft.com/office/drawing/2014/main" id="{342D815D-0244-65B7-8706-A91593F9A9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0456D975-6F56-CB47-031F-A4F10C2E5F95}"/>
              </a:ext>
            </a:extLst>
          </p:cNvPr>
          <p:cNvPicPr>
            <a:picLocks noChangeAspect="1"/>
          </p:cNvPicPr>
          <p:nvPr/>
        </p:nvPicPr>
        <p:blipFill>
          <a:blip r:embed="rId2"/>
          <a:stretch>
            <a:fillRect/>
          </a:stretch>
        </p:blipFill>
        <p:spPr>
          <a:xfrm>
            <a:off x="4297650" y="1983554"/>
            <a:ext cx="4597026" cy="3007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293644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984</Words>
  <Application>Microsoft Office PowerPoint</Application>
  <PresentationFormat>On-screen Show (16:9)</PresentationFormat>
  <Paragraphs>104</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Wingdings</vt:lpstr>
      <vt:lpstr>Bahnschrift SemiLight</vt:lpstr>
      <vt:lpstr>Berlin Sans FB Demi</vt:lpstr>
      <vt:lpstr>Quantico</vt:lpstr>
      <vt:lpstr>Times New Roman</vt:lpstr>
      <vt:lpstr>Montserrat</vt:lpstr>
      <vt:lpstr>Space Grotesk Light</vt:lpstr>
      <vt:lpstr>Bianca template</vt:lpstr>
      <vt:lpstr>IMAGE DESCRIBER</vt:lpstr>
      <vt:lpstr>AGENDA</vt:lpstr>
      <vt:lpstr>ABSTRACT:</vt:lpstr>
      <vt:lpstr>LITERATURE REVIEW:</vt:lpstr>
      <vt:lpstr>A picture is worth a thousand words</vt:lpstr>
      <vt:lpstr>PowerPoint Presentation</vt:lpstr>
      <vt:lpstr>PowerPoint Presentation</vt:lpstr>
      <vt:lpstr>PowerPoint Presentation</vt:lpstr>
      <vt:lpstr>CONVERSION OF TEXT TO SPEECH:</vt:lpstr>
      <vt:lpstr>ALGORTIHMS USED:</vt:lpstr>
      <vt:lpstr>CNN:  </vt:lpstr>
      <vt:lpstr>HuggingFace Transformer</vt:lpstr>
      <vt:lpstr>TECHNOLOGY STACK:</vt:lpstr>
      <vt:lpstr>DATASET USED:</vt:lpstr>
      <vt:lpstr>OUTPUT SCREENSHOTS</vt:lpstr>
      <vt:lpstr>PowerPoint Presentation</vt:lpstr>
      <vt:lpstr>CONCLUSION AND FUTURE WORKS:</vt:lpstr>
      <vt:lpstr>REFERNCES: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KISHAN R</cp:lastModifiedBy>
  <cp:revision>8</cp:revision>
  <dcterms:modified xsi:type="dcterms:W3CDTF">2023-10-25T12:27:12Z</dcterms:modified>
</cp:coreProperties>
</file>