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30275213" cy="42767250"/>
  <p:notesSz cx="6858000" cy="9144000"/>
  <p:defaultTextStyle>
    <a:defPPr rtl="0">
      <a:defRPr lang="en-gb"/>
    </a:defPPr>
    <a:lvl1pPr marL="0" algn="l" defTabSz="2086889" rtl="0" eaLnBrk="1" latinLnBrk="0" hangingPunct="1">
      <a:defRPr sz="8216" kern="1200">
        <a:solidFill>
          <a:schemeClr val="tx1"/>
        </a:solidFill>
        <a:latin typeface="+mn-lt"/>
        <a:ea typeface="+mn-ea"/>
        <a:cs typeface="+mn-cs"/>
      </a:defRPr>
    </a:lvl1pPr>
    <a:lvl2pPr marL="2086889" algn="l" defTabSz="2086889" rtl="0" eaLnBrk="1" latinLnBrk="0" hangingPunct="1">
      <a:defRPr sz="8216" kern="1200">
        <a:solidFill>
          <a:schemeClr val="tx1"/>
        </a:solidFill>
        <a:latin typeface="+mn-lt"/>
        <a:ea typeface="+mn-ea"/>
        <a:cs typeface="+mn-cs"/>
      </a:defRPr>
    </a:lvl2pPr>
    <a:lvl3pPr marL="4173779" algn="l" defTabSz="2086889" rtl="0" eaLnBrk="1" latinLnBrk="0" hangingPunct="1">
      <a:defRPr sz="8216" kern="1200">
        <a:solidFill>
          <a:schemeClr val="tx1"/>
        </a:solidFill>
        <a:latin typeface="+mn-lt"/>
        <a:ea typeface="+mn-ea"/>
        <a:cs typeface="+mn-cs"/>
      </a:defRPr>
    </a:lvl3pPr>
    <a:lvl4pPr marL="6260668" algn="l" defTabSz="2086889" rtl="0" eaLnBrk="1" latinLnBrk="0" hangingPunct="1">
      <a:defRPr sz="8216" kern="1200">
        <a:solidFill>
          <a:schemeClr val="tx1"/>
        </a:solidFill>
        <a:latin typeface="+mn-lt"/>
        <a:ea typeface="+mn-ea"/>
        <a:cs typeface="+mn-cs"/>
      </a:defRPr>
    </a:lvl4pPr>
    <a:lvl5pPr marL="8347558" algn="l" defTabSz="2086889" rtl="0" eaLnBrk="1" latinLnBrk="0" hangingPunct="1">
      <a:defRPr sz="8216" kern="1200">
        <a:solidFill>
          <a:schemeClr val="tx1"/>
        </a:solidFill>
        <a:latin typeface="+mn-lt"/>
        <a:ea typeface="+mn-ea"/>
        <a:cs typeface="+mn-cs"/>
      </a:defRPr>
    </a:lvl5pPr>
    <a:lvl6pPr marL="10434447" algn="l" defTabSz="2086889" rtl="0" eaLnBrk="1" latinLnBrk="0" hangingPunct="1">
      <a:defRPr sz="8216" kern="1200">
        <a:solidFill>
          <a:schemeClr val="tx1"/>
        </a:solidFill>
        <a:latin typeface="+mn-lt"/>
        <a:ea typeface="+mn-ea"/>
        <a:cs typeface="+mn-cs"/>
      </a:defRPr>
    </a:lvl6pPr>
    <a:lvl7pPr marL="12521336" algn="l" defTabSz="2086889" rtl="0" eaLnBrk="1" latinLnBrk="0" hangingPunct="1">
      <a:defRPr sz="8216" kern="1200">
        <a:solidFill>
          <a:schemeClr val="tx1"/>
        </a:solidFill>
        <a:latin typeface="+mn-lt"/>
        <a:ea typeface="+mn-ea"/>
        <a:cs typeface="+mn-cs"/>
      </a:defRPr>
    </a:lvl7pPr>
    <a:lvl8pPr marL="14608226" algn="l" defTabSz="2086889" rtl="0" eaLnBrk="1" latinLnBrk="0" hangingPunct="1">
      <a:defRPr sz="8216" kern="1200">
        <a:solidFill>
          <a:schemeClr val="tx1"/>
        </a:solidFill>
        <a:latin typeface="+mn-lt"/>
        <a:ea typeface="+mn-ea"/>
        <a:cs typeface="+mn-cs"/>
      </a:defRPr>
    </a:lvl8pPr>
    <a:lvl9pPr marL="16695115" algn="l" defTabSz="2086889" rtl="0" eaLnBrk="1" latinLnBrk="0" hangingPunct="1">
      <a:defRPr sz="8216" kern="1200">
        <a:solidFill>
          <a:schemeClr val="tx1"/>
        </a:solidFill>
        <a:latin typeface="+mn-lt"/>
        <a:ea typeface="+mn-ea"/>
        <a:cs typeface="+mn-cs"/>
      </a:defRPr>
    </a:lvl9pPr>
  </p:defaultTextStyle>
  <p:extLst>
    <p:ext uri="{EFAFB233-063F-42B5-8137-9DF3F51BA10A}">
      <p15:sldGuideLst xmlns:p15="http://schemas.microsoft.com/office/powerpoint/2012/main">
        <p15:guide id="2" pos="953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79290E-09CB-AD49-3E4E-61F34EB82257}" name="kishan rajan" initials="kr" userId="51ffb551ca21454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8"/>
  </p:normalViewPr>
  <p:slideViewPr>
    <p:cSldViewPr snapToGrid="0" snapToObjects="1" showGuides="1">
      <p:cViewPr>
        <p:scale>
          <a:sx n="25" d="100"/>
          <a:sy n="25" d="100"/>
        </p:scale>
        <p:origin x="1397" y="-202"/>
      </p:cViewPr>
      <p:guideLst>
        <p:guide pos="9536"/>
        <p:guide orient="horz" pos="13470"/>
      </p:guideLst>
    </p:cSldViewPr>
  </p:slideViewPr>
  <p:notesTextViewPr>
    <p:cViewPr>
      <p:scale>
        <a:sx n="1" d="1"/>
        <a:sy n="1" d="1"/>
      </p:scale>
      <p:origin x="0" y="0"/>
    </p:cViewPr>
  </p:notesTextViewPr>
  <p:notesViewPr>
    <p:cSldViewPr snapToGrid="0" snapToObjects="1" showGuides="1">
      <p:cViewPr varScale="1">
        <p:scale>
          <a:sx n="89" d="100"/>
          <a:sy n="89" d="100"/>
        </p:scale>
        <p:origin x="379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5F7D6-693F-41AA-98C1-48E361BE3E7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1A281A0D-B549-448B-AF07-B1B36F45D5BF}">
      <dgm:prSet/>
      <dgm:spPr/>
      <dgm:t>
        <a:bodyPr/>
        <a:lstStyle/>
        <a:p>
          <a:r>
            <a:rPr lang="en-GB" dirty="0"/>
            <a:t>In this plot Co2 emissions from liquid fuels VS Urban Population growth compared.</a:t>
          </a:r>
        </a:p>
      </dgm:t>
    </dgm:pt>
    <dgm:pt modelId="{4CB6901B-D460-4B50-A03F-11C05B2B8C2D}" type="parTrans" cxnId="{5735590E-5390-45AC-8A10-F9882638D5A8}">
      <dgm:prSet/>
      <dgm:spPr/>
      <dgm:t>
        <a:bodyPr/>
        <a:lstStyle/>
        <a:p>
          <a:endParaRPr lang="en-GB"/>
        </a:p>
      </dgm:t>
    </dgm:pt>
    <dgm:pt modelId="{5566FEEF-1259-4846-A11F-BFC0A567D0B2}" type="sibTrans" cxnId="{5735590E-5390-45AC-8A10-F9882638D5A8}">
      <dgm:prSet/>
      <dgm:spPr/>
      <dgm:t>
        <a:bodyPr/>
        <a:lstStyle/>
        <a:p>
          <a:endParaRPr lang="en-GB"/>
        </a:p>
      </dgm:t>
    </dgm:pt>
    <dgm:pt modelId="{FF171A67-5380-4B2C-A277-E9A25C376784}">
      <dgm:prSet/>
      <dgm:spPr/>
      <dgm:t>
        <a:bodyPr/>
        <a:lstStyle/>
        <a:p>
          <a:r>
            <a:rPr lang="en-GB" dirty="0"/>
            <a:t>Fit is used to predict the one indicator data with another indicator.</a:t>
          </a:r>
        </a:p>
      </dgm:t>
    </dgm:pt>
    <dgm:pt modelId="{A32E58D9-DC41-458A-8A9B-C9EADAB5C189}" type="parTrans" cxnId="{EC4D6DFD-3849-4E6A-B8D8-95B39D86828E}">
      <dgm:prSet/>
      <dgm:spPr/>
      <dgm:t>
        <a:bodyPr/>
        <a:lstStyle/>
        <a:p>
          <a:endParaRPr lang="en-GB"/>
        </a:p>
      </dgm:t>
    </dgm:pt>
    <dgm:pt modelId="{684A5DBC-2C1D-4FD5-A3E3-20E4AEBFDE5F}" type="sibTrans" cxnId="{EC4D6DFD-3849-4E6A-B8D8-95B39D86828E}">
      <dgm:prSet/>
      <dgm:spPr/>
      <dgm:t>
        <a:bodyPr/>
        <a:lstStyle/>
        <a:p>
          <a:endParaRPr lang="en-GB"/>
        </a:p>
      </dgm:t>
    </dgm:pt>
    <dgm:pt modelId="{215A2595-0040-4CF7-A20D-97508A01047B}">
      <dgm:prSet/>
      <dgm:spPr/>
      <dgm:t>
        <a:bodyPr/>
        <a:lstStyle/>
        <a:p>
          <a:r>
            <a:rPr lang="en-GB" dirty="0"/>
            <a:t>In the above plot fit between is gradually going down. So the C02 emissions goes down urban population will increase.</a:t>
          </a:r>
        </a:p>
      </dgm:t>
    </dgm:pt>
    <dgm:pt modelId="{E4FCA69F-FF95-4415-8804-15A0624989A1}" type="parTrans" cxnId="{1561F4AC-481B-4EF6-B833-BE4137827CEB}">
      <dgm:prSet/>
      <dgm:spPr/>
      <dgm:t>
        <a:bodyPr/>
        <a:lstStyle/>
        <a:p>
          <a:endParaRPr lang="en-GB"/>
        </a:p>
      </dgm:t>
    </dgm:pt>
    <dgm:pt modelId="{B19E6DA5-2521-4BAB-A9CF-C002D137F6D5}" type="sibTrans" cxnId="{1561F4AC-481B-4EF6-B833-BE4137827CEB}">
      <dgm:prSet/>
      <dgm:spPr/>
      <dgm:t>
        <a:bodyPr/>
        <a:lstStyle/>
        <a:p>
          <a:endParaRPr lang="en-GB"/>
        </a:p>
      </dgm:t>
    </dgm:pt>
    <dgm:pt modelId="{172A627C-65CD-443F-B9B1-A94D21046945}">
      <dgm:prSet/>
      <dgm:spPr/>
      <dgm:t>
        <a:bodyPr/>
        <a:lstStyle/>
        <a:p>
          <a:endParaRPr lang="en-GB" dirty="0"/>
        </a:p>
        <a:p>
          <a:r>
            <a:rPr lang="en-GB" dirty="0"/>
            <a:t>On the other plot it is mentioned with lower fit and upper fit. Possibility of both fit is compared with the normal fit.</a:t>
          </a:r>
        </a:p>
      </dgm:t>
    </dgm:pt>
    <dgm:pt modelId="{6655664F-71A3-45DD-BEBD-70D5C4C8438E}" type="parTrans" cxnId="{6FCCAC9C-7FA7-4159-B02A-87F30F321189}">
      <dgm:prSet/>
      <dgm:spPr/>
      <dgm:t>
        <a:bodyPr/>
        <a:lstStyle/>
        <a:p>
          <a:endParaRPr lang="en-GB"/>
        </a:p>
      </dgm:t>
    </dgm:pt>
    <dgm:pt modelId="{76C2D038-EEDC-4F68-B03E-884666A83CD7}" type="sibTrans" cxnId="{6FCCAC9C-7FA7-4159-B02A-87F30F321189}">
      <dgm:prSet/>
      <dgm:spPr/>
      <dgm:t>
        <a:bodyPr/>
        <a:lstStyle/>
        <a:p>
          <a:endParaRPr lang="en-GB"/>
        </a:p>
      </dgm:t>
    </dgm:pt>
    <dgm:pt modelId="{8C8C2ACF-E6EE-4A87-B6F1-A3AC7AAC21A0}">
      <dgm:prSet/>
      <dgm:spPr/>
      <dgm:t>
        <a:bodyPr/>
        <a:lstStyle/>
        <a:p>
          <a:r>
            <a:rPr lang="en-GB" dirty="0"/>
            <a:t>This is the plot compared for the years 1960 to 2020.</a:t>
          </a:r>
        </a:p>
      </dgm:t>
    </dgm:pt>
    <dgm:pt modelId="{098FD2F9-D97C-4306-86F1-A2CF5CFEB979}" type="parTrans" cxnId="{A1B13564-650E-4D9A-9F86-7B02DB237C6D}">
      <dgm:prSet/>
      <dgm:spPr/>
      <dgm:t>
        <a:bodyPr/>
        <a:lstStyle/>
        <a:p>
          <a:endParaRPr lang="en-GB"/>
        </a:p>
      </dgm:t>
    </dgm:pt>
    <dgm:pt modelId="{C4933B40-BE21-4B3C-B198-A366823B0B48}" type="sibTrans" cxnId="{A1B13564-650E-4D9A-9F86-7B02DB237C6D}">
      <dgm:prSet/>
      <dgm:spPr/>
      <dgm:t>
        <a:bodyPr/>
        <a:lstStyle/>
        <a:p>
          <a:endParaRPr lang="en-GB"/>
        </a:p>
      </dgm:t>
    </dgm:pt>
    <dgm:pt modelId="{9EE8282A-F209-41AA-839E-B69BAF783C10}" type="pres">
      <dgm:prSet presAssocID="{63C5F7D6-693F-41AA-98C1-48E361BE3E79}" presName="CompostProcess" presStyleCnt="0">
        <dgm:presLayoutVars>
          <dgm:dir/>
          <dgm:resizeHandles val="exact"/>
        </dgm:presLayoutVars>
      </dgm:prSet>
      <dgm:spPr/>
    </dgm:pt>
    <dgm:pt modelId="{B6000544-BA1D-465B-8CB1-9ABB75E1A170}" type="pres">
      <dgm:prSet presAssocID="{63C5F7D6-693F-41AA-98C1-48E361BE3E79}" presName="arrow" presStyleLbl="bgShp" presStyleIdx="0" presStyleCnt="1"/>
      <dgm:spPr/>
    </dgm:pt>
    <dgm:pt modelId="{8CE8ED9E-F871-4B69-B5B0-98A0A7239D2C}" type="pres">
      <dgm:prSet presAssocID="{63C5F7D6-693F-41AA-98C1-48E361BE3E79}" presName="linearProcess" presStyleCnt="0"/>
      <dgm:spPr/>
    </dgm:pt>
    <dgm:pt modelId="{13B71DDA-CC49-4F4F-A0F9-8B1E3257B679}" type="pres">
      <dgm:prSet presAssocID="{1A281A0D-B549-448B-AF07-B1B36F45D5BF}" presName="textNode" presStyleLbl="node1" presStyleIdx="0" presStyleCnt="5">
        <dgm:presLayoutVars>
          <dgm:bulletEnabled val="1"/>
        </dgm:presLayoutVars>
      </dgm:prSet>
      <dgm:spPr/>
    </dgm:pt>
    <dgm:pt modelId="{80F6F8D1-BC0E-43A2-A7BF-A850ECC131C5}" type="pres">
      <dgm:prSet presAssocID="{5566FEEF-1259-4846-A11F-BFC0A567D0B2}" presName="sibTrans" presStyleCnt="0"/>
      <dgm:spPr/>
    </dgm:pt>
    <dgm:pt modelId="{97A55297-FF22-4053-9CFA-44884473D5D7}" type="pres">
      <dgm:prSet presAssocID="{FF171A67-5380-4B2C-A277-E9A25C376784}" presName="textNode" presStyleLbl="node1" presStyleIdx="1" presStyleCnt="5">
        <dgm:presLayoutVars>
          <dgm:bulletEnabled val="1"/>
        </dgm:presLayoutVars>
      </dgm:prSet>
      <dgm:spPr/>
    </dgm:pt>
    <dgm:pt modelId="{14114455-5091-42DD-9169-2D0C24A6BBDB}" type="pres">
      <dgm:prSet presAssocID="{684A5DBC-2C1D-4FD5-A3E3-20E4AEBFDE5F}" presName="sibTrans" presStyleCnt="0"/>
      <dgm:spPr/>
    </dgm:pt>
    <dgm:pt modelId="{1C9718BD-53D8-4612-98EC-EEAF0DC82BE7}" type="pres">
      <dgm:prSet presAssocID="{215A2595-0040-4CF7-A20D-97508A01047B}" presName="textNode" presStyleLbl="node1" presStyleIdx="2" presStyleCnt="5">
        <dgm:presLayoutVars>
          <dgm:bulletEnabled val="1"/>
        </dgm:presLayoutVars>
      </dgm:prSet>
      <dgm:spPr/>
    </dgm:pt>
    <dgm:pt modelId="{2B18F8B5-D91E-4DAD-8C4D-E588D606483D}" type="pres">
      <dgm:prSet presAssocID="{B19E6DA5-2521-4BAB-A9CF-C002D137F6D5}" presName="sibTrans" presStyleCnt="0"/>
      <dgm:spPr/>
    </dgm:pt>
    <dgm:pt modelId="{081933F0-C5F0-4134-840A-0686500D7198}" type="pres">
      <dgm:prSet presAssocID="{172A627C-65CD-443F-B9B1-A94D21046945}" presName="textNode" presStyleLbl="node1" presStyleIdx="3" presStyleCnt="5" custLinFactNeighborX="4159" custLinFactNeighborY="13">
        <dgm:presLayoutVars>
          <dgm:bulletEnabled val="1"/>
        </dgm:presLayoutVars>
      </dgm:prSet>
      <dgm:spPr/>
    </dgm:pt>
    <dgm:pt modelId="{A39A5453-C461-4505-958B-6EACF497AEEF}" type="pres">
      <dgm:prSet presAssocID="{76C2D038-EEDC-4F68-B03E-884666A83CD7}" presName="sibTrans" presStyleCnt="0"/>
      <dgm:spPr/>
    </dgm:pt>
    <dgm:pt modelId="{4C234A5E-3B97-4467-9E3C-17C17DCB2494}" type="pres">
      <dgm:prSet presAssocID="{8C8C2ACF-E6EE-4A87-B6F1-A3AC7AAC21A0}" presName="textNode" presStyleLbl="node1" presStyleIdx="4" presStyleCnt="5">
        <dgm:presLayoutVars>
          <dgm:bulletEnabled val="1"/>
        </dgm:presLayoutVars>
      </dgm:prSet>
      <dgm:spPr/>
    </dgm:pt>
  </dgm:ptLst>
  <dgm:cxnLst>
    <dgm:cxn modelId="{5735590E-5390-45AC-8A10-F9882638D5A8}" srcId="{63C5F7D6-693F-41AA-98C1-48E361BE3E79}" destId="{1A281A0D-B549-448B-AF07-B1B36F45D5BF}" srcOrd="0" destOrd="0" parTransId="{4CB6901B-D460-4B50-A03F-11C05B2B8C2D}" sibTransId="{5566FEEF-1259-4846-A11F-BFC0A567D0B2}"/>
    <dgm:cxn modelId="{51AE6340-57A9-4C19-A03F-40B9B9153E10}" type="presOf" srcId="{215A2595-0040-4CF7-A20D-97508A01047B}" destId="{1C9718BD-53D8-4612-98EC-EEAF0DC82BE7}" srcOrd="0" destOrd="0" presId="urn:microsoft.com/office/officeart/2005/8/layout/hProcess9"/>
    <dgm:cxn modelId="{5EE9C540-7F28-47DD-BCE6-DEDD2EF225CB}" type="presOf" srcId="{63C5F7D6-693F-41AA-98C1-48E361BE3E79}" destId="{9EE8282A-F209-41AA-839E-B69BAF783C10}" srcOrd="0" destOrd="0" presId="urn:microsoft.com/office/officeart/2005/8/layout/hProcess9"/>
    <dgm:cxn modelId="{7A24EE42-8D89-4E71-BF23-DA04BB866843}" type="presOf" srcId="{172A627C-65CD-443F-B9B1-A94D21046945}" destId="{081933F0-C5F0-4134-840A-0686500D7198}" srcOrd="0" destOrd="0" presId="urn:microsoft.com/office/officeart/2005/8/layout/hProcess9"/>
    <dgm:cxn modelId="{A1B13564-650E-4D9A-9F86-7B02DB237C6D}" srcId="{63C5F7D6-693F-41AA-98C1-48E361BE3E79}" destId="{8C8C2ACF-E6EE-4A87-B6F1-A3AC7AAC21A0}" srcOrd="4" destOrd="0" parTransId="{098FD2F9-D97C-4306-86F1-A2CF5CFEB979}" sibTransId="{C4933B40-BE21-4B3C-B198-A366823B0B48}"/>
    <dgm:cxn modelId="{EA73196A-6ABF-4E17-B7F3-4C40B6134350}" type="presOf" srcId="{8C8C2ACF-E6EE-4A87-B6F1-A3AC7AAC21A0}" destId="{4C234A5E-3B97-4467-9E3C-17C17DCB2494}" srcOrd="0" destOrd="0" presId="urn:microsoft.com/office/officeart/2005/8/layout/hProcess9"/>
    <dgm:cxn modelId="{6FCCAC9C-7FA7-4159-B02A-87F30F321189}" srcId="{63C5F7D6-693F-41AA-98C1-48E361BE3E79}" destId="{172A627C-65CD-443F-B9B1-A94D21046945}" srcOrd="3" destOrd="0" parTransId="{6655664F-71A3-45DD-BEBD-70D5C4C8438E}" sibTransId="{76C2D038-EEDC-4F68-B03E-884666A83CD7}"/>
    <dgm:cxn modelId="{1561F4AC-481B-4EF6-B833-BE4137827CEB}" srcId="{63C5F7D6-693F-41AA-98C1-48E361BE3E79}" destId="{215A2595-0040-4CF7-A20D-97508A01047B}" srcOrd="2" destOrd="0" parTransId="{E4FCA69F-FF95-4415-8804-15A0624989A1}" sibTransId="{B19E6DA5-2521-4BAB-A9CF-C002D137F6D5}"/>
    <dgm:cxn modelId="{782FEBF2-3A34-4656-97C7-4667354E8C8D}" type="presOf" srcId="{1A281A0D-B549-448B-AF07-B1B36F45D5BF}" destId="{13B71DDA-CC49-4F4F-A0F9-8B1E3257B679}" srcOrd="0" destOrd="0" presId="urn:microsoft.com/office/officeart/2005/8/layout/hProcess9"/>
    <dgm:cxn modelId="{734118F6-70A6-431A-A859-5B5D5E22EA67}" type="presOf" srcId="{FF171A67-5380-4B2C-A277-E9A25C376784}" destId="{97A55297-FF22-4053-9CFA-44884473D5D7}" srcOrd="0" destOrd="0" presId="urn:microsoft.com/office/officeart/2005/8/layout/hProcess9"/>
    <dgm:cxn modelId="{EC4D6DFD-3849-4E6A-B8D8-95B39D86828E}" srcId="{63C5F7D6-693F-41AA-98C1-48E361BE3E79}" destId="{FF171A67-5380-4B2C-A277-E9A25C376784}" srcOrd="1" destOrd="0" parTransId="{A32E58D9-DC41-458A-8A9B-C9EADAB5C189}" sibTransId="{684A5DBC-2C1D-4FD5-A3E3-20E4AEBFDE5F}"/>
    <dgm:cxn modelId="{0B8B8548-ECEB-4830-8CAC-842A8C2E9597}" type="presParOf" srcId="{9EE8282A-F209-41AA-839E-B69BAF783C10}" destId="{B6000544-BA1D-465B-8CB1-9ABB75E1A170}" srcOrd="0" destOrd="0" presId="urn:microsoft.com/office/officeart/2005/8/layout/hProcess9"/>
    <dgm:cxn modelId="{EC692F10-2F59-4CDA-8F87-1ADE5449AC16}" type="presParOf" srcId="{9EE8282A-F209-41AA-839E-B69BAF783C10}" destId="{8CE8ED9E-F871-4B69-B5B0-98A0A7239D2C}" srcOrd="1" destOrd="0" presId="urn:microsoft.com/office/officeart/2005/8/layout/hProcess9"/>
    <dgm:cxn modelId="{C9F4016E-91BB-4690-8AFE-37D8138B473B}" type="presParOf" srcId="{8CE8ED9E-F871-4B69-B5B0-98A0A7239D2C}" destId="{13B71DDA-CC49-4F4F-A0F9-8B1E3257B679}" srcOrd="0" destOrd="0" presId="urn:microsoft.com/office/officeart/2005/8/layout/hProcess9"/>
    <dgm:cxn modelId="{36B2E984-031F-44B3-8B2D-631873EC7CD6}" type="presParOf" srcId="{8CE8ED9E-F871-4B69-B5B0-98A0A7239D2C}" destId="{80F6F8D1-BC0E-43A2-A7BF-A850ECC131C5}" srcOrd="1" destOrd="0" presId="urn:microsoft.com/office/officeart/2005/8/layout/hProcess9"/>
    <dgm:cxn modelId="{8C9516A5-90CF-4E6D-B616-2FD5F9024859}" type="presParOf" srcId="{8CE8ED9E-F871-4B69-B5B0-98A0A7239D2C}" destId="{97A55297-FF22-4053-9CFA-44884473D5D7}" srcOrd="2" destOrd="0" presId="urn:microsoft.com/office/officeart/2005/8/layout/hProcess9"/>
    <dgm:cxn modelId="{2B068F55-C4A2-4546-B807-ECFFBDB50D44}" type="presParOf" srcId="{8CE8ED9E-F871-4B69-B5B0-98A0A7239D2C}" destId="{14114455-5091-42DD-9169-2D0C24A6BBDB}" srcOrd="3" destOrd="0" presId="urn:microsoft.com/office/officeart/2005/8/layout/hProcess9"/>
    <dgm:cxn modelId="{9D4F1357-CA31-4588-92EA-ED4557EA7066}" type="presParOf" srcId="{8CE8ED9E-F871-4B69-B5B0-98A0A7239D2C}" destId="{1C9718BD-53D8-4612-98EC-EEAF0DC82BE7}" srcOrd="4" destOrd="0" presId="urn:microsoft.com/office/officeart/2005/8/layout/hProcess9"/>
    <dgm:cxn modelId="{9D1A8B95-290E-4AC7-8E4B-5D9626A9221A}" type="presParOf" srcId="{8CE8ED9E-F871-4B69-B5B0-98A0A7239D2C}" destId="{2B18F8B5-D91E-4DAD-8C4D-E588D606483D}" srcOrd="5" destOrd="0" presId="urn:microsoft.com/office/officeart/2005/8/layout/hProcess9"/>
    <dgm:cxn modelId="{778EED0A-D933-4DDD-B6D5-A2A3FFA0668F}" type="presParOf" srcId="{8CE8ED9E-F871-4B69-B5B0-98A0A7239D2C}" destId="{081933F0-C5F0-4134-840A-0686500D7198}" srcOrd="6" destOrd="0" presId="urn:microsoft.com/office/officeart/2005/8/layout/hProcess9"/>
    <dgm:cxn modelId="{F665D7CA-AC4B-4592-A0D8-7F6E58FA8D61}" type="presParOf" srcId="{8CE8ED9E-F871-4B69-B5B0-98A0A7239D2C}" destId="{A39A5453-C461-4505-958B-6EACF497AEEF}" srcOrd="7" destOrd="0" presId="urn:microsoft.com/office/officeart/2005/8/layout/hProcess9"/>
    <dgm:cxn modelId="{D845435A-3A92-4310-8EBC-023558D8BC84}" type="presParOf" srcId="{8CE8ED9E-F871-4B69-B5B0-98A0A7239D2C}" destId="{4C234A5E-3B97-4467-9E3C-17C17DCB2494}"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793A4-131A-4AA0-A57D-0E9217781496}" type="doc">
      <dgm:prSet loTypeId="urn:microsoft.com/office/officeart/2005/8/layout/hProcess9" loCatId="process" qsTypeId="urn:microsoft.com/office/officeart/2005/8/quickstyle/simple1" qsCatId="simple" csTypeId="urn:microsoft.com/office/officeart/2005/8/colors/accent6_4" csCatId="accent6" phldr="1"/>
      <dgm:spPr/>
      <dgm:t>
        <a:bodyPr/>
        <a:lstStyle/>
        <a:p>
          <a:endParaRPr lang="en-GB"/>
        </a:p>
      </dgm:t>
    </dgm:pt>
    <dgm:pt modelId="{BC02BD88-C03F-4133-9345-6F22E2B84B6B}">
      <dgm:prSet/>
      <dgm:spPr/>
      <dgm:t>
        <a:bodyPr/>
        <a:lstStyle/>
        <a:p>
          <a:r>
            <a:rPr lang="en-GB" dirty="0"/>
            <a:t>In this scatter plot. Clusters can be visually shown in different colours.</a:t>
          </a:r>
        </a:p>
      </dgm:t>
    </dgm:pt>
    <dgm:pt modelId="{2A8469CB-928C-4F6C-82DA-0BAE6C6A3F2A}" type="parTrans" cxnId="{DA9CAB51-76FF-4042-9E03-B9F0D1C44D95}">
      <dgm:prSet/>
      <dgm:spPr/>
      <dgm:t>
        <a:bodyPr/>
        <a:lstStyle/>
        <a:p>
          <a:endParaRPr lang="en-GB"/>
        </a:p>
      </dgm:t>
    </dgm:pt>
    <dgm:pt modelId="{0FE41962-8BD3-49AE-B317-60219EBBA730}" type="sibTrans" cxnId="{DA9CAB51-76FF-4042-9E03-B9F0D1C44D95}">
      <dgm:prSet/>
      <dgm:spPr/>
      <dgm:t>
        <a:bodyPr/>
        <a:lstStyle/>
        <a:p>
          <a:endParaRPr lang="en-GB"/>
        </a:p>
      </dgm:t>
    </dgm:pt>
    <dgm:pt modelId="{025C838D-5067-4439-81C6-F6031857109F}">
      <dgm:prSet/>
      <dgm:spPr/>
      <dgm:t>
        <a:bodyPr/>
        <a:lstStyle/>
        <a:p>
          <a:r>
            <a:rPr lang="en-GB" dirty="0"/>
            <a:t>Centroids is the centre of each clusters.</a:t>
          </a:r>
        </a:p>
      </dgm:t>
    </dgm:pt>
    <dgm:pt modelId="{8AB5657E-751C-4E60-A332-D523FD245117}" type="parTrans" cxnId="{7A9ED49A-CD55-432E-BD8F-0A0DC44F9836}">
      <dgm:prSet/>
      <dgm:spPr/>
      <dgm:t>
        <a:bodyPr/>
        <a:lstStyle/>
        <a:p>
          <a:endParaRPr lang="en-GB"/>
        </a:p>
      </dgm:t>
    </dgm:pt>
    <dgm:pt modelId="{091EB21C-A3C3-4BFF-AA55-A5C6CCA0D41E}" type="sibTrans" cxnId="{7A9ED49A-CD55-432E-BD8F-0A0DC44F9836}">
      <dgm:prSet/>
      <dgm:spPr/>
      <dgm:t>
        <a:bodyPr/>
        <a:lstStyle/>
        <a:p>
          <a:endParaRPr lang="en-GB"/>
        </a:p>
      </dgm:t>
    </dgm:pt>
    <dgm:pt modelId="{0201DD23-1B83-4237-A378-03536CB1978E}">
      <dgm:prSet/>
      <dgm:spPr/>
      <dgm:t>
        <a:bodyPr/>
        <a:lstStyle/>
        <a:p>
          <a:r>
            <a:rPr lang="en-GB" dirty="0"/>
            <a:t>In this Public sector management and Area of Arabic land are compared.</a:t>
          </a:r>
        </a:p>
      </dgm:t>
    </dgm:pt>
    <dgm:pt modelId="{598CA712-12BE-4A32-9043-6E35F2636355}" type="parTrans" cxnId="{36FCE8AD-0AF7-436E-83F6-FA6ED27BFFE4}">
      <dgm:prSet/>
      <dgm:spPr/>
      <dgm:t>
        <a:bodyPr/>
        <a:lstStyle/>
        <a:p>
          <a:endParaRPr lang="en-GB"/>
        </a:p>
      </dgm:t>
    </dgm:pt>
    <dgm:pt modelId="{BB8DA35A-B1EA-490B-A426-0FF169C63F0A}" type="sibTrans" cxnId="{36FCE8AD-0AF7-436E-83F6-FA6ED27BFFE4}">
      <dgm:prSet/>
      <dgm:spPr/>
      <dgm:t>
        <a:bodyPr/>
        <a:lstStyle/>
        <a:p>
          <a:endParaRPr lang="en-GB"/>
        </a:p>
      </dgm:t>
    </dgm:pt>
    <dgm:pt modelId="{0A43C61C-D7D4-40F0-AF94-F4F410F59FDD}">
      <dgm:prSet/>
      <dgm:spPr/>
      <dgm:t>
        <a:bodyPr/>
        <a:lstStyle/>
        <a:p>
          <a:r>
            <a:rPr lang="en-GB" dirty="0"/>
            <a:t>In this relationship between both indicators are compared good if public sector management is running good the development of arable land will be more progressive. In other hand poor management will create poor arable infrastructure. Like education, buildings and environment.</a:t>
          </a:r>
        </a:p>
      </dgm:t>
    </dgm:pt>
    <dgm:pt modelId="{DAE2BD91-DF61-49F8-A69E-3C3CCA35EF38}" type="parTrans" cxnId="{995BF70D-FD3B-4225-BFCC-525912CE4A17}">
      <dgm:prSet/>
      <dgm:spPr/>
      <dgm:t>
        <a:bodyPr/>
        <a:lstStyle/>
        <a:p>
          <a:endParaRPr lang="en-GB"/>
        </a:p>
      </dgm:t>
    </dgm:pt>
    <dgm:pt modelId="{5451BA41-E86E-4227-BBE6-EBE9A7808F3F}" type="sibTrans" cxnId="{995BF70D-FD3B-4225-BFCC-525912CE4A17}">
      <dgm:prSet/>
      <dgm:spPr/>
      <dgm:t>
        <a:bodyPr/>
        <a:lstStyle/>
        <a:p>
          <a:endParaRPr lang="en-GB"/>
        </a:p>
      </dgm:t>
    </dgm:pt>
    <dgm:pt modelId="{2D34D1D4-1204-4B42-8CD3-1FE0CFE9F02F}">
      <dgm:prSet/>
      <dgm:spPr/>
      <dgm:t>
        <a:bodyPr/>
        <a:lstStyle/>
        <a:p>
          <a:r>
            <a:rPr lang="en-GB" dirty="0"/>
            <a:t>The above plot is the list of 2010</a:t>
          </a:r>
          <a:r>
            <a:rPr lang="en-GB" baseline="30000" dirty="0"/>
            <a:t>th</a:t>
          </a:r>
          <a:r>
            <a:rPr lang="en-GB" dirty="0"/>
            <a:t> year of all countries.</a:t>
          </a:r>
        </a:p>
      </dgm:t>
    </dgm:pt>
    <dgm:pt modelId="{AA505028-53EF-4216-A91C-267CA2EC5EE4}" type="parTrans" cxnId="{4CA4E819-9A98-4CD0-B196-F7D9A380BC74}">
      <dgm:prSet/>
      <dgm:spPr/>
      <dgm:t>
        <a:bodyPr/>
        <a:lstStyle/>
        <a:p>
          <a:endParaRPr lang="en-GB"/>
        </a:p>
      </dgm:t>
    </dgm:pt>
    <dgm:pt modelId="{65AAEA56-62A2-4A95-9AC9-79C67F303E37}" type="sibTrans" cxnId="{4CA4E819-9A98-4CD0-B196-F7D9A380BC74}">
      <dgm:prSet/>
      <dgm:spPr/>
      <dgm:t>
        <a:bodyPr/>
        <a:lstStyle/>
        <a:p>
          <a:endParaRPr lang="en-GB"/>
        </a:p>
      </dgm:t>
    </dgm:pt>
    <dgm:pt modelId="{C396DD48-94DF-48E6-8127-BEE4BA3ECD42}">
      <dgm:prSet/>
      <dgm:spPr/>
      <dgm:t>
        <a:bodyPr/>
        <a:lstStyle/>
        <a:p>
          <a:r>
            <a:rPr lang="en-GB"/>
            <a:t>Compare the images from cluster 2010 and 2015.</a:t>
          </a:r>
          <a:endParaRPr lang="en-GB" dirty="0"/>
        </a:p>
      </dgm:t>
    </dgm:pt>
    <dgm:pt modelId="{491FE8EC-448D-46CA-B076-3936EA5A4BF4}" type="parTrans" cxnId="{D9565F8F-0AF7-4306-8FAD-14C49DC7BBDB}">
      <dgm:prSet/>
      <dgm:spPr/>
      <dgm:t>
        <a:bodyPr/>
        <a:lstStyle/>
        <a:p>
          <a:endParaRPr lang="en-GB"/>
        </a:p>
      </dgm:t>
    </dgm:pt>
    <dgm:pt modelId="{16BD87CA-706C-480A-8946-90FEC1C8460E}" type="sibTrans" cxnId="{D9565F8F-0AF7-4306-8FAD-14C49DC7BBDB}">
      <dgm:prSet/>
      <dgm:spPr/>
      <dgm:t>
        <a:bodyPr/>
        <a:lstStyle/>
        <a:p>
          <a:endParaRPr lang="en-GB"/>
        </a:p>
      </dgm:t>
    </dgm:pt>
    <dgm:pt modelId="{693FFD0A-070A-423D-8295-96658CE181BA}" type="pres">
      <dgm:prSet presAssocID="{18A793A4-131A-4AA0-A57D-0E9217781496}" presName="CompostProcess" presStyleCnt="0">
        <dgm:presLayoutVars>
          <dgm:dir/>
          <dgm:resizeHandles val="exact"/>
        </dgm:presLayoutVars>
      </dgm:prSet>
      <dgm:spPr/>
    </dgm:pt>
    <dgm:pt modelId="{86DCB5C9-5AC8-4E41-8604-10649BE347BC}" type="pres">
      <dgm:prSet presAssocID="{18A793A4-131A-4AA0-A57D-0E9217781496}" presName="arrow" presStyleLbl="bgShp" presStyleIdx="0" presStyleCnt="1"/>
      <dgm:spPr/>
    </dgm:pt>
    <dgm:pt modelId="{2158B55C-64EC-4082-B996-42FABEDBE49A}" type="pres">
      <dgm:prSet presAssocID="{18A793A4-131A-4AA0-A57D-0E9217781496}" presName="linearProcess" presStyleCnt="0"/>
      <dgm:spPr/>
    </dgm:pt>
    <dgm:pt modelId="{209E157E-BA94-4AC4-AC0F-798679503ED7}" type="pres">
      <dgm:prSet presAssocID="{BC02BD88-C03F-4133-9345-6F22E2B84B6B}" presName="textNode" presStyleLbl="node1" presStyleIdx="0" presStyleCnt="6">
        <dgm:presLayoutVars>
          <dgm:bulletEnabled val="1"/>
        </dgm:presLayoutVars>
      </dgm:prSet>
      <dgm:spPr/>
    </dgm:pt>
    <dgm:pt modelId="{571985B8-E7DC-498A-A482-39A91490A5B9}" type="pres">
      <dgm:prSet presAssocID="{0FE41962-8BD3-49AE-B317-60219EBBA730}" presName="sibTrans" presStyleCnt="0"/>
      <dgm:spPr/>
    </dgm:pt>
    <dgm:pt modelId="{D28C1111-FDB3-42AC-B756-F3F199BF15AE}" type="pres">
      <dgm:prSet presAssocID="{025C838D-5067-4439-81C6-F6031857109F}" presName="textNode" presStyleLbl="node1" presStyleIdx="1" presStyleCnt="6">
        <dgm:presLayoutVars>
          <dgm:bulletEnabled val="1"/>
        </dgm:presLayoutVars>
      </dgm:prSet>
      <dgm:spPr/>
    </dgm:pt>
    <dgm:pt modelId="{BB278EF3-C533-4C44-8236-C628DE3980DB}" type="pres">
      <dgm:prSet presAssocID="{091EB21C-A3C3-4BFF-AA55-A5C6CCA0D41E}" presName="sibTrans" presStyleCnt="0"/>
      <dgm:spPr/>
    </dgm:pt>
    <dgm:pt modelId="{940CFE1B-D432-4644-8231-4EF2F9C2090C}" type="pres">
      <dgm:prSet presAssocID="{0201DD23-1B83-4237-A378-03536CB1978E}" presName="textNode" presStyleLbl="node1" presStyleIdx="2" presStyleCnt="6">
        <dgm:presLayoutVars>
          <dgm:bulletEnabled val="1"/>
        </dgm:presLayoutVars>
      </dgm:prSet>
      <dgm:spPr/>
    </dgm:pt>
    <dgm:pt modelId="{80341527-0F9E-40F9-B7DD-62EC1F7D59D1}" type="pres">
      <dgm:prSet presAssocID="{BB8DA35A-B1EA-490B-A426-0FF169C63F0A}" presName="sibTrans" presStyleCnt="0"/>
      <dgm:spPr/>
    </dgm:pt>
    <dgm:pt modelId="{B29FC8F5-731C-40B6-A07B-A82C3B23E868}" type="pres">
      <dgm:prSet presAssocID="{0A43C61C-D7D4-40F0-AF94-F4F410F59FDD}" presName="textNode" presStyleLbl="node1" presStyleIdx="3" presStyleCnt="6">
        <dgm:presLayoutVars>
          <dgm:bulletEnabled val="1"/>
        </dgm:presLayoutVars>
      </dgm:prSet>
      <dgm:spPr/>
    </dgm:pt>
    <dgm:pt modelId="{1B915C86-47A7-4644-B09B-323FBAEE14AA}" type="pres">
      <dgm:prSet presAssocID="{5451BA41-E86E-4227-BBE6-EBE9A7808F3F}" presName="sibTrans" presStyleCnt="0"/>
      <dgm:spPr/>
    </dgm:pt>
    <dgm:pt modelId="{3AD61D4F-A85C-4115-ADCF-051871D9196F}" type="pres">
      <dgm:prSet presAssocID="{2D34D1D4-1204-4B42-8CD3-1FE0CFE9F02F}" presName="textNode" presStyleLbl="node1" presStyleIdx="4" presStyleCnt="6">
        <dgm:presLayoutVars>
          <dgm:bulletEnabled val="1"/>
        </dgm:presLayoutVars>
      </dgm:prSet>
      <dgm:spPr/>
    </dgm:pt>
    <dgm:pt modelId="{7C634917-4AAA-4415-A2EF-F7F049718741}" type="pres">
      <dgm:prSet presAssocID="{65AAEA56-62A2-4A95-9AC9-79C67F303E37}" presName="sibTrans" presStyleCnt="0"/>
      <dgm:spPr/>
    </dgm:pt>
    <dgm:pt modelId="{1FAD5B9F-1B53-47B3-BB79-D34E43742111}" type="pres">
      <dgm:prSet presAssocID="{C396DD48-94DF-48E6-8127-BEE4BA3ECD42}" presName="textNode" presStyleLbl="node1" presStyleIdx="5" presStyleCnt="6">
        <dgm:presLayoutVars>
          <dgm:bulletEnabled val="1"/>
        </dgm:presLayoutVars>
      </dgm:prSet>
      <dgm:spPr/>
    </dgm:pt>
  </dgm:ptLst>
  <dgm:cxnLst>
    <dgm:cxn modelId="{995BF70D-FD3B-4225-BFCC-525912CE4A17}" srcId="{18A793A4-131A-4AA0-A57D-0E9217781496}" destId="{0A43C61C-D7D4-40F0-AF94-F4F410F59FDD}" srcOrd="3" destOrd="0" parTransId="{DAE2BD91-DF61-49F8-A69E-3C3CCA35EF38}" sibTransId="{5451BA41-E86E-4227-BBE6-EBE9A7808F3F}"/>
    <dgm:cxn modelId="{4CA4E819-9A98-4CD0-B196-F7D9A380BC74}" srcId="{18A793A4-131A-4AA0-A57D-0E9217781496}" destId="{2D34D1D4-1204-4B42-8CD3-1FE0CFE9F02F}" srcOrd="4" destOrd="0" parTransId="{AA505028-53EF-4216-A91C-267CA2EC5EE4}" sibTransId="{65AAEA56-62A2-4A95-9AC9-79C67F303E37}"/>
    <dgm:cxn modelId="{A1414F60-58C5-4938-80EA-80A9F5126D1E}" type="presOf" srcId="{2D34D1D4-1204-4B42-8CD3-1FE0CFE9F02F}" destId="{3AD61D4F-A85C-4115-ADCF-051871D9196F}" srcOrd="0" destOrd="0" presId="urn:microsoft.com/office/officeart/2005/8/layout/hProcess9"/>
    <dgm:cxn modelId="{DA9CAB51-76FF-4042-9E03-B9F0D1C44D95}" srcId="{18A793A4-131A-4AA0-A57D-0E9217781496}" destId="{BC02BD88-C03F-4133-9345-6F22E2B84B6B}" srcOrd="0" destOrd="0" parTransId="{2A8469CB-928C-4F6C-82DA-0BAE6C6A3F2A}" sibTransId="{0FE41962-8BD3-49AE-B317-60219EBBA730}"/>
    <dgm:cxn modelId="{5E6A2282-A9E4-4FC5-A565-FBBAB33E7013}" type="presOf" srcId="{C396DD48-94DF-48E6-8127-BEE4BA3ECD42}" destId="{1FAD5B9F-1B53-47B3-BB79-D34E43742111}" srcOrd="0" destOrd="0" presId="urn:microsoft.com/office/officeart/2005/8/layout/hProcess9"/>
    <dgm:cxn modelId="{D9565F8F-0AF7-4306-8FAD-14C49DC7BBDB}" srcId="{18A793A4-131A-4AA0-A57D-0E9217781496}" destId="{C396DD48-94DF-48E6-8127-BEE4BA3ECD42}" srcOrd="5" destOrd="0" parTransId="{491FE8EC-448D-46CA-B076-3936EA5A4BF4}" sibTransId="{16BD87CA-706C-480A-8946-90FEC1C8460E}"/>
    <dgm:cxn modelId="{AE3E7D92-11F8-444C-BA93-412692FE21AF}" type="presOf" srcId="{18A793A4-131A-4AA0-A57D-0E9217781496}" destId="{693FFD0A-070A-423D-8295-96658CE181BA}" srcOrd="0" destOrd="0" presId="urn:microsoft.com/office/officeart/2005/8/layout/hProcess9"/>
    <dgm:cxn modelId="{7A9ED49A-CD55-432E-BD8F-0A0DC44F9836}" srcId="{18A793A4-131A-4AA0-A57D-0E9217781496}" destId="{025C838D-5067-4439-81C6-F6031857109F}" srcOrd="1" destOrd="0" parTransId="{8AB5657E-751C-4E60-A332-D523FD245117}" sibTransId="{091EB21C-A3C3-4BFF-AA55-A5C6CCA0D41E}"/>
    <dgm:cxn modelId="{551C1EA9-C5C6-4FFD-B721-C7628732E44D}" type="presOf" srcId="{0201DD23-1B83-4237-A378-03536CB1978E}" destId="{940CFE1B-D432-4644-8231-4EF2F9C2090C}" srcOrd="0" destOrd="0" presId="urn:microsoft.com/office/officeart/2005/8/layout/hProcess9"/>
    <dgm:cxn modelId="{36FCE8AD-0AF7-436E-83F6-FA6ED27BFFE4}" srcId="{18A793A4-131A-4AA0-A57D-0E9217781496}" destId="{0201DD23-1B83-4237-A378-03536CB1978E}" srcOrd="2" destOrd="0" parTransId="{598CA712-12BE-4A32-9043-6E35F2636355}" sibTransId="{BB8DA35A-B1EA-490B-A426-0FF169C63F0A}"/>
    <dgm:cxn modelId="{EE2227AE-FF20-4C47-93A5-A3B41126A336}" type="presOf" srcId="{0A43C61C-D7D4-40F0-AF94-F4F410F59FDD}" destId="{B29FC8F5-731C-40B6-A07B-A82C3B23E868}" srcOrd="0" destOrd="0" presId="urn:microsoft.com/office/officeart/2005/8/layout/hProcess9"/>
    <dgm:cxn modelId="{F3EEC5BB-C2EB-402F-A906-A53B2CA909EE}" type="presOf" srcId="{BC02BD88-C03F-4133-9345-6F22E2B84B6B}" destId="{209E157E-BA94-4AC4-AC0F-798679503ED7}" srcOrd="0" destOrd="0" presId="urn:microsoft.com/office/officeart/2005/8/layout/hProcess9"/>
    <dgm:cxn modelId="{4F4C80FA-F628-40D6-A2CB-D181DD041B2C}" type="presOf" srcId="{025C838D-5067-4439-81C6-F6031857109F}" destId="{D28C1111-FDB3-42AC-B756-F3F199BF15AE}" srcOrd="0" destOrd="0" presId="urn:microsoft.com/office/officeart/2005/8/layout/hProcess9"/>
    <dgm:cxn modelId="{AD06361E-2357-46F5-94FD-9C8FBD430E8F}" type="presParOf" srcId="{693FFD0A-070A-423D-8295-96658CE181BA}" destId="{86DCB5C9-5AC8-4E41-8604-10649BE347BC}" srcOrd="0" destOrd="0" presId="urn:microsoft.com/office/officeart/2005/8/layout/hProcess9"/>
    <dgm:cxn modelId="{AA3FC11D-734F-4031-A19D-C0292896089E}" type="presParOf" srcId="{693FFD0A-070A-423D-8295-96658CE181BA}" destId="{2158B55C-64EC-4082-B996-42FABEDBE49A}" srcOrd="1" destOrd="0" presId="urn:microsoft.com/office/officeart/2005/8/layout/hProcess9"/>
    <dgm:cxn modelId="{7AFFAF2B-388D-4E76-890A-1EDC0C86C241}" type="presParOf" srcId="{2158B55C-64EC-4082-B996-42FABEDBE49A}" destId="{209E157E-BA94-4AC4-AC0F-798679503ED7}" srcOrd="0" destOrd="0" presId="urn:microsoft.com/office/officeart/2005/8/layout/hProcess9"/>
    <dgm:cxn modelId="{BFDE5B8C-1A49-4F5B-9DAD-CFCA2DB027AF}" type="presParOf" srcId="{2158B55C-64EC-4082-B996-42FABEDBE49A}" destId="{571985B8-E7DC-498A-A482-39A91490A5B9}" srcOrd="1" destOrd="0" presId="urn:microsoft.com/office/officeart/2005/8/layout/hProcess9"/>
    <dgm:cxn modelId="{E9049B3F-0EC0-4659-AF51-0BDC6A25072C}" type="presParOf" srcId="{2158B55C-64EC-4082-B996-42FABEDBE49A}" destId="{D28C1111-FDB3-42AC-B756-F3F199BF15AE}" srcOrd="2" destOrd="0" presId="urn:microsoft.com/office/officeart/2005/8/layout/hProcess9"/>
    <dgm:cxn modelId="{331D6B54-24BF-494D-9A7C-667868E4FF28}" type="presParOf" srcId="{2158B55C-64EC-4082-B996-42FABEDBE49A}" destId="{BB278EF3-C533-4C44-8236-C628DE3980DB}" srcOrd="3" destOrd="0" presId="urn:microsoft.com/office/officeart/2005/8/layout/hProcess9"/>
    <dgm:cxn modelId="{19E33673-3BE3-475F-96FE-5C4C29EA676F}" type="presParOf" srcId="{2158B55C-64EC-4082-B996-42FABEDBE49A}" destId="{940CFE1B-D432-4644-8231-4EF2F9C2090C}" srcOrd="4" destOrd="0" presId="urn:microsoft.com/office/officeart/2005/8/layout/hProcess9"/>
    <dgm:cxn modelId="{CCD8D8FA-8F81-4C40-A03E-9CE5C996ACCB}" type="presParOf" srcId="{2158B55C-64EC-4082-B996-42FABEDBE49A}" destId="{80341527-0F9E-40F9-B7DD-62EC1F7D59D1}" srcOrd="5" destOrd="0" presId="urn:microsoft.com/office/officeart/2005/8/layout/hProcess9"/>
    <dgm:cxn modelId="{493FAC20-1822-44C2-92DB-88FCD6D9FC9D}" type="presParOf" srcId="{2158B55C-64EC-4082-B996-42FABEDBE49A}" destId="{B29FC8F5-731C-40B6-A07B-A82C3B23E868}" srcOrd="6" destOrd="0" presId="urn:microsoft.com/office/officeart/2005/8/layout/hProcess9"/>
    <dgm:cxn modelId="{00F166E4-5414-49C2-8EE3-B9D4E2BBFA99}" type="presParOf" srcId="{2158B55C-64EC-4082-B996-42FABEDBE49A}" destId="{1B915C86-47A7-4644-B09B-323FBAEE14AA}" srcOrd="7" destOrd="0" presId="urn:microsoft.com/office/officeart/2005/8/layout/hProcess9"/>
    <dgm:cxn modelId="{0870EFF2-63B8-4DAB-8309-FE28080CCB30}" type="presParOf" srcId="{2158B55C-64EC-4082-B996-42FABEDBE49A}" destId="{3AD61D4F-A85C-4115-ADCF-051871D9196F}" srcOrd="8" destOrd="0" presId="urn:microsoft.com/office/officeart/2005/8/layout/hProcess9"/>
    <dgm:cxn modelId="{999B225A-C24B-406E-85D7-0A2FEC9DC1FD}" type="presParOf" srcId="{2158B55C-64EC-4082-B996-42FABEDBE49A}" destId="{7C634917-4AAA-4415-A2EF-F7F049718741}" srcOrd="9" destOrd="0" presId="urn:microsoft.com/office/officeart/2005/8/layout/hProcess9"/>
    <dgm:cxn modelId="{F76B0E58-FBDA-406F-B9D2-1A88B564E927}" type="presParOf" srcId="{2158B55C-64EC-4082-B996-42FABEDBE49A}" destId="{1FAD5B9F-1B53-47B3-BB79-D34E43742111}" srcOrd="10"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00544-BA1D-465B-8CB1-9ABB75E1A170}">
      <dsp:nvSpPr>
        <dsp:cNvPr id="0" name=""/>
        <dsp:cNvSpPr/>
      </dsp:nvSpPr>
      <dsp:spPr>
        <a:xfrm>
          <a:off x="1865532" y="0"/>
          <a:ext cx="21142697" cy="478536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71DDA-CC49-4F4F-A0F9-8B1E3257B679}">
      <dsp:nvSpPr>
        <dsp:cNvPr id="0" name=""/>
        <dsp:cNvSpPr/>
      </dsp:nvSpPr>
      <dsp:spPr>
        <a:xfrm>
          <a:off x="10930" y="1435608"/>
          <a:ext cx="4779211" cy="1914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 this plot Co2 emissions from liquid fuels VS Urban Population growth compared.</a:t>
          </a:r>
        </a:p>
      </dsp:txBody>
      <dsp:txXfrm>
        <a:off x="104371" y="1529049"/>
        <a:ext cx="4592329" cy="1727262"/>
      </dsp:txXfrm>
    </dsp:sp>
    <dsp:sp modelId="{97A55297-FF22-4053-9CFA-44884473D5D7}">
      <dsp:nvSpPr>
        <dsp:cNvPr id="0" name=""/>
        <dsp:cNvSpPr/>
      </dsp:nvSpPr>
      <dsp:spPr>
        <a:xfrm>
          <a:off x="5029103" y="1435608"/>
          <a:ext cx="4779211" cy="1914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Fit is used to predict the one indicator data with another indicator.</a:t>
          </a:r>
        </a:p>
      </dsp:txBody>
      <dsp:txXfrm>
        <a:off x="5122544" y="1529049"/>
        <a:ext cx="4592329" cy="1727262"/>
      </dsp:txXfrm>
    </dsp:sp>
    <dsp:sp modelId="{1C9718BD-53D8-4612-98EC-EEAF0DC82BE7}">
      <dsp:nvSpPr>
        <dsp:cNvPr id="0" name=""/>
        <dsp:cNvSpPr/>
      </dsp:nvSpPr>
      <dsp:spPr>
        <a:xfrm>
          <a:off x="10047275" y="1435608"/>
          <a:ext cx="4779211" cy="1914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 the above plot fit between is gradually going down. So the C02 emissions goes down urban population will increase.</a:t>
          </a:r>
        </a:p>
      </dsp:txBody>
      <dsp:txXfrm>
        <a:off x="10140716" y="1529049"/>
        <a:ext cx="4592329" cy="1727262"/>
      </dsp:txXfrm>
    </dsp:sp>
    <dsp:sp modelId="{081933F0-C5F0-4134-840A-0686500D7198}">
      <dsp:nvSpPr>
        <dsp:cNvPr id="0" name=""/>
        <dsp:cNvSpPr/>
      </dsp:nvSpPr>
      <dsp:spPr>
        <a:xfrm>
          <a:off x="15075385" y="1435857"/>
          <a:ext cx="4779211" cy="1914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endParaRPr lang="en-GB" sz="2100" kern="1200" dirty="0"/>
        </a:p>
        <a:p>
          <a:pPr marL="0" lvl="0" indent="0" algn="ctr" defTabSz="933450">
            <a:lnSpc>
              <a:spcPct val="90000"/>
            </a:lnSpc>
            <a:spcBef>
              <a:spcPct val="0"/>
            </a:spcBef>
            <a:spcAft>
              <a:spcPct val="35000"/>
            </a:spcAft>
            <a:buNone/>
          </a:pPr>
          <a:r>
            <a:rPr lang="en-GB" sz="2100" kern="1200" dirty="0"/>
            <a:t>On the other plot it is mentioned with lower fit and upper fit. Possibility of both fit is compared with the normal fit.</a:t>
          </a:r>
        </a:p>
      </dsp:txBody>
      <dsp:txXfrm>
        <a:off x="15168826" y="1529298"/>
        <a:ext cx="4592329" cy="1727262"/>
      </dsp:txXfrm>
    </dsp:sp>
    <dsp:sp modelId="{4C234A5E-3B97-4467-9E3C-17C17DCB2494}">
      <dsp:nvSpPr>
        <dsp:cNvPr id="0" name=""/>
        <dsp:cNvSpPr/>
      </dsp:nvSpPr>
      <dsp:spPr>
        <a:xfrm>
          <a:off x="20083619" y="1435608"/>
          <a:ext cx="4779211" cy="19141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This is the plot compared for the years 1960 to 2020.</a:t>
          </a:r>
        </a:p>
      </dsp:txBody>
      <dsp:txXfrm>
        <a:off x="20177060" y="1529049"/>
        <a:ext cx="4592329" cy="1727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CB5C9-5AC8-4E41-8604-10649BE347BC}">
      <dsp:nvSpPr>
        <dsp:cNvPr id="0" name=""/>
        <dsp:cNvSpPr/>
      </dsp:nvSpPr>
      <dsp:spPr>
        <a:xfrm>
          <a:off x="1881750" y="0"/>
          <a:ext cx="21326505" cy="4940168"/>
        </a:xfrm>
        <a:prstGeom prst="rightArrow">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E157E-BA94-4AC4-AC0F-798679503ED7}">
      <dsp:nvSpPr>
        <dsp:cNvPr id="0" name=""/>
        <dsp:cNvSpPr/>
      </dsp:nvSpPr>
      <dsp:spPr>
        <a:xfrm>
          <a:off x="6891" y="1482050"/>
          <a:ext cx="4012195" cy="1976067"/>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 this scatter plot. Clusters can be visually shown in different colours.</a:t>
          </a:r>
        </a:p>
      </dsp:txBody>
      <dsp:txXfrm>
        <a:off x="103355" y="1578514"/>
        <a:ext cx="3819267" cy="1783139"/>
      </dsp:txXfrm>
    </dsp:sp>
    <dsp:sp modelId="{D28C1111-FDB3-42AC-B756-F3F199BF15AE}">
      <dsp:nvSpPr>
        <dsp:cNvPr id="0" name=""/>
        <dsp:cNvSpPr/>
      </dsp:nvSpPr>
      <dsp:spPr>
        <a:xfrm>
          <a:off x="4219696" y="1482050"/>
          <a:ext cx="4012195" cy="1976067"/>
        </a:xfrm>
        <a:prstGeom prst="roundRect">
          <a:avLst/>
        </a:prstGeom>
        <a:solidFill>
          <a:schemeClr val="accent6">
            <a:shade val="50000"/>
            <a:hueOff val="8991"/>
            <a:satOff val="-1181"/>
            <a:lumOff val="1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Centroids is the centre of each clusters.</a:t>
          </a:r>
        </a:p>
      </dsp:txBody>
      <dsp:txXfrm>
        <a:off x="4316160" y="1578514"/>
        <a:ext cx="3819267" cy="1783139"/>
      </dsp:txXfrm>
    </dsp:sp>
    <dsp:sp modelId="{940CFE1B-D432-4644-8231-4EF2F9C2090C}">
      <dsp:nvSpPr>
        <dsp:cNvPr id="0" name=""/>
        <dsp:cNvSpPr/>
      </dsp:nvSpPr>
      <dsp:spPr>
        <a:xfrm>
          <a:off x="8432502" y="1482050"/>
          <a:ext cx="4012195" cy="1976067"/>
        </a:xfrm>
        <a:prstGeom prst="roundRect">
          <a:avLst/>
        </a:prstGeom>
        <a:solidFill>
          <a:schemeClr val="accent6">
            <a:shade val="50000"/>
            <a:hueOff val="17983"/>
            <a:satOff val="-2362"/>
            <a:lumOff val="2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 this Public sector management and Area of Arabic land are compared.</a:t>
          </a:r>
        </a:p>
      </dsp:txBody>
      <dsp:txXfrm>
        <a:off x="8528966" y="1578514"/>
        <a:ext cx="3819267" cy="1783139"/>
      </dsp:txXfrm>
    </dsp:sp>
    <dsp:sp modelId="{B29FC8F5-731C-40B6-A07B-A82C3B23E868}">
      <dsp:nvSpPr>
        <dsp:cNvPr id="0" name=""/>
        <dsp:cNvSpPr/>
      </dsp:nvSpPr>
      <dsp:spPr>
        <a:xfrm>
          <a:off x="12645307" y="1482050"/>
          <a:ext cx="4012195" cy="1976067"/>
        </a:xfrm>
        <a:prstGeom prst="roundRect">
          <a:avLst/>
        </a:prstGeom>
        <a:solidFill>
          <a:schemeClr val="accent6">
            <a:shade val="50000"/>
            <a:hueOff val="26974"/>
            <a:satOff val="-3543"/>
            <a:lumOff val="429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 this relationship between both indicators are compared good if public sector management is running good the development of arable land will be more progressive. In other hand poor management will create poor arable infrastructure. Like education, buildings and environment.</a:t>
          </a:r>
        </a:p>
      </dsp:txBody>
      <dsp:txXfrm>
        <a:off x="12741771" y="1578514"/>
        <a:ext cx="3819267" cy="1783139"/>
      </dsp:txXfrm>
    </dsp:sp>
    <dsp:sp modelId="{3AD61D4F-A85C-4115-ADCF-051871D9196F}">
      <dsp:nvSpPr>
        <dsp:cNvPr id="0" name=""/>
        <dsp:cNvSpPr/>
      </dsp:nvSpPr>
      <dsp:spPr>
        <a:xfrm>
          <a:off x="16858113" y="1482050"/>
          <a:ext cx="4012195" cy="1976067"/>
        </a:xfrm>
        <a:prstGeom prst="roundRect">
          <a:avLst/>
        </a:prstGeom>
        <a:solidFill>
          <a:schemeClr val="accent6">
            <a:shade val="50000"/>
            <a:hueOff val="17983"/>
            <a:satOff val="-2362"/>
            <a:lumOff val="28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The above plot is the list of 2010</a:t>
          </a:r>
          <a:r>
            <a:rPr lang="en-GB" sz="1500" kern="1200" baseline="30000" dirty="0"/>
            <a:t>th</a:t>
          </a:r>
          <a:r>
            <a:rPr lang="en-GB" sz="1500" kern="1200" dirty="0"/>
            <a:t> year of all countries.</a:t>
          </a:r>
        </a:p>
      </dsp:txBody>
      <dsp:txXfrm>
        <a:off x="16954577" y="1578514"/>
        <a:ext cx="3819267" cy="1783139"/>
      </dsp:txXfrm>
    </dsp:sp>
    <dsp:sp modelId="{1FAD5B9F-1B53-47B3-BB79-D34E43742111}">
      <dsp:nvSpPr>
        <dsp:cNvPr id="0" name=""/>
        <dsp:cNvSpPr/>
      </dsp:nvSpPr>
      <dsp:spPr>
        <a:xfrm>
          <a:off x="21070919" y="1482050"/>
          <a:ext cx="4012195" cy="1976067"/>
        </a:xfrm>
        <a:prstGeom prst="roundRect">
          <a:avLst/>
        </a:prstGeom>
        <a:solidFill>
          <a:schemeClr val="accent6">
            <a:shade val="50000"/>
            <a:hueOff val="8991"/>
            <a:satOff val="-1181"/>
            <a:lumOff val="1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Compare the images from cluster 2010 and 2015.</a:t>
          </a:r>
          <a:endParaRPr lang="en-GB" sz="1500" kern="1200" dirty="0"/>
        </a:p>
      </dsp:txBody>
      <dsp:txXfrm>
        <a:off x="21167383" y="1578514"/>
        <a:ext cx="3819267" cy="17831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7FEBD47-F9EE-422B-994A-BAA74F45F87E}" type="datetime1">
              <a:rPr lang="en-GB" smtClean="0"/>
              <a:t>11/05/2023</a:t>
            </a:fld>
            <a:endParaRPr lang="en-GB"/>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4C17898-3A10-CF44-A552-3280948685A7}" type="slidenum">
              <a:rPr lang="en-GB" smtClean="0"/>
              <a:t>‹#›</a:t>
            </a:fld>
            <a:endParaRPr lang="en-GB"/>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F13F584-2837-4548-95EC-A81F2EB86BA3}" type="datetime1">
              <a:rPr lang="en-GB" noProof="0" smtClean="0"/>
              <a:t>11/05/2023</a:t>
            </a:fld>
            <a:endParaRPr lang="en-GB" noProof="0"/>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20E8996-8344-4FE8-B696-CB62494C532E}" type="slidenum">
              <a:rPr lang="en-GB" noProof="0" smtClean="0"/>
              <a:t>‹#›</a:t>
            </a:fld>
            <a:endParaRPr lang="en-GB" noProof="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hf hdr="0" ftr="0" dt="0"/>
  <p:notesStyle>
    <a:lvl1pPr marL="0" algn="l" defTabSz="4173779" rtl="0" eaLnBrk="1" latinLnBrk="0" hangingPunct="1">
      <a:defRPr sz="5477" kern="1200">
        <a:solidFill>
          <a:schemeClr val="tx1"/>
        </a:solidFill>
        <a:latin typeface="+mn-lt"/>
        <a:ea typeface="+mn-ea"/>
        <a:cs typeface="+mn-cs"/>
      </a:defRPr>
    </a:lvl1pPr>
    <a:lvl2pPr marL="2086889" algn="l" defTabSz="4173779" rtl="0" eaLnBrk="1" latinLnBrk="0" hangingPunct="1">
      <a:defRPr sz="5477" kern="1200">
        <a:solidFill>
          <a:schemeClr val="tx1"/>
        </a:solidFill>
        <a:latin typeface="+mn-lt"/>
        <a:ea typeface="+mn-ea"/>
        <a:cs typeface="+mn-cs"/>
      </a:defRPr>
    </a:lvl2pPr>
    <a:lvl3pPr marL="4173779" algn="l" defTabSz="4173779" rtl="0" eaLnBrk="1" latinLnBrk="0" hangingPunct="1">
      <a:defRPr sz="5477" kern="1200">
        <a:solidFill>
          <a:schemeClr val="tx1"/>
        </a:solidFill>
        <a:latin typeface="+mn-lt"/>
        <a:ea typeface="+mn-ea"/>
        <a:cs typeface="+mn-cs"/>
      </a:defRPr>
    </a:lvl3pPr>
    <a:lvl4pPr marL="6260668" algn="l" defTabSz="4173779" rtl="0" eaLnBrk="1" latinLnBrk="0" hangingPunct="1">
      <a:defRPr sz="5477" kern="1200">
        <a:solidFill>
          <a:schemeClr val="tx1"/>
        </a:solidFill>
        <a:latin typeface="+mn-lt"/>
        <a:ea typeface="+mn-ea"/>
        <a:cs typeface="+mn-cs"/>
      </a:defRPr>
    </a:lvl4pPr>
    <a:lvl5pPr marL="8347558" algn="l" defTabSz="4173779" rtl="0" eaLnBrk="1" latinLnBrk="0" hangingPunct="1">
      <a:defRPr sz="5477" kern="1200">
        <a:solidFill>
          <a:schemeClr val="tx1"/>
        </a:solidFill>
        <a:latin typeface="+mn-lt"/>
        <a:ea typeface="+mn-ea"/>
        <a:cs typeface="+mn-cs"/>
      </a:defRPr>
    </a:lvl5pPr>
    <a:lvl6pPr marL="10434447" algn="l" defTabSz="4173779" rtl="0" eaLnBrk="1" latinLnBrk="0" hangingPunct="1">
      <a:defRPr sz="5477" kern="1200">
        <a:solidFill>
          <a:schemeClr val="tx1"/>
        </a:solidFill>
        <a:latin typeface="+mn-lt"/>
        <a:ea typeface="+mn-ea"/>
        <a:cs typeface="+mn-cs"/>
      </a:defRPr>
    </a:lvl6pPr>
    <a:lvl7pPr marL="12521336" algn="l" defTabSz="4173779" rtl="0" eaLnBrk="1" latinLnBrk="0" hangingPunct="1">
      <a:defRPr sz="5477" kern="1200">
        <a:solidFill>
          <a:schemeClr val="tx1"/>
        </a:solidFill>
        <a:latin typeface="+mn-lt"/>
        <a:ea typeface="+mn-ea"/>
        <a:cs typeface="+mn-cs"/>
      </a:defRPr>
    </a:lvl7pPr>
    <a:lvl8pPr marL="14608226" algn="l" defTabSz="4173779" rtl="0" eaLnBrk="1" latinLnBrk="0" hangingPunct="1">
      <a:defRPr sz="5477" kern="1200">
        <a:solidFill>
          <a:schemeClr val="tx1"/>
        </a:solidFill>
        <a:latin typeface="+mn-lt"/>
        <a:ea typeface="+mn-ea"/>
        <a:cs typeface="+mn-cs"/>
      </a:defRPr>
    </a:lvl8pPr>
    <a:lvl9pPr marL="16695115" algn="l" defTabSz="4173779" rtl="0" eaLnBrk="1" latinLnBrk="0" hangingPunct="1">
      <a:defRPr sz="54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6800" y="1143000"/>
            <a:ext cx="2184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20E8996-8344-4FE8-B696-CB62494C532E}" type="slidenum">
              <a:rPr lang="en-GB" smtClean="0"/>
              <a:t>1</a:t>
            </a:fld>
            <a:endParaRPr lang="en-GB"/>
          </a:p>
        </p:txBody>
      </p:sp>
    </p:spTree>
    <p:extLst>
      <p:ext uri="{BB962C8B-B14F-4D97-AF65-F5344CB8AC3E}">
        <p14:creationId xmlns:p14="http://schemas.microsoft.com/office/powerpoint/2010/main" val="146829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lumMod val="50000"/>
          </a:schemeClr>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E26CF3A-F55E-E544-9FB2-7100E5D01487}"/>
              </a:ext>
            </a:extLst>
          </p:cNvPr>
          <p:cNvSpPr/>
          <p:nvPr userDrawn="1"/>
        </p:nvSpPr>
        <p:spPr>
          <a:xfrm>
            <a:off x="0" y="0"/>
            <a:ext cx="30275213" cy="52087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8216" noProof="0"/>
          </a:p>
        </p:txBody>
      </p:sp>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1676149" y="1901952"/>
            <a:ext cx="22652009" cy="2504723"/>
          </a:xfrm>
        </p:spPr>
        <p:txBody>
          <a:bodyPr lIns="0" rIns="0" rtlCol="0">
            <a:noAutofit/>
          </a:bodyPr>
          <a:lstStyle>
            <a:lvl1pPr rtl="0">
              <a:defRPr sz="3600" b="0" i="0">
                <a:solidFill>
                  <a:schemeClr val="accent4">
                    <a:lumMod val="50000"/>
                  </a:schemeClr>
                </a:solidFill>
                <a:latin typeface="+mn-lt"/>
              </a:defRPr>
            </a:lvl1pPr>
          </a:lstStyle>
          <a:p>
            <a:pPr rtl="0"/>
            <a:r>
              <a:rPr lang="en-GB" noProof="0"/>
              <a:t>NAME HERE</a:t>
            </a:r>
            <a:endParaRPr lang="en-gb" noProof="0"/>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15295717" y="29448767"/>
            <a:ext cx="6774015" cy="1095929"/>
          </a:xfrm>
        </p:spPr>
        <p:txBody>
          <a:bodyPr lIns="0" rIns="0" rtlCol="0" anchor="ctr">
            <a:no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rtl="0"/>
            <a:r>
              <a:rPr lang="en-gb"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18102123" y="30886817"/>
            <a:ext cx="6003736" cy="1267836"/>
          </a:xfrm>
        </p:spPr>
        <p:txBody>
          <a:bodyPr lIns="0" rIns="0" rtlCol="0" anchor="ctr">
            <a:normAutofit/>
          </a:bodyPr>
          <a:lstStyle>
            <a:lvl1pPr marL="0" indent="0" rtl="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University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18102123" y="32006535"/>
            <a:ext cx="6003736" cy="952544"/>
          </a:xfrm>
        </p:spPr>
        <p:txBody>
          <a:bodyPr lIns="0" rIns="0" rtlCol="0" anchor="ctr">
            <a:noAutofit/>
          </a:bodyPr>
          <a:lstStyle>
            <a:lvl1pPr marL="0" indent="0" rtl="0">
              <a:buNone/>
              <a:defRPr sz="12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rtl="0"/>
            <a:r>
              <a:rPr lang="en-GB" altLang="zh-CN"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18102123" y="32908328"/>
            <a:ext cx="6003736" cy="952544"/>
          </a:xfrm>
        </p:spPr>
        <p:txBody>
          <a:bodyPr lIns="0" rIns="0" rtlCol="0" anchor="ctr">
            <a:noAutofit/>
          </a:bodyPr>
          <a:lstStyle>
            <a:lvl1pPr marL="0" indent="0" rtl="0">
              <a:buNone/>
              <a:defRPr sz="1200" i="1">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26065617" y="32927742"/>
            <a:ext cx="3062405" cy="947156"/>
          </a:xfrm>
        </p:spPr>
        <p:txBody>
          <a:bodyPr lIns="0" rIns="0" rtlCol="0" anchor="ctr">
            <a:normAutofit/>
          </a:bodyPr>
          <a:lstStyle>
            <a:lvl1pPr marL="0" indent="0" algn="ctr" rtl="0">
              <a:buNone/>
              <a:defRPr sz="14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Overall mark</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26065617" y="31118609"/>
            <a:ext cx="3062405" cy="1840676"/>
          </a:xfrm>
        </p:spPr>
        <p:txBody>
          <a:bodyPr lIns="0" rIns="0" rtlCol="0" anchor="ctr">
            <a:noAutofit/>
          </a:bodyPr>
          <a:lstStyle>
            <a:lvl1pPr marL="0" indent="0" algn="ctr">
              <a:buNone/>
              <a:defRPr sz="3200" b="1">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rtl="0"/>
            <a:r>
              <a:rPr lang="en-gb"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1676149" y="7339955"/>
            <a:ext cx="12915363" cy="1163700"/>
          </a:xfrm>
        </p:spPr>
        <p:txBody>
          <a:bodyPr lIns="0" rIns="0" rtlCol="0" anchor="ctr">
            <a:noAutofit/>
          </a:bodyPr>
          <a:lstStyle>
            <a:lvl1pPr marL="0" indent="0">
              <a:buNone/>
              <a:defRPr sz="1100" b="0" i="0">
                <a:solidFill>
                  <a:schemeClr val="bg1"/>
                </a:solidFill>
              </a:defRPr>
            </a:lvl1pPr>
          </a:lstStyle>
          <a:p>
            <a:pPr lvl="0" rtl="0"/>
            <a:r>
              <a:rPr lang="en-gb"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1676149" y="8701045"/>
            <a:ext cx="12915363" cy="675549"/>
          </a:xfrm>
        </p:spPr>
        <p:txBody>
          <a:bodyPr lIns="0" rIns="0" rtlCol="0" anchor="ctr">
            <a:noAutofit/>
          </a:bodyPr>
          <a:lstStyle>
            <a:lvl1pPr marL="0" indent="0" rtl="0">
              <a:buNone/>
              <a:defRPr sz="1000" b="0" i="0">
                <a:solidFill>
                  <a:schemeClr val="bg1"/>
                </a:solidFill>
              </a:defRPr>
            </a:lvl1pPr>
          </a:lstStyle>
          <a:p>
            <a:pPr lvl="0" rtl="0"/>
            <a:r>
              <a:rPr lang="en-GB" noProof="0"/>
              <a:t>[Date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1676147" y="9617395"/>
            <a:ext cx="12915358" cy="3200879"/>
          </a:xfrm>
        </p:spPr>
        <p:txBody>
          <a:bodyPr lIns="0" tIns="0" rIns="0" rtlCol="0" anchor="t">
            <a:noAutofit/>
          </a:bodyPr>
          <a:lstStyle>
            <a:lvl1pPr marL="0" indent="0">
              <a:lnSpc>
                <a:spcPct val="100000"/>
              </a:lnSpc>
              <a:buNone/>
              <a:defRPr sz="1000" b="0" i="0">
                <a:solidFill>
                  <a:schemeClr val="bg1"/>
                </a:solidFill>
                <a:latin typeface="+mj-lt"/>
              </a:defRPr>
            </a:lvl1pPr>
          </a:lstStyle>
          <a:p>
            <a:pPr lvl="0" rtl="0"/>
            <a:r>
              <a:rPr lang="en-gb"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1676149" y="5357255"/>
            <a:ext cx="12915363" cy="1371559"/>
          </a:xfrm>
        </p:spPr>
        <p:txBody>
          <a:bodyPr lIns="0" rIns="0" rtlCol="0" anchor="ctr">
            <a:normAutofit/>
          </a:bodyPr>
          <a:lstStyle>
            <a:lvl1pPr marL="0" indent="0" rtl="0">
              <a:buNone/>
              <a:defRPr sz="1200" b="0" i="0">
                <a:solidFill>
                  <a:schemeClr val="bg1"/>
                </a:solidFill>
              </a:defRPr>
            </a:lvl1pPr>
          </a:lstStyle>
          <a:p>
            <a:pPr lvl="0" rtl="0"/>
            <a:r>
              <a:rPr lang="en-GB"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1676149" y="13285683"/>
            <a:ext cx="12915363" cy="1163700"/>
          </a:xfrm>
        </p:spPr>
        <p:txBody>
          <a:bodyPr lIns="0" rIns="0" rtlCol="0" anchor="ctr">
            <a:noAutofit/>
          </a:bodyPr>
          <a:lstStyle>
            <a:lvl1pPr marL="0" indent="0">
              <a:buNone/>
              <a:defRPr sz="1100" b="0" i="0">
                <a:solidFill>
                  <a:schemeClr val="bg1"/>
                </a:solidFill>
              </a:defRPr>
            </a:lvl1pPr>
          </a:lstStyle>
          <a:p>
            <a:pPr lvl="0" rtl="0"/>
            <a:r>
              <a:rPr lang="en-gb"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1676149" y="14646773"/>
            <a:ext cx="12915363" cy="675549"/>
          </a:xfrm>
        </p:spPr>
        <p:txBody>
          <a:bodyPr lIns="0" rIns="0" rtlCol="0" anchor="ctr">
            <a:noAutofit/>
          </a:bodyPr>
          <a:lstStyle>
            <a:lvl1pPr marL="0" indent="0" rtl="0">
              <a:buNone/>
              <a:defRPr sz="1000" b="0" i="0">
                <a:solidFill>
                  <a:schemeClr val="bg1"/>
                </a:solidFill>
              </a:defRPr>
            </a:lvl1pPr>
          </a:lstStyle>
          <a:p>
            <a:pPr lvl="0" rtl="0"/>
            <a:r>
              <a:rPr lang="en-GB" noProof="0"/>
              <a:t>[Date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1676147" y="15563121"/>
            <a:ext cx="12915358" cy="3128922"/>
          </a:xfrm>
        </p:spPr>
        <p:txBody>
          <a:bodyPr lIns="0" tIns="0" rIns="0" rtlCol="0" anchor="t">
            <a:noAutofit/>
          </a:bodyPr>
          <a:lstStyle>
            <a:lvl1pPr marL="0" indent="0">
              <a:lnSpc>
                <a:spcPct val="100000"/>
              </a:lnSpc>
              <a:buNone/>
              <a:defRPr sz="1000" b="0" i="0">
                <a:solidFill>
                  <a:schemeClr val="bg1"/>
                </a:solidFill>
                <a:latin typeface="+mj-lt"/>
              </a:defRPr>
            </a:lvl1pPr>
          </a:lstStyle>
          <a:p>
            <a:pPr lvl="0" rtl="0"/>
            <a:r>
              <a:rPr lang="en-gb"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1676149" y="19209060"/>
            <a:ext cx="12915363" cy="1163700"/>
          </a:xfrm>
        </p:spPr>
        <p:txBody>
          <a:bodyPr lIns="0" rIns="0" rtlCol="0" anchor="ctr">
            <a:noAutofit/>
          </a:bodyPr>
          <a:lstStyle>
            <a:lvl1pPr marL="0" indent="0">
              <a:buNone/>
              <a:defRPr sz="1100" b="0" i="0">
                <a:solidFill>
                  <a:schemeClr val="bg1"/>
                </a:solidFill>
              </a:defRPr>
            </a:lvl1pPr>
          </a:lstStyle>
          <a:p>
            <a:pPr lvl="0" rtl="0"/>
            <a:r>
              <a:rPr lang="en-gb"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1676149" y="20570149"/>
            <a:ext cx="12915363" cy="675549"/>
          </a:xfrm>
        </p:spPr>
        <p:txBody>
          <a:bodyPr lIns="0" rIns="0" rtlCol="0" anchor="ctr">
            <a:noAutofit/>
          </a:bodyPr>
          <a:lstStyle>
            <a:lvl1pPr marL="0" indent="0" rtl="0">
              <a:buNone/>
              <a:defRPr sz="1000" b="0" i="0">
                <a:solidFill>
                  <a:schemeClr val="bg1"/>
                </a:solidFill>
              </a:defRPr>
            </a:lvl1pPr>
          </a:lstStyle>
          <a:p>
            <a:pPr lvl="0" rtl="0"/>
            <a:r>
              <a:rPr lang="en-GB" altLang="zh-CN" noProof="0"/>
              <a:t>[Date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1676147" y="21486497"/>
            <a:ext cx="12915358" cy="3317914"/>
          </a:xfrm>
        </p:spPr>
        <p:txBody>
          <a:bodyPr lIns="0" tIns="0" rIns="0" rtlCol="0" anchor="t">
            <a:noAutofit/>
          </a:bodyPr>
          <a:lstStyle>
            <a:lvl1pPr marL="0" indent="0">
              <a:lnSpc>
                <a:spcPct val="100000"/>
              </a:lnSpc>
              <a:buNone/>
              <a:defRPr sz="1000" b="0" i="0">
                <a:solidFill>
                  <a:schemeClr val="bg1"/>
                </a:solidFill>
                <a:latin typeface="+mj-lt"/>
              </a:defRPr>
            </a:lvl1pPr>
          </a:lstStyle>
          <a:p>
            <a:pPr lvl="0" rtl="0"/>
            <a:r>
              <a:rPr lang="en-gb"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17554147" y="35520514"/>
            <a:ext cx="11864798" cy="1757335"/>
          </a:xfrm>
        </p:spPr>
        <p:txBody>
          <a:bodyPr lIns="0" rIns="0" rtlCol="0" anchor="ctr">
            <a:normAutofit/>
          </a:bodyPr>
          <a:lstStyle>
            <a:lvl1pPr marL="0" indent="0" rtl="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17554147" y="37700002"/>
            <a:ext cx="11864798" cy="1757335"/>
          </a:xfrm>
        </p:spPr>
        <p:txBody>
          <a:bodyPr lIns="0" rIns="0" rtlCol="0" anchor="ctr">
            <a:normAutofit/>
          </a:bodyPr>
          <a:lstStyle>
            <a:lvl1pPr marL="0" indent="0" rtl="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17554147" y="39903825"/>
            <a:ext cx="11864798" cy="1757335"/>
          </a:xfrm>
        </p:spPr>
        <p:txBody>
          <a:bodyPr lIns="0" rIns="0" rtlCol="0" anchor="ctr">
            <a:normAutofit/>
          </a:bodyPr>
          <a:lstStyle>
            <a:lvl1pPr marL="0" indent="0" rtl="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rtl="0"/>
            <a:r>
              <a:rPr lang="en-GB" altLang="zh-CN" noProof="1"/>
              <a:t>[Phone number]</a:t>
            </a:r>
          </a:p>
        </p:txBody>
      </p:sp>
      <p:sp>
        <p:nvSpPr>
          <p:cNvPr id="66" name="Picture Placeholder 65">
            <a:extLst>
              <a:ext uri="{FF2B5EF4-FFF2-40B4-BE49-F238E27FC236}">
                <a16:creationId xmlns:a16="http://schemas.microsoft.com/office/drawing/2014/main" id="{D99AF921-7F38-AA4D-A86E-AAA8D030F264}"/>
              </a:ext>
            </a:extLst>
          </p:cNvPr>
          <p:cNvSpPr>
            <a:spLocks noGrp="1"/>
          </p:cNvSpPr>
          <p:nvPr>
            <p:ph type="pic" sz="quarter" idx="25"/>
          </p:nvPr>
        </p:nvSpPr>
        <p:spPr>
          <a:xfrm>
            <a:off x="24705993" y="773990"/>
            <a:ext cx="4944620" cy="5238637"/>
          </a:xfrm>
          <a:prstGeom prst="ellipse">
            <a:avLst/>
          </a:prstGeom>
          <a:solidFill>
            <a:schemeClr val="bg1"/>
          </a:solidFill>
          <a:ln>
            <a:solidFill>
              <a:schemeClr val="accent3">
                <a:lumMod val="50000"/>
              </a:schemeClr>
            </a:solidFill>
          </a:ln>
          <a:effectLst>
            <a:outerShdw blurRad="63500" sx="102000" sy="102000" algn="ctr" rotWithShape="0">
              <a:prstClr val="black">
                <a:alpha val="40000"/>
              </a:prstClr>
            </a:outerShdw>
          </a:effectLst>
        </p:spPr>
        <p:txBody>
          <a:bodyPr rtlCol="0">
            <a:noAutofit/>
          </a:bodyPr>
          <a:lstStyle>
            <a:lvl1pPr marL="0" indent="0" algn="ctr">
              <a:buNone/>
              <a:defRPr sz="1000">
                <a:solidFill>
                  <a:schemeClr val="accent5">
                    <a:lumMod val="50000"/>
                  </a:schemeClr>
                </a:solidFill>
              </a:defRPr>
            </a:lvl1pPr>
          </a:lstStyle>
          <a:p>
            <a:pPr rtl="0"/>
            <a:r>
              <a:rPr lang="en-US" noProof="0"/>
              <a:t>Click icon to add picture</a:t>
            </a:r>
            <a:endParaRPr lang="en-GB" noProof="0"/>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23883779" y="20372760"/>
            <a:ext cx="5858814" cy="697938"/>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23883779" y="21195183"/>
            <a:ext cx="5858814" cy="697938"/>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23883779" y="21993645"/>
            <a:ext cx="5858814" cy="697938"/>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23883779" y="19605896"/>
            <a:ext cx="5858814" cy="697938"/>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23883779" y="18750551"/>
            <a:ext cx="5858814" cy="697938"/>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23883779" y="25183937"/>
            <a:ext cx="5858814" cy="875279"/>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23883779" y="26437471"/>
            <a:ext cx="5858814" cy="875279"/>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23883779" y="27702318"/>
            <a:ext cx="5858814" cy="875279"/>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2639380" y="38106595"/>
            <a:ext cx="6399305" cy="1228993"/>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2639380" y="39360128"/>
            <a:ext cx="6399305" cy="1228993"/>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2639380" y="40680838"/>
            <a:ext cx="6399305" cy="1117266"/>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2639380" y="35517210"/>
            <a:ext cx="6399305" cy="1351892"/>
          </a:xfrm>
        </p:spPr>
        <p:txBody>
          <a:bodyPr lIns="0" rIns="0" rtlCol="0" anchor="ctr">
            <a:noAutofit/>
          </a:bodyPr>
          <a:lstStyle>
            <a:lvl1pPr marL="0" indent="0">
              <a:buNone/>
              <a:defRPr sz="12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2639380" y="36846224"/>
            <a:ext cx="6399305" cy="1228993"/>
          </a:xfrm>
        </p:spPr>
        <p:txBody>
          <a:bodyPr lIns="0" rIns="0" rtlCol="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9244924" y="38168293"/>
            <a:ext cx="4703041" cy="1071492"/>
          </a:xfrm>
        </p:spPr>
        <p:txBody>
          <a:bodyPr lIns="0" rIns="0" rtlCol="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9244924" y="39458733"/>
            <a:ext cx="4703041" cy="1071492"/>
          </a:xfrm>
        </p:spPr>
        <p:txBody>
          <a:bodyPr lIns="0" rIns="0" rtlCol="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9244924" y="40685691"/>
            <a:ext cx="4703041" cy="1071492"/>
          </a:xfrm>
        </p:spPr>
        <p:txBody>
          <a:bodyPr lIns="0" rIns="0" rtlCol="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9244924" y="36973784"/>
            <a:ext cx="4703041" cy="1071492"/>
          </a:xfrm>
        </p:spPr>
        <p:txBody>
          <a:bodyPr lIns="0" rIns="0" rtlCol="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rtl="0"/>
            <a:r>
              <a:rPr lang="en-gb"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9246535" y="35517212"/>
            <a:ext cx="4820734" cy="1383523"/>
          </a:xfrm>
        </p:spPr>
        <p:txBody>
          <a:bodyPr lIns="0" rIns="0" rtlCol="0" anchor="ctr">
            <a:noAutofit/>
          </a:bodyPr>
          <a:lstStyle>
            <a:lvl1pPr marL="0" indent="0" algn="ctr" rtl="0">
              <a:buNone/>
              <a:defRPr sz="10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rtl="0"/>
            <a:r>
              <a:rPr lang="en-GB" altLang="zh-CN" noProof="1"/>
              <a:t>YEARS OF EXPERIENCE</a:t>
            </a:r>
          </a:p>
        </p:txBody>
      </p:sp>
      <p:cxnSp>
        <p:nvCxnSpPr>
          <p:cNvPr id="355" name="Straight Connector 354">
            <a:extLst>
              <a:ext uri="{FF2B5EF4-FFF2-40B4-BE49-F238E27FC236}">
                <a16:creationId xmlns:a16="http://schemas.microsoft.com/office/drawing/2014/main" id="{DF98499B-F2A5-CA4E-943A-53F88D825970}"/>
              </a:ext>
            </a:extLst>
          </p:cNvPr>
          <p:cNvCxnSpPr>
            <a:cxnSpLocks/>
          </p:cNvCxnSpPr>
          <p:nvPr userDrawn="1"/>
        </p:nvCxnSpPr>
        <p:spPr>
          <a:xfrm>
            <a:off x="0" y="5246172"/>
            <a:ext cx="302752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15295717" y="5360754"/>
            <a:ext cx="11752994" cy="1405496"/>
          </a:xfrm>
        </p:spPr>
        <p:txBody>
          <a:bodyPr lIns="0" rtlCol="0" anchor="ctr">
            <a:noAutofit/>
          </a:bodyPr>
          <a:lstStyle>
            <a:lvl1pPr marL="0" indent="0" rtl="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rtl="0"/>
            <a:r>
              <a:rPr lang="en-GB" altLang="zh-CN" noProof="1"/>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15295717" y="16940815"/>
            <a:ext cx="11752994" cy="1405496"/>
          </a:xfrm>
        </p:spPr>
        <p:txBody>
          <a:bodyPr lIns="0" rtlCol="0" anchor="ctr">
            <a:noAutofit/>
          </a:bodyPr>
          <a:lstStyle>
            <a:lvl1pPr marL="0" indent="0" rtl="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rtl="0"/>
            <a:r>
              <a:rPr lang="en-GB" altLang="zh-CN" noProof="1"/>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15295717" y="23454598"/>
            <a:ext cx="11752994" cy="1405496"/>
          </a:xfrm>
        </p:spPr>
        <p:txBody>
          <a:bodyPr lIns="0" rtlCol="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rtl="0"/>
            <a:r>
              <a:rPr lang="en-gb"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13470" userDrawn="1">
          <p15:clr>
            <a:srgbClr val="FBAE40"/>
          </p15:clr>
        </p15:guide>
        <p15:guide id="2" pos="95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5" y="2276975"/>
            <a:ext cx="26112371" cy="8266357"/>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2081425" y="11384802"/>
            <a:ext cx="26112371" cy="27135427"/>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2081423" y="39638919"/>
            <a:ext cx="6811923" cy="2276959"/>
          </a:xfrm>
          <a:prstGeom prst="rect">
            <a:avLst/>
          </a:prstGeom>
        </p:spPr>
        <p:txBody>
          <a:bodyPr vert="horz" lIns="91440" tIns="45720" rIns="91440" bIns="45720" rtlCol="0" anchor="ctr"/>
          <a:lstStyle>
            <a:lvl1pPr algn="l">
              <a:defRPr sz="900">
                <a:solidFill>
                  <a:schemeClr val="tx1">
                    <a:tint val="75000"/>
                  </a:schemeClr>
                </a:solidFill>
              </a:defRPr>
            </a:lvl1pPr>
          </a:lstStyle>
          <a:p>
            <a:pPr rtl="0"/>
            <a:fld id="{41EF0AA4-54E7-4AC5-A889-CC2A6569374C}" type="datetime1">
              <a:rPr lang="en-GB" noProof="0" smtClean="0"/>
              <a:t>11/05/2023</a:t>
            </a:fld>
            <a:endParaRPr lang="en-GB" noProof="0"/>
          </a:p>
        </p:txBody>
      </p:sp>
      <p:sp>
        <p:nvSpPr>
          <p:cNvPr id="5" name="Footer Placeholder 4"/>
          <p:cNvSpPr>
            <a:spLocks noGrp="1"/>
          </p:cNvSpPr>
          <p:nvPr>
            <p:ph type="ftr" sz="quarter" idx="3"/>
          </p:nvPr>
        </p:nvSpPr>
        <p:spPr>
          <a:xfrm>
            <a:off x="10028669" y="39638919"/>
            <a:ext cx="10217884" cy="2276959"/>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21381871" y="39638919"/>
            <a:ext cx="6811923" cy="2276959"/>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66FD580D-DD1F-2749-85C8-F9883E4B5E50}" type="slidenum">
              <a:rPr lang="en-GB" noProof="0" smtClean="0"/>
              <a:t>‹#›</a:t>
            </a:fld>
            <a:endParaRPr lang="en-GB" noProof="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1.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 name="Picture 389">
            <a:extLst>
              <a:ext uri="{FF2B5EF4-FFF2-40B4-BE49-F238E27FC236}">
                <a16:creationId xmlns:a16="http://schemas.microsoft.com/office/drawing/2014/main" id="{016F485B-A26F-9135-9986-A6056BE98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8053341"/>
            <a:ext cx="11567458" cy="8710659"/>
          </a:xfrm>
          <a:prstGeom prst="rect">
            <a:avLst/>
          </a:prstGeom>
          <a:ln>
            <a:solidFill>
              <a:schemeClr val="tx1"/>
            </a:solidFill>
          </a:ln>
        </p:spPr>
      </p:pic>
      <p:pic>
        <p:nvPicPr>
          <p:cNvPr id="391" name="Picture 390">
            <a:extLst>
              <a:ext uri="{FF2B5EF4-FFF2-40B4-BE49-F238E27FC236}">
                <a16:creationId xmlns:a16="http://schemas.microsoft.com/office/drawing/2014/main" id="{14593450-8B9B-623F-1780-E57FCE9CD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7213" y="8053341"/>
            <a:ext cx="11566800" cy="8516213"/>
          </a:xfrm>
          <a:prstGeom prst="rect">
            <a:avLst/>
          </a:prstGeom>
          <a:ln>
            <a:solidFill>
              <a:schemeClr val="tx1"/>
            </a:solidFill>
          </a:ln>
        </p:spPr>
      </p:pic>
      <p:pic>
        <p:nvPicPr>
          <p:cNvPr id="392" name="Picture 391">
            <a:extLst>
              <a:ext uri="{FF2B5EF4-FFF2-40B4-BE49-F238E27FC236}">
                <a16:creationId xmlns:a16="http://schemas.microsoft.com/office/drawing/2014/main" id="{EFC20C36-E547-64D8-CDCC-72889BF75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194" y="22753537"/>
            <a:ext cx="11566800" cy="7453976"/>
          </a:xfrm>
          <a:prstGeom prst="rect">
            <a:avLst/>
          </a:prstGeom>
          <a:ln>
            <a:solidFill>
              <a:schemeClr val="tx1"/>
            </a:solidFill>
          </a:ln>
        </p:spPr>
      </p:pic>
      <p:pic>
        <p:nvPicPr>
          <p:cNvPr id="393" name="Picture 392">
            <a:extLst>
              <a:ext uri="{FF2B5EF4-FFF2-40B4-BE49-F238E27FC236}">
                <a16:creationId xmlns:a16="http://schemas.microsoft.com/office/drawing/2014/main" id="{8D815FF1-F4A2-20A3-2E46-20742A1C0A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0562" y="22641924"/>
            <a:ext cx="11566800" cy="7602119"/>
          </a:xfrm>
          <a:prstGeom prst="rect">
            <a:avLst/>
          </a:prstGeom>
          <a:ln>
            <a:solidFill>
              <a:schemeClr val="tx1"/>
            </a:solidFill>
          </a:ln>
        </p:spPr>
      </p:pic>
      <p:graphicFrame>
        <p:nvGraphicFramePr>
          <p:cNvPr id="406" name="Diagram 405">
            <a:extLst>
              <a:ext uri="{FF2B5EF4-FFF2-40B4-BE49-F238E27FC236}">
                <a16:creationId xmlns:a16="http://schemas.microsoft.com/office/drawing/2014/main" id="{F7A4C593-2F08-2BFE-AFE9-CD8AFA2ABB0D}"/>
              </a:ext>
            </a:extLst>
          </p:cNvPr>
          <p:cNvGraphicFramePr/>
          <p:nvPr>
            <p:extLst>
              <p:ext uri="{D42A27DB-BD31-4B8C-83A1-F6EECF244321}">
                <p14:modId xmlns:p14="http://schemas.microsoft.com/office/powerpoint/2010/main" val="1198375256"/>
              </p:ext>
            </p:extLst>
          </p:nvPr>
        </p:nvGraphicFramePr>
        <p:xfrm>
          <a:off x="2037194" y="31546715"/>
          <a:ext cx="24873762" cy="47853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00" name="Diagram 399">
            <a:extLst>
              <a:ext uri="{FF2B5EF4-FFF2-40B4-BE49-F238E27FC236}">
                <a16:creationId xmlns:a16="http://schemas.microsoft.com/office/drawing/2014/main" id="{DD243923-4939-7C63-D4EF-2AC3D6A6E66C}"/>
              </a:ext>
            </a:extLst>
          </p:cNvPr>
          <p:cNvGraphicFramePr/>
          <p:nvPr>
            <p:extLst>
              <p:ext uri="{D42A27DB-BD31-4B8C-83A1-F6EECF244321}">
                <p14:modId xmlns:p14="http://schemas.microsoft.com/office/powerpoint/2010/main" val="1151580826"/>
              </p:ext>
            </p:extLst>
          </p:nvPr>
        </p:nvGraphicFramePr>
        <p:xfrm>
          <a:off x="2037194" y="17618923"/>
          <a:ext cx="25090006" cy="49401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98" name="Rectangle 397">
            <a:extLst>
              <a:ext uri="{FF2B5EF4-FFF2-40B4-BE49-F238E27FC236}">
                <a16:creationId xmlns:a16="http://schemas.microsoft.com/office/drawing/2014/main" id="{05DAAE36-3ED5-08D5-47FE-F3386A98F76A}"/>
              </a:ext>
            </a:extLst>
          </p:cNvPr>
          <p:cNvSpPr/>
          <p:nvPr/>
        </p:nvSpPr>
        <p:spPr>
          <a:xfrm>
            <a:off x="1981200" y="37186999"/>
            <a:ext cx="26256162" cy="3820323"/>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normAutofit/>
          </a:bodyPr>
          <a:lstStyle/>
          <a:p>
            <a:r>
              <a:rPr lang="en-GB" sz="2000" b="1" dirty="0">
                <a:solidFill>
                  <a:schemeClr val="tx1"/>
                </a:solidFill>
              </a:rPr>
              <a:t>Conclusion</a:t>
            </a:r>
            <a:r>
              <a:rPr lang="en-GB" sz="2000" dirty="0">
                <a:solidFill>
                  <a:schemeClr val="tx1"/>
                </a:solidFill>
              </a:rPr>
              <a:t>: </a:t>
            </a:r>
          </a:p>
          <a:p>
            <a:pPr marL="342900" indent="-342900">
              <a:buFont typeface="Arial" panose="020B0604020202020204" pitchFamily="34" charset="0"/>
              <a:buChar char="•"/>
            </a:pPr>
            <a:r>
              <a:rPr lang="en-US" sz="2000" dirty="0">
                <a:solidFill>
                  <a:schemeClr val="tx1"/>
                </a:solidFill>
              </a:rPr>
              <a:t>The percentage rise in all countries from one year to the next is referred to as annual arable land growth. Public sector management is a measurement of the total value of goodness, developments produced in a</a:t>
            </a:r>
          </a:p>
          <a:p>
            <a:r>
              <a:rPr lang="en-US" sz="2000" dirty="0">
                <a:solidFill>
                  <a:schemeClr val="tx1"/>
                </a:solidFill>
              </a:rPr>
              <a:t>country over a given time period.</a:t>
            </a:r>
          </a:p>
          <a:p>
            <a:pPr marL="342900" indent="-342900">
              <a:buFont typeface="Arial" panose="020B0604020202020204" pitchFamily="34" charset="0"/>
              <a:buChar char="•"/>
            </a:pPr>
            <a:r>
              <a:rPr lang="en-US" sz="2000" dirty="0">
                <a:solidFill>
                  <a:schemeClr val="tx1"/>
                </a:solidFill>
              </a:rPr>
              <a:t>The</a:t>
            </a:r>
            <a:r>
              <a:rPr lang="en-GB" sz="2000" dirty="0">
                <a:solidFill>
                  <a:schemeClr val="tx1"/>
                </a:solidFill>
              </a:rPr>
              <a:t> Co2 emissions from liquid fuels VS Urban Population growth compared.</a:t>
            </a:r>
            <a:r>
              <a:rPr lang="en-US" sz="2000" dirty="0">
                <a:solidFill>
                  <a:schemeClr val="tx1"/>
                </a:solidFill>
              </a:rPr>
              <a:t> For the respective years 1960 and 2020 has you can see the fit of the visualization it can predict for the upcoming years may 15 or 30 years or more than that.</a:t>
            </a:r>
          </a:p>
          <a:p>
            <a:pPr marL="342900" indent="-342900">
              <a:buFont typeface="Arial" panose="020B0604020202020204" pitchFamily="34" charset="0"/>
              <a:buChar char="•"/>
            </a:pPr>
            <a:r>
              <a:rPr lang="en-US" sz="2000" dirty="0">
                <a:solidFill>
                  <a:schemeClr val="tx1"/>
                </a:solidFill>
              </a:rPr>
              <a:t>CO2 emissions from liquid fuel consumption (kt) in 15 years:  -234931.50195720082</a:t>
            </a:r>
          </a:p>
          <a:p>
            <a:pPr marL="342900" indent="-342900">
              <a:buFont typeface="Arial" panose="020B0604020202020204" pitchFamily="34" charset="0"/>
              <a:buChar char="•"/>
            </a:pPr>
            <a:r>
              <a:rPr lang="en-US" sz="2000" dirty="0">
                <a:solidFill>
                  <a:schemeClr val="tx1"/>
                </a:solidFill>
              </a:rPr>
              <a:t>CO2 emissions from liquid fuel consumption (kt) in 30 years:  -677657.7188640031</a:t>
            </a:r>
          </a:p>
          <a:p>
            <a:pPr marL="342900" indent="-342900">
              <a:buFont typeface="Arial" panose="020B0604020202020204" pitchFamily="34" charset="0"/>
              <a:buChar char="•"/>
            </a:pPr>
            <a:r>
              <a:rPr lang="en-US" sz="2000" dirty="0">
                <a:solidFill>
                  <a:schemeClr val="tx1"/>
                </a:solidFill>
              </a:rPr>
              <a:t>These are measurements can be done for the future and past by the help fitting in python. </a:t>
            </a:r>
          </a:p>
          <a:p>
            <a:pPr marL="342900" indent="-342900">
              <a:buFont typeface="Arial" panose="020B0604020202020204" pitchFamily="34" charset="0"/>
              <a:buChar char="•"/>
            </a:pPr>
            <a:endParaRPr lang="en-US" sz="2000" dirty="0">
              <a:solidFill>
                <a:schemeClr val="tx1"/>
              </a:solidFill>
            </a:endParaRPr>
          </a:p>
          <a:p>
            <a:r>
              <a:rPr lang="en-US" sz="3200" dirty="0">
                <a:solidFill>
                  <a:schemeClr val="tx1"/>
                </a:solidFill>
              </a:rPr>
              <a:t>GitHub Link -  https://github.com/Kishan2198/ADS-project3_21079867</a:t>
            </a:r>
          </a:p>
          <a:p>
            <a:endParaRPr lang="en-US" sz="2000" dirty="0">
              <a:solidFill>
                <a:schemeClr val="tx1"/>
              </a:solidFill>
            </a:endParaRPr>
          </a:p>
        </p:txBody>
      </p:sp>
      <p:sp>
        <p:nvSpPr>
          <p:cNvPr id="399" name="Rectangle 398">
            <a:extLst>
              <a:ext uri="{FF2B5EF4-FFF2-40B4-BE49-F238E27FC236}">
                <a16:creationId xmlns:a16="http://schemas.microsoft.com/office/drawing/2014/main" id="{4D663525-1A20-359E-5C9D-E0E73D69A95B}"/>
              </a:ext>
            </a:extLst>
          </p:cNvPr>
          <p:cNvSpPr/>
          <p:nvPr/>
        </p:nvSpPr>
        <p:spPr>
          <a:xfrm>
            <a:off x="426720" y="445477"/>
            <a:ext cx="29535120" cy="4433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Applied Data Science</a:t>
            </a:r>
          </a:p>
          <a:p>
            <a:pPr algn="ctr"/>
            <a:r>
              <a:rPr lang="en-GB" dirty="0">
                <a:solidFill>
                  <a:schemeClr val="tx1"/>
                </a:solidFill>
              </a:rPr>
              <a:t>Clustering and Fitting </a:t>
            </a:r>
          </a:p>
          <a:p>
            <a:r>
              <a:rPr lang="en-GB" dirty="0">
                <a:solidFill>
                  <a:schemeClr val="tx1"/>
                </a:solidFill>
              </a:rPr>
              <a:t>Kishan Rajan Ravi</a:t>
            </a:r>
          </a:p>
          <a:p>
            <a:r>
              <a:rPr lang="en-GB" dirty="0">
                <a:solidFill>
                  <a:schemeClr val="tx1"/>
                </a:solidFill>
              </a:rPr>
              <a:t>21079867</a:t>
            </a:r>
          </a:p>
        </p:txBody>
      </p:sp>
      <p:sp>
        <p:nvSpPr>
          <p:cNvPr id="412" name="Rectangle 411">
            <a:extLst>
              <a:ext uri="{FF2B5EF4-FFF2-40B4-BE49-F238E27FC236}">
                <a16:creationId xmlns:a16="http://schemas.microsoft.com/office/drawing/2014/main" id="{8B72DCB2-51CE-ACBC-15C2-D39814FD5001}"/>
              </a:ext>
            </a:extLst>
          </p:cNvPr>
          <p:cNvSpPr/>
          <p:nvPr/>
        </p:nvSpPr>
        <p:spPr>
          <a:xfrm>
            <a:off x="426720" y="5486400"/>
            <a:ext cx="29260800" cy="2372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dirty="0">
                <a:solidFill>
                  <a:srgbClr val="505050"/>
                </a:solidFill>
                <a:effectLst/>
                <a:latin typeface="open sans" panose="020B0604020202020204" pitchFamily="34" charset="0"/>
              </a:rPr>
              <a:t>INDRODUCTION</a:t>
            </a:r>
          </a:p>
          <a:p>
            <a:pPr algn="ctr"/>
            <a:endParaRPr lang="en-US" sz="2000" b="0" i="0" dirty="0">
              <a:solidFill>
                <a:srgbClr val="505050"/>
              </a:solidFill>
              <a:effectLst/>
              <a:latin typeface="open sans" panose="020B0604020202020204" pitchFamily="34" charset="0"/>
            </a:endParaRPr>
          </a:p>
          <a:p>
            <a:r>
              <a:rPr lang="en-US" sz="2000" b="0" i="0" dirty="0">
                <a:solidFill>
                  <a:srgbClr val="505050"/>
                </a:solidFill>
                <a:effectLst/>
                <a:latin typeface="open sans" panose="020B0604020202020204" pitchFamily="34" charset="0"/>
              </a:rPr>
              <a:t>Climate change affects agriculture, public sector management, and urbanization. Rising temperatures may reduce arable land productivity and change precipitation patterns. CO2 emissions from liquid fuels also contribute to climate change, and managing them is crucial. Urbanization can lead to deforestation and higher energy consumption rates, adding to greenhouse gas emissions.</a:t>
            </a:r>
            <a:r>
              <a:rPr lang="en-US" sz="2000" dirty="0">
                <a:solidFill>
                  <a:srgbClr val="505050"/>
                </a:solidFill>
                <a:latin typeface="open sans" panose="020B0604020202020204" pitchFamily="34" charset="0"/>
              </a:rPr>
              <a:t> Using clusters and fitting in Python comparison happens between the indicators.</a:t>
            </a:r>
            <a:endParaRPr lang="en-GB" sz="2000" dirty="0"/>
          </a:p>
          <a:p>
            <a:endParaRPr lang="en-US" sz="2000" b="0" i="0" dirty="0">
              <a:solidFill>
                <a:srgbClr val="505050"/>
              </a:solidFill>
              <a:effectLst/>
              <a:latin typeface="open sans" panose="020B0604020202020204" pitchFamily="34" charset="0"/>
            </a:endParaRPr>
          </a:p>
        </p:txBody>
      </p:sp>
    </p:spTree>
    <p:extLst>
      <p:ext uri="{BB962C8B-B14F-4D97-AF65-F5344CB8AC3E}">
        <p14:creationId xmlns:p14="http://schemas.microsoft.com/office/powerpoint/2010/main" val="2144817866"/>
      </p:ext>
    </p:extLst>
  </p:cSld>
  <p:clrMapOvr>
    <a:masterClrMapping/>
  </p:clrMapOvr>
</p:sld>
</file>

<file path=ppt/theme/theme1.xml><?xml version="1.0" encoding="utf-8"?>
<a:theme xmlns:a="http://schemas.openxmlformats.org/drawingml/2006/main" name="Office Theme">
  <a:themeElements>
    <a:clrScheme name="INFO Resume">
      <a:dk1>
        <a:sysClr val="windowText" lastClr="000000"/>
      </a:dk1>
      <a:lt1>
        <a:sysClr val="window" lastClr="FFFFFF"/>
      </a:lt1>
      <a:dk2>
        <a:srgbClr val="373545"/>
      </a:dk2>
      <a:lt2>
        <a:srgbClr val="DCD8DC"/>
      </a:lt2>
      <a:accent1>
        <a:srgbClr val="92D050"/>
      </a:accent1>
      <a:accent2>
        <a:srgbClr val="0070C0"/>
      </a:accent2>
      <a:accent3>
        <a:srgbClr val="00B0F0"/>
      </a:accent3>
      <a:accent4>
        <a:srgbClr val="6997AF"/>
      </a:accent4>
      <a:accent5>
        <a:srgbClr val="84ACB6"/>
      </a:accent5>
      <a:accent6>
        <a:srgbClr val="6F8183"/>
      </a:accent6>
      <a:hlink>
        <a:srgbClr val="69A020"/>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868360_TF67752057.potx" id="{3903FD7B-C6B4-4CC5-B425-F315B5E6CB18}" vid="{402CEA71-D8BB-468D-B88B-0FE9B7090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FC06E3-0E84-4E3F-B416-FB828DCF9B7F}">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6CC8330E-9243-41D2-B668-95E77A525F12}">
  <ds:schemaRefs>
    <ds:schemaRef ds:uri="http://schemas.microsoft.com/sharepoint/v3/contenttype/forms"/>
  </ds:schemaRefs>
</ds:datastoreItem>
</file>

<file path=customXml/itemProps3.xml><?xml version="1.0" encoding="utf-8"?>
<ds:datastoreItem xmlns:ds="http://schemas.openxmlformats.org/officeDocument/2006/customXml" ds:itemID="{6C0558B0-8C20-4473-953C-1BB329A85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International infographic CV</Template>
  <TotalTime>111</TotalTime>
  <Words>421</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open sans</vt:lpstr>
      <vt:lpstr>Rockwell</vt:lpstr>
      <vt:lpstr>Tw Cen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rajan</dc:creator>
  <cp:lastModifiedBy>kishan rajan</cp:lastModifiedBy>
  <cp:revision>1</cp:revision>
  <dcterms:created xsi:type="dcterms:W3CDTF">2023-05-11T21:49:15Z</dcterms:created>
  <dcterms:modified xsi:type="dcterms:W3CDTF">2023-05-11T23:40:17Z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