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1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MODULE – 4(Advance PHP)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OOPS ::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59040" cy="777240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Is Object Oriented Programming ?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9351"/>
            <a:ext cx="7559040" cy="1370049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OOP stands for Object-Oriented Programming.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Procedural programming is about writing procedures or functions that perform operations on the data, while object-oriented programming is about creating objects that contain both data and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70560"/>
            <a:ext cx="7520940" cy="54864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2) What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Are Properties Of Object Oriented Systems ?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30276"/>
            <a:ext cx="4419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1)	Encapsulation</a:t>
            </a:r>
            <a:r>
              <a:rPr lang="en-US" dirty="0"/>
              <a:t>.</a:t>
            </a:r>
            <a:endParaRPr lang="en-US" b="1" i="1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2)	Abstraction</a:t>
            </a:r>
            <a:r>
              <a:rPr lang="en-US" dirty="0"/>
              <a:t>.</a:t>
            </a:r>
            <a:endParaRPr lang="en-US" b="1" i="1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3)	Inheritance.</a:t>
            </a:r>
            <a:endParaRPr lang="en-US" b="1" i="1" dirty="0" smtClean="0"/>
          </a:p>
          <a:p>
            <a:pPr lvl="0"/>
            <a:endParaRPr lang="en-US" dirty="0" smtClean="0"/>
          </a:p>
          <a:p>
            <a:pPr marL="342900" lvl="0" indent="-342900">
              <a:buAutoNum type="arabicParenR" startAt="4"/>
            </a:pPr>
            <a:r>
              <a:rPr lang="en-US" dirty="0" smtClean="0"/>
              <a:t>         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0657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70560"/>
            <a:ext cx="7520940" cy="54864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3) What </a:t>
            </a:r>
            <a:r>
              <a:rPr lang="en-US" b="1" dirty="0"/>
              <a:t>Is Difference Between Class And Interface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97330"/>
              </p:ext>
            </p:extLst>
          </p:nvPr>
        </p:nvGraphicFramePr>
        <p:xfrm>
          <a:off x="533400" y="1524000"/>
          <a:ext cx="37338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0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The keyword used to create a class is “class”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 class can be instantiated i.e, objects of a class can be created.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Classes does not support multiple inheritance.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It can be inherit another class.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It can be inherited by another class using the keyword ‘extends’.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 dirty="0">
                          <a:effectLst/>
                        </a:rPr>
                        <a:t>It cannot contain abstract methods.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70900"/>
              </p:ext>
            </p:extLst>
          </p:nvPr>
        </p:nvGraphicFramePr>
        <p:xfrm>
          <a:off x="4648200" y="1550920"/>
          <a:ext cx="3962400" cy="332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2400"/>
              </a:tblGrid>
              <a:tr h="190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Interface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38867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The keyword used to create an interface is “interface”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589154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  <a:tab pos="846455" algn="l"/>
                        </a:tabLst>
                      </a:pPr>
                      <a:r>
                        <a:rPr lang="en-US" sz="1400">
                          <a:effectLst/>
                        </a:rPr>
                        <a:t>An Interface cannot be instantiated i.e, objects cannot be created.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38867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Interface supports multiple inheritance.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18819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It cannot inherit a class.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990118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>
                          <a:effectLst/>
                        </a:rPr>
                        <a:t>It can be inherited by a class by using the keyword ‘implements’ and it can be inherited by an interface using the keyword ‘extends’.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  <a:tr h="388672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US" sz="1400" spc="10" dirty="0">
                          <a:effectLst/>
                        </a:rPr>
                        <a:t>It contains abstract methods only.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52" marR="677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9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41960"/>
            <a:ext cx="7520940" cy="54864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4) What Is Overloading?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750874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PHP is used to dynamically create properties and methods. These dynamic entities are processed by magic methods which can be used in a class for various action types. Function overloading contains same function name and that function performs different task according to number of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94360"/>
            <a:ext cx="7520940" cy="54864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5) What </a:t>
            </a:r>
            <a:r>
              <a:rPr lang="en-US" b="1" dirty="0"/>
              <a:t>Is T_PAAMAYIM_NEKUDOTAYIM (Scope Resolution Operator (::) with Example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34308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Resolution Operator (also called </a:t>
            </a:r>
            <a:r>
              <a:rPr lang="en-US" dirty="0" err="1"/>
              <a:t>Paamayim</a:t>
            </a:r>
            <a:r>
              <a:rPr lang="en-US" dirty="0"/>
              <a:t> </a:t>
            </a:r>
            <a:r>
              <a:rPr lang="en-US" dirty="0" err="1"/>
              <a:t>Nekudotayim</a:t>
            </a:r>
            <a:r>
              <a:rPr lang="en-US" dirty="0"/>
              <a:t>) or in simpler terms, the double colon, is a token that allows access to static, constant, and overridden properties or methods of a class.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Example :-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</a:t>
            </a:r>
            <a:r>
              <a:rPr lang="en-US" dirty="0" err="1"/>
              <a:t>MyClass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const</a:t>
            </a:r>
            <a:r>
              <a:rPr lang="en-US" dirty="0"/>
              <a:t> CONST_VALUE = 'A constant value';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classname</a:t>
            </a:r>
            <a:r>
              <a:rPr lang="en-US" dirty="0"/>
              <a:t> = '</a:t>
            </a:r>
            <a:r>
              <a:rPr lang="en-US" dirty="0" err="1"/>
              <a:t>MyClass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echo $</a:t>
            </a:r>
            <a:r>
              <a:rPr lang="en-US" dirty="0" err="1"/>
              <a:t>classname</a:t>
            </a:r>
            <a:r>
              <a:rPr lang="en-US" dirty="0"/>
              <a:t>::CONST_VALUE;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MyClass</a:t>
            </a:r>
            <a:r>
              <a:rPr lang="en-US" dirty="0"/>
              <a:t>::CONST_VALUE;</a:t>
            </a:r>
            <a:br>
              <a:rPr lang="en-US" dirty="0"/>
            </a:br>
            <a:r>
              <a:rPr lang="en-US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20940" cy="914400"/>
          </a:xfrm>
        </p:spPr>
        <p:txBody>
          <a:bodyPr anchor="t">
            <a:normAutofit fontScale="90000"/>
          </a:bodyPr>
          <a:lstStyle/>
          <a:p>
            <a:pPr lvl="0"/>
            <a:r>
              <a:rPr lang="en-US" b="1" dirty="0" smtClean="0"/>
              <a:t>6) What </a:t>
            </a:r>
            <a:r>
              <a:rPr lang="en-US" b="1" dirty="0"/>
              <a:t>are the differences between abstract classes and interfaces?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47269"/>
              </p:ext>
            </p:extLst>
          </p:nvPr>
        </p:nvGraphicFramePr>
        <p:xfrm>
          <a:off x="762000" y="2743200"/>
          <a:ext cx="2987675" cy="3569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76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Interface 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Interface class supports multiple inheritance feature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This does not contain a data member.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interface does not allow containers.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interface class only contains incomplete members which refer to the signature of the member.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Since everything is assumed to be public, an interface class does not have access modifiers by default.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Any member of an interface cannot be static.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39424"/>
              </p:ext>
            </p:extLst>
          </p:nvPr>
        </p:nvGraphicFramePr>
        <p:xfrm>
          <a:off x="4724400" y="2590800"/>
          <a:ext cx="3063875" cy="3569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387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Abstract 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 class does not support multiple inheritances.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 class does contain a data member.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abstract class supports containers.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Abstract class contains both incomplete(i.e. abstract) and complete members.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 abstract class can contain access modifiers within subs, functions, and properties.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Only a complete member of the abstract class can be static.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3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7) Define </a:t>
            </a:r>
            <a:r>
              <a:rPr lang="en-US" b="1" dirty="0"/>
              <a:t>Constructor and Destructor 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3000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</a:t>
            </a:r>
            <a:r>
              <a:rPr lang="en-US" b="1" dirty="0" smtClean="0"/>
              <a:t>:-</a:t>
            </a:r>
          </a:p>
          <a:p>
            <a:endParaRPr lang="en-US" dirty="0"/>
          </a:p>
          <a:p>
            <a:r>
              <a:rPr lang="en-US" dirty="0"/>
              <a:t>A constructor allows you to initialize an object's properties upon creation of the object.</a:t>
            </a:r>
          </a:p>
          <a:p>
            <a:r>
              <a:rPr lang="en-US" dirty="0"/>
              <a:t>If you create a __construct() function, PHP will automatically call this function when you create an object from a class.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Fruit {</a:t>
            </a:r>
            <a:br>
              <a:rPr lang="en-US" dirty="0"/>
            </a:br>
            <a:r>
              <a:rPr lang="en-US" dirty="0"/>
              <a:t>  public $name;</a:t>
            </a:r>
            <a:br>
              <a:rPr lang="en-US" dirty="0"/>
            </a:br>
            <a:r>
              <a:rPr lang="en-US" dirty="0"/>
              <a:t>  public $color;</a:t>
            </a:r>
            <a:br>
              <a:rPr lang="en-US" dirty="0"/>
            </a:br>
            <a:r>
              <a:rPr lang="en-US" dirty="0"/>
              <a:t>  function __construct($name) {</a:t>
            </a:r>
            <a:br>
              <a:rPr lang="en-US" dirty="0"/>
            </a:br>
            <a:r>
              <a:rPr lang="en-US" dirty="0"/>
              <a:t>    $this-&gt;name = $name;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  function </a:t>
            </a:r>
            <a:r>
              <a:rPr lang="en-US" dirty="0" err="1"/>
              <a:t>get_name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return $this-&gt;name;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$apple = new Fruit("Apple");</a:t>
            </a:r>
            <a:br>
              <a:rPr lang="en-US" dirty="0"/>
            </a:br>
            <a:r>
              <a:rPr lang="en-US" dirty="0"/>
              <a:t>echo $apple-&gt;</a:t>
            </a:r>
            <a:r>
              <a:rPr lang="en-US" dirty="0" err="1"/>
              <a:t>get_name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479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– 4(Advance PHP) </vt:lpstr>
      <vt:lpstr>1) What Is Object Oriented Programming ? </vt:lpstr>
      <vt:lpstr>2) What Are Properties Of Object Oriented Systems ? </vt:lpstr>
      <vt:lpstr>3) What Is Difference Between Class And Interface ? </vt:lpstr>
      <vt:lpstr>4) What Is Overloading? </vt:lpstr>
      <vt:lpstr>5) What Is T_PAAMAYIM_NEKUDOTAYIM (Scope Resolution Operator (::) with Example ? </vt:lpstr>
      <vt:lpstr>6) What are the differences between abstract classes and interfaces? </vt:lpstr>
      <vt:lpstr>7) Define Constructor and Destructor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4(Advance PHP) </dc:title>
  <dc:creator>Kishan Sinojiya</dc:creator>
  <cp:lastModifiedBy>Kishan Sinojiya</cp:lastModifiedBy>
  <cp:revision>3</cp:revision>
  <dcterms:created xsi:type="dcterms:W3CDTF">2006-08-16T00:00:00Z</dcterms:created>
  <dcterms:modified xsi:type="dcterms:W3CDTF">2022-12-26T11:00:46Z</dcterms:modified>
</cp:coreProperties>
</file>