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8"/>
  </p:notesMasterIdLst>
  <p:sldIdLst>
    <p:sldId id="256" r:id="rId6"/>
    <p:sldId id="257" r:id="rId7"/>
  </p:sldIdLst>
  <p:sldSz cx="18288000" cy="10287000"/>
  <p:notesSz cx="6858000" cy="9144000"/>
  <p:embeddedFontLst>
    <p:embeddedFont>
      <p:font typeface="Bitter" charset="1" panose="02000000000000000000"/>
      <p:regular r:id="rId11"/>
    </p:embeddedFont>
    <p:embeddedFont>
      <p:font typeface="Open Sans Bold" charset="1" panose="00000000000000000000"/>
      <p:regular r:id="rId12"/>
    </p:embeddedFont>
    <p:embeddedFont>
      <p:font typeface="Open San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notesSlides/notesSlide1.xml" Type="http://schemas.openxmlformats.org/officeDocument/2006/relationships/note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notesSlides/notesSlide2.xml" Type="http://schemas.openxmlformats.org/officeDocument/2006/relationships/note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notesMasters/notesMaster1.xml" Type="http://schemas.openxmlformats.org/officeDocument/2006/relationships/notesMaster"/><Relationship Id="rId9" Target="theme/theme2.xml" Type="http://schemas.openxmlformats.org/officeDocument/2006/relationships/them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TextBox 6" id="6"/>
          <p:cNvSpPr txBox="true"/>
          <p:nvPr/>
        </p:nvSpPr>
        <p:spPr>
          <a:xfrm rot="0">
            <a:off x="638324" y="775097"/>
            <a:ext cx="10326886" cy="589061"/>
          </a:xfrm>
          <a:prstGeom prst="rect">
            <a:avLst/>
          </a:prstGeom>
        </p:spPr>
        <p:txBody>
          <a:bodyPr anchor="t" rtlCol="false" tIns="0" lIns="0" bIns="0" rIns="0">
            <a:spAutoFit/>
          </a:bodyPr>
          <a:lstStyle/>
          <a:p>
            <a:pPr algn="l">
              <a:lnSpc>
                <a:spcPts val="4437"/>
              </a:lnSpc>
            </a:pPr>
            <a:r>
              <a:rPr lang="en-US" sz="3562" spc="-107">
                <a:solidFill>
                  <a:srgbClr val="2C3F42"/>
                </a:solidFill>
                <a:latin typeface="Bitter"/>
                <a:ea typeface="Bitter"/>
                <a:cs typeface="Bitter"/>
                <a:sym typeface="Bitter"/>
              </a:rPr>
              <a:t>Determining Temperature and Humidity using APIs</a:t>
            </a:r>
          </a:p>
        </p:txBody>
      </p:sp>
      <p:sp>
        <p:nvSpPr>
          <p:cNvPr name="TextBox 7" id="7"/>
          <p:cNvSpPr txBox="true"/>
          <p:nvPr/>
        </p:nvSpPr>
        <p:spPr>
          <a:xfrm rot="0">
            <a:off x="638324" y="1671786"/>
            <a:ext cx="17011352" cy="349002"/>
          </a:xfrm>
          <a:prstGeom prst="rect">
            <a:avLst/>
          </a:prstGeom>
        </p:spPr>
        <p:txBody>
          <a:bodyPr anchor="t" rtlCol="false" tIns="0" lIns="0" bIns="0" rIns="0">
            <a:spAutoFit/>
          </a:bodyPr>
          <a:lstStyle/>
          <a:p>
            <a:pPr algn="l">
              <a:lnSpc>
                <a:spcPts val="2250"/>
              </a:lnSpc>
            </a:pPr>
            <a:r>
              <a:rPr lang="en-US" b="true" sz="1375" spc="-28">
                <a:solidFill>
                  <a:srgbClr val="2B2E3C"/>
                </a:solidFill>
                <a:latin typeface="Open Sans Bold"/>
                <a:ea typeface="Open Sans Bold"/>
                <a:cs typeface="Open Sans Bold"/>
                <a:sym typeface="Open Sans Bold"/>
              </a:rPr>
              <a:t>What is APIs?</a:t>
            </a:r>
          </a:p>
        </p:txBody>
      </p:sp>
      <p:sp>
        <p:nvSpPr>
          <p:cNvPr name="TextBox 8" id="8"/>
          <p:cNvSpPr txBox="true"/>
          <p:nvPr/>
        </p:nvSpPr>
        <p:spPr>
          <a:xfrm rot="0">
            <a:off x="638324" y="2168724"/>
            <a:ext cx="17011352" cy="640854"/>
          </a:xfrm>
          <a:prstGeom prst="rect">
            <a:avLst/>
          </a:prstGeom>
        </p:spPr>
        <p:txBody>
          <a:bodyPr anchor="t" rtlCol="false" tIns="0" lIns="0" bIns="0" rIns="0">
            <a:spAutoFit/>
          </a:bodyPr>
          <a:lstStyle/>
          <a:p>
            <a:pPr algn="l">
              <a:lnSpc>
                <a:spcPts val="2250"/>
              </a:lnSpc>
            </a:pPr>
            <a:r>
              <a:rPr lang="en-US" sz="1375" spc="-28">
                <a:solidFill>
                  <a:srgbClr val="2B2E3C"/>
                </a:solidFill>
                <a:latin typeface="Open Sans"/>
                <a:ea typeface="Open Sans"/>
                <a:cs typeface="Open Sans"/>
                <a:sym typeface="Open Sans"/>
              </a:rPr>
              <a:t>An API (Application Programming Interface) is a set of rules and protocols that allow different software applications to communicate with each other. It defines the methods and data formats that programs use to request and exchange information. APIs make it easier to integrate and use services or features from other software without needing to understand their internal workings.</a:t>
            </a:r>
          </a:p>
        </p:txBody>
      </p:sp>
      <p:sp>
        <p:nvSpPr>
          <p:cNvPr name="TextBox 9" id="9"/>
          <p:cNvSpPr txBox="true"/>
          <p:nvPr/>
        </p:nvSpPr>
        <p:spPr>
          <a:xfrm rot="0">
            <a:off x="638324" y="2957512"/>
            <a:ext cx="17011352" cy="349003"/>
          </a:xfrm>
          <a:prstGeom prst="rect">
            <a:avLst/>
          </a:prstGeom>
        </p:spPr>
        <p:txBody>
          <a:bodyPr anchor="t" rtlCol="false" tIns="0" lIns="0" bIns="0" rIns="0">
            <a:spAutoFit/>
          </a:bodyPr>
          <a:lstStyle/>
          <a:p>
            <a:pPr algn="l">
              <a:lnSpc>
                <a:spcPts val="2250"/>
              </a:lnSpc>
            </a:pPr>
            <a:r>
              <a:rPr lang="en-US" b="true" sz="1375" spc="-28">
                <a:solidFill>
                  <a:srgbClr val="2B2E3C"/>
                </a:solidFill>
                <a:latin typeface="Open Sans Bold"/>
                <a:ea typeface="Open Sans Bold"/>
                <a:cs typeface="Open Sans Bold"/>
                <a:sym typeface="Open Sans Bold"/>
              </a:rPr>
              <a:t>How we are using API?</a:t>
            </a:r>
          </a:p>
        </p:txBody>
      </p:sp>
      <p:sp>
        <p:nvSpPr>
          <p:cNvPr name="TextBox 10" id="10"/>
          <p:cNvSpPr txBox="true"/>
          <p:nvPr/>
        </p:nvSpPr>
        <p:spPr>
          <a:xfrm rot="0">
            <a:off x="638324" y="3454450"/>
            <a:ext cx="17011352" cy="349003"/>
          </a:xfrm>
          <a:prstGeom prst="rect">
            <a:avLst/>
          </a:prstGeom>
        </p:spPr>
        <p:txBody>
          <a:bodyPr anchor="t" rtlCol="false" tIns="0" lIns="0" bIns="0" rIns="0">
            <a:spAutoFit/>
          </a:bodyPr>
          <a:lstStyle/>
          <a:p>
            <a:pPr algn="l">
              <a:lnSpc>
                <a:spcPts val="2250"/>
              </a:lnSpc>
            </a:pPr>
            <a:r>
              <a:rPr lang="en-US" sz="1375" spc="-28">
                <a:solidFill>
                  <a:srgbClr val="2B2E3C"/>
                </a:solidFill>
                <a:latin typeface="Open Sans"/>
                <a:ea typeface="Open Sans"/>
                <a:cs typeface="Open Sans"/>
                <a:sym typeface="Open Sans"/>
              </a:rPr>
              <a:t>To determine temperature and humidity using APIs in an easy way, follow these simple steps:</a:t>
            </a:r>
          </a:p>
        </p:txBody>
      </p:sp>
      <p:sp>
        <p:nvSpPr>
          <p:cNvPr name="TextBox 11" id="11"/>
          <p:cNvSpPr txBox="true"/>
          <p:nvPr/>
        </p:nvSpPr>
        <p:spPr>
          <a:xfrm rot="0">
            <a:off x="638324" y="3941861"/>
            <a:ext cx="17011352" cy="431452"/>
          </a:xfrm>
          <a:prstGeom prst="rect">
            <a:avLst/>
          </a:prstGeom>
        </p:spPr>
        <p:txBody>
          <a:bodyPr anchor="t" rtlCol="false" tIns="0" lIns="0" bIns="0" rIns="0">
            <a:spAutoFit/>
          </a:bodyPr>
          <a:lstStyle/>
          <a:p>
            <a:pPr algn="l">
              <a:lnSpc>
                <a:spcPts val="2812"/>
              </a:lnSpc>
            </a:pPr>
            <a:r>
              <a:rPr lang="en-US" b="true" sz="1750" spc="-28">
                <a:solidFill>
                  <a:srgbClr val="2B2E3C"/>
                </a:solidFill>
                <a:latin typeface="Open Sans Bold"/>
                <a:ea typeface="Open Sans Bold"/>
                <a:cs typeface="Open Sans Bold"/>
                <a:sym typeface="Open Sans Bold"/>
              </a:rPr>
              <a:t>Get an API Key First </a:t>
            </a:r>
          </a:p>
        </p:txBody>
      </p:sp>
      <p:sp>
        <p:nvSpPr>
          <p:cNvPr name="TextBox 12" id="12"/>
          <p:cNvSpPr txBox="true"/>
          <p:nvPr/>
        </p:nvSpPr>
        <p:spPr>
          <a:xfrm rot="0">
            <a:off x="638324" y="4521250"/>
            <a:ext cx="17011352" cy="349003"/>
          </a:xfrm>
          <a:prstGeom prst="rect">
            <a:avLst/>
          </a:prstGeom>
        </p:spPr>
        <p:txBody>
          <a:bodyPr anchor="t" rtlCol="false" tIns="0" lIns="0" bIns="0" rIns="0">
            <a:spAutoFit/>
          </a:bodyPr>
          <a:lstStyle/>
          <a:p>
            <a:pPr algn="l">
              <a:lnSpc>
                <a:spcPts val="2250"/>
              </a:lnSpc>
            </a:pPr>
            <a:r>
              <a:rPr lang="en-US" sz="1375" spc="-28">
                <a:solidFill>
                  <a:srgbClr val="2B2E3C"/>
                </a:solidFill>
                <a:latin typeface="Open Sans"/>
                <a:ea typeface="Open Sans"/>
                <a:cs typeface="Open Sans"/>
                <a:sym typeface="Open Sans"/>
              </a:rPr>
              <a:t>  you need an API key, which is like a password to access weather data. Sign up for free at a weather service website like OpenWeatherMap or WeatherAPI. After signing up, they will give you an API key.</a:t>
            </a:r>
          </a:p>
        </p:txBody>
      </p:sp>
      <p:sp>
        <p:nvSpPr>
          <p:cNvPr name="TextBox 13" id="13"/>
          <p:cNvSpPr txBox="true"/>
          <p:nvPr/>
        </p:nvSpPr>
        <p:spPr>
          <a:xfrm rot="0">
            <a:off x="638324" y="5008661"/>
            <a:ext cx="17011352" cy="431452"/>
          </a:xfrm>
          <a:prstGeom prst="rect">
            <a:avLst/>
          </a:prstGeom>
        </p:spPr>
        <p:txBody>
          <a:bodyPr anchor="t" rtlCol="false" tIns="0" lIns="0" bIns="0" rIns="0">
            <a:spAutoFit/>
          </a:bodyPr>
          <a:lstStyle/>
          <a:p>
            <a:pPr algn="l">
              <a:lnSpc>
                <a:spcPts val="2812"/>
              </a:lnSpc>
            </a:pPr>
            <a:r>
              <a:rPr lang="en-US" b="true" sz="1750" spc="-28">
                <a:solidFill>
                  <a:srgbClr val="2B2E3C"/>
                </a:solidFill>
                <a:latin typeface="Open Sans Bold"/>
                <a:ea typeface="Open Sans Bold"/>
                <a:cs typeface="Open Sans Bold"/>
                <a:sym typeface="Open Sans Bold"/>
              </a:rPr>
              <a:t>Make a Request to the API</a:t>
            </a:r>
          </a:p>
        </p:txBody>
      </p:sp>
      <p:sp>
        <p:nvSpPr>
          <p:cNvPr name="TextBox 14" id="14"/>
          <p:cNvSpPr txBox="true"/>
          <p:nvPr/>
        </p:nvSpPr>
        <p:spPr>
          <a:xfrm rot="0">
            <a:off x="930027" y="5588050"/>
            <a:ext cx="16719649" cy="349003"/>
          </a:xfrm>
          <a:prstGeom prst="rect">
            <a:avLst/>
          </a:prstGeom>
        </p:spPr>
        <p:txBody>
          <a:bodyPr anchor="t" rtlCol="false" tIns="0" lIns="0" bIns="0" rIns="0">
            <a:spAutoFit/>
          </a:bodyPr>
          <a:lstStyle/>
          <a:p>
            <a:pPr algn="l" marL="207367" indent="-103684" lvl="1">
              <a:lnSpc>
                <a:spcPts val="2250"/>
              </a:lnSpc>
              <a:buFont typeface="Arial"/>
              <a:buChar char="•"/>
            </a:pPr>
            <a:r>
              <a:rPr lang="en-US" sz="1375" spc="-28">
                <a:solidFill>
                  <a:srgbClr val="2B2E3C"/>
                </a:solidFill>
                <a:latin typeface="Open Sans"/>
                <a:ea typeface="Open Sans"/>
                <a:cs typeface="Open Sans"/>
                <a:sym typeface="Open Sans"/>
              </a:rPr>
              <a:t>Once you have the API key, you can send a request to the weather API to get data about a city or location.</a:t>
            </a:r>
          </a:p>
        </p:txBody>
      </p:sp>
      <p:sp>
        <p:nvSpPr>
          <p:cNvPr name="TextBox 15" id="15"/>
          <p:cNvSpPr txBox="true"/>
          <p:nvPr/>
        </p:nvSpPr>
        <p:spPr>
          <a:xfrm rot="0">
            <a:off x="930027" y="5943600"/>
            <a:ext cx="16719649" cy="349003"/>
          </a:xfrm>
          <a:prstGeom prst="rect">
            <a:avLst/>
          </a:prstGeom>
        </p:spPr>
        <p:txBody>
          <a:bodyPr anchor="t" rtlCol="false" tIns="0" lIns="0" bIns="0" rIns="0">
            <a:spAutoFit/>
          </a:bodyPr>
          <a:lstStyle/>
          <a:p>
            <a:pPr algn="l" marL="207367" indent="-103684" lvl="1">
              <a:lnSpc>
                <a:spcPts val="2250"/>
              </a:lnSpc>
              <a:buFont typeface="Arial"/>
              <a:buChar char="•"/>
            </a:pPr>
            <a:r>
              <a:rPr lang="en-US" sz="1375" spc="-28">
                <a:solidFill>
                  <a:srgbClr val="2B2E3C"/>
                </a:solidFill>
                <a:latin typeface="Open Sans"/>
                <a:ea typeface="Open Sans"/>
                <a:cs typeface="Open Sans"/>
                <a:sym typeface="Open Sans"/>
              </a:rPr>
              <a:t>This request is like typing a question into a search engine.</a:t>
            </a:r>
          </a:p>
        </p:txBody>
      </p:sp>
      <p:sp>
        <p:nvSpPr>
          <p:cNvPr name="TextBox 16" id="16"/>
          <p:cNvSpPr txBox="true"/>
          <p:nvPr/>
        </p:nvSpPr>
        <p:spPr>
          <a:xfrm rot="0">
            <a:off x="638324" y="6431013"/>
            <a:ext cx="17011352" cy="431452"/>
          </a:xfrm>
          <a:prstGeom prst="rect">
            <a:avLst/>
          </a:prstGeom>
        </p:spPr>
        <p:txBody>
          <a:bodyPr anchor="t" rtlCol="false" tIns="0" lIns="0" bIns="0" rIns="0">
            <a:spAutoFit/>
          </a:bodyPr>
          <a:lstStyle/>
          <a:p>
            <a:pPr algn="l">
              <a:lnSpc>
                <a:spcPts val="2812"/>
              </a:lnSpc>
            </a:pPr>
            <a:r>
              <a:rPr lang="en-US" b="true" sz="1750" spc="-28">
                <a:solidFill>
                  <a:srgbClr val="2B2E3C"/>
                </a:solidFill>
                <a:latin typeface="Open Sans Bold"/>
                <a:ea typeface="Open Sans Bold"/>
                <a:cs typeface="Open Sans Bold"/>
                <a:sym typeface="Open Sans Bold"/>
              </a:rPr>
              <a:t>Read the Response</a:t>
            </a:r>
          </a:p>
        </p:txBody>
      </p:sp>
      <p:sp>
        <p:nvSpPr>
          <p:cNvPr name="TextBox 17" id="17"/>
          <p:cNvSpPr txBox="true"/>
          <p:nvPr/>
        </p:nvSpPr>
        <p:spPr>
          <a:xfrm rot="0">
            <a:off x="930027" y="7010400"/>
            <a:ext cx="16719649" cy="349003"/>
          </a:xfrm>
          <a:prstGeom prst="rect">
            <a:avLst/>
          </a:prstGeom>
        </p:spPr>
        <p:txBody>
          <a:bodyPr anchor="t" rtlCol="false" tIns="0" lIns="0" bIns="0" rIns="0">
            <a:spAutoFit/>
          </a:bodyPr>
          <a:lstStyle/>
          <a:p>
            <a:pPr algn="l" marL="207367" indent="-103684" lvl="1">
              <a:lnSpc>
                <a:spcPts val="2250"/>
              </a:lnSpc>
              <a:buFont typeface="Arial"/>
              <a:buChar char="•"/>
            </a:pPr>
            <a:r>
              <a:rPr lang="en-US" sz="1375" spc="-28">
                <a:solidFill>
                  <a:srgbClr val="2B2E3C"/>
                </a:solidFill>
                <a:latin typeface="Open Sans"/>
                <a:ea typeface="Open Sans"/>
                <a:cs typeface="Open Sans"/>
                <a:sym typeface="Open Sans"/>
              </a:rPr>
              <a:t>The API will send back weather data in a format called </a:t>
            </a:r>
            <a:r>
              <a:rPr lang="en-US" b="true" sz="1375" spc="-28">
                <a:solidFill>
                  <a:srgbClr val="2B2E3C"/>
                </a:solidFill>
                <a:latin typeface="Open Sans Bold"/>
                <a:ea typeface="Open Sans Bold"/>
                <a:cs typeface="Open Sans Bold"/>
                <a:sym typeface="Open Sans Bold"/>
              </a:rPr>
              <a:t>JSON</a:t>
            </a:r>
            <a:r>
              <a:rPr lang="en-US" sz="1375" spc="-28">
                <a:solidFill>
                  <a:srgbClr val="2B2E3C"/>
                </a:solidFill>
                <a:latin typeface="Open Sans"/>
                <a:ea typeface="Open Sans"/>
                <a:cs typeface="Open Sans"/>
                <a:sym typeface="Open Sans"/>
              </a:rPr>
              <a:t>. This is just a text that contains all the information, like temperature and humidity, in an organized way.</a:t>
            </a:r>
          </a:p>
        </p:txBody>
      </p:sp>
      <p:sp>
        <p:nvSpPr>
          <p:cNvPr name="TextBox 18" id="18"/>
          <p:cNvSpPr txBox="true"/>
          <p:nvPr/>
        </p:nvSpPr>
        <p:spPr>
          <a:xfrm rot="0">
            <a:off x="638324" y="7497812"/>
            <a:ext cx="17011352" cy="431452"/>
          </a:xfrm>
          <a:prstGeom prst="rect">
            <a:avLst/>
          </a:prstGeom>
        </p:spPr>
        <p:txBody>
          <a:bodyPr anchor="t" rtlCol="false" tIns="0" lIns="0" bIns="0" rIns="0">
            <a:spAutoFit/>
          </a:bodyPr>
          <a:lstStyle/>
          <a:p>
            <a:pPr algn="l">
              <a:lnSpc>
                <a:spcPts val="2812"/>
              </a:lnSpc>
            </a:pPr>
            <a:r>
              <a:rPr lang="en-US" b="true" sz="1750" spc="-28">
                <a:solidFill>
                  <a:srgbClr val="2B2E3C"/>
                </a:solidFill>
                <a:latin typeface="Open Sans Bold"/>
                <a:ea typeface="Open Sans Bold"/>
                <a:cs typeface="Open Sans Bold"/>
                <a:sym typeface="Open Sans Bold"/>
              </a:rPr>
              <a:t>Find Temperature and Humidity</a:t>
            </a:r>
          </a:p>
        </p:txBody>
      </p:sp>
      <p:sp>
        <p:nvSpPr>
          <p:cNvPr name="TextBox 19" id="19"/>
          <p:cNvSpPr txBox="true"/>
          <p:nvPr/>
        </p:nvSpPr>
        <p:spPr>
          <a:xfrm rot="0">
            <a:off x="930027" y="8077200"/>
            <a:ext cx="16719649" cy="349003"/>
          </a:xfrm>
          <a:prstGeom prst="rect">
            <a:avLst/>
          </a:prstGeom>
        </p:spPr>
        <p:txBody>
          <a:bodyPr anchor="t" rtlCol="false" tIns="0" lIns="0" bIns="0" rIns="0">
            <a:spAutoFit/>
          </a:bodyPr>
          <a:lstStyle/>
          <a:p>
            <a:pPr algn="l" marL="207367" indent="-103684" lvl="1">
              <a:lnSpc>
                <a:spcPts val="2250"/>
              </a:lnSpc>
              <a:buFont typeface="Arial"/>
              <a:buChar char="•"/>
            </a:pPr>
            <a:r>
              <a:rPr lang="en-US" sz="1375" spc="-28">
                <a:solidFill>
                  <a:srgbClr val="2B2E3C"/>
                </a:solidFill>
                <a:latin typeface="Open Sans"/>
                <a:ea typeface="Open Sans"/>
                <a:cs typeface="Open Sans"/>
                <a:sym typeface="Open Sans"/>
              </a:rPr>
              <a:t>In the response, you’ll see two important things:</a:t>
            </a:r>
          </a:p>
        </p:txBody>
      </p:sp>
      <p:sp>
        <p:nvSpPr>
          <p:cNvPr name="TextBox 20" id="20"/>
          <p:cNvSpPr txBox="true"/>
          <p:nvPr/>
        </p:nvSpPr>
        <p:spPr>
          <a:xfrm rot="0">
            <a:off x="1221879" y="8432750"/>
            <a:ext cx="16427798" cy="349003"/>
          </a:xfrm>
          <a:prstGeom prst="rect">
            <a:avLst/>
          </a:prstGeom>
        </p:spPr>
        <p:txBody>
          <a:bodyPr anchor="t" rtlCol="false" tIns="0" lIns="0" bIns="0" rIns="0">
            <a:spAutoFit/>
          </a:bodyPr>
          <a:lstStyle/>
          <a:p>
            <a:pPr algn="l" marL="635992" indent="-211997" lvl="2">
              <a:lnSpc>
                <a:spcPts val="2250"/>
              </a:lnSpc>
              <a:buFont typeface="Arial"/>
              <a:buChar char="⚬"/>
            </a:pPr>
            <a:r>
              <a:rPr lang="en-US" b="true" sz="1375" spc="-28">
                <a:solidFill>
                  <a:srgbClr val="2B2E3C"/>
                </a:solidFill>
                <a:latin typeface="Open Sans Bold"/>
                <a:ea typeface="Open Sans Bold"/>
                <a:cs typeface="Open Sans Bold"/>
                <a:sym typeface="Open Sans Bold"/>
              </a:rPr>
              <a:t>"temp"</a:t>
            </a:r>
            <a:r>
              <a:rPr lang="en-US" sz="1375" spc="-28">
                <a:solidFill>
                  <a:srgbClr val="2B2E3C"/>
                </a:solidFill>
                <a:latin typeface="Open Sans"/>
                <a:ea typeface="Open Sans"/>
                <a:cs typeface="Open Sans"/>
                <a:sym typeface="Open Sans"/>
              </a:rPr>
              <a:t>: This is the temperature (usually in Kelvin).</a:t>
            </a:r>
          </a:p>
        </p:txBody>
      </p:sp>
      <p:sp>
        <p:nvSpPr>
          <p:cNvPr name="TextBox 21" id="21"/>
          <p:cNvSpPr txBox="true"/>
          <p:nvPr/>
        </p:nvSpPr>
        <p:spPr>
          <a:xfrm rot="0">
            <a:off x="1221879" y="8788301"/>
            <a:ext cx="16427798" cy="349003"/>
          </a:xfrm>
          <a:prstGeom prst="rect">
            <a:avLst/>
          </a:prstGeom>
        </p:spPr>
        <p:txBody>
          <a:bodyPr anchor="t" rtlCol="false" tIns="0" lIns="0" bIns="0" rIns="0">
            <a:spAutoFit/>
          </a:bodyPr>
          <a:lstStyle/>
          <a:p>
            <a:pPr algn="l" marL="635992" indent="-211997" lvl="2">
              <a:lnSpc>
                <a:spcPts val="2250"/>
              </a:lnSpc>
              <a:buFont typeface="Arial"/>
              <a:buChar char="⚬"/>
            </a:pPr>
            <a:r>
              <a:rPr lang="en-US" b="true" sz="1375" spc="-28">
                <a:solidFill>
                  <a:srgbClr val="2B2E3C"/>
                </a:solidFill>
                <a:latin typeface="Open Sans Bold"/>
                <a:ea typeface="Open Sans Bold"/>
                <a:cs typeface="Open Sans Bold"/>
                <a:sym typeface="Open Sans Bold"/>
              </a:rPr>
              <a:t>"humidity"</a:t>
            </a:r>
            <a:r>
              <a:rPr lang="en-US" sz="1375" spc="-28">
                <a:solidFill>
                  <a:srgbClr val="2B2E3C"/>
                </a:solidFill>
                <a:latin typeface="Open Sans"/>
                <a:ea typeface="Open Sans"/>
                <a:cs typeface="Open Sans"/>
                <a:sym typeface="Open Sans"/>
              </a:rPr>
              <a:t>: This is the humidity percentage.</a:t>
            </a:r>
          </a:p>
        </p:txBody>
      </p:sp>
      <p:sp>
        <p:nvSpPr>
          <p:cNvPr name="TextBox 22" id="22"/>
          <p:cNvSpPr txBox="true"/>
          <p:nvPr/>
        </p:nvSpPr>
        <p:spPr>
          <a:xfrm rot="0">
            <a:off x="930027" y="9143851"/>
            <a:ext cx="16719649" cy="349003"/>
          </a:xfrm>
          <a:prstGeom prst="rect">
            <a:avLst/>
          </a:prstGeom>
        </p:spPr>
        <p:txBody>
          <a:bodyPr anchor="t" rtlCol="false" tIns="0" lIns="0" bIns="0" rIns="0">
            <a:spAutoFit/>
          </a:bodyPr>
          <a:lstStyle/>
          <a:p>
            <a:pPr algn="l" marL="207367" indent="-103684" lvl="1">
              <a:lnSpc>
                <a:spcPts val="2250"/>
              </a:lnSpc>
              <a:buFont typeface="Arial"/>
              <a:buChar char="•"/>
            </a:pPr>
            <a:r>
              <a:rPr lang="en-US" sz="1375" spc="-28">
                <a:solidFill>
                  <a:srgbClr val="2B2E3C"/>
                </a:solidFill>
                <a:latin typeface="Open Sans"/>
                <a:ea typeface="Open Sans"/>
                <a:cs typeface="Open Sans"/>
                <a:sym typeface="Open Sans"/>
              </a:rPr>
              <a:t>To convert the temperature from Kelvin to Celsius: just subtract 273.15.</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AABCB6"/>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8F0"/>
            </a:solidFill>
          </p:spPr>
        </p:sp>
      </p:grpSp>
      <p:sp>
        <p:nvSpPr>
          <p:cNvPr name="TextBox 6" id="6"/>
          <p:cNvSpPr txBox="true"/>
          <p:nvPr/>
        </p:nvSpPr>
        <p:spPr>
          <a:xfrm rot="0">
            <a:off x="992238" y="3934717"/>
            <a:ext cx="7088237" cy="914549"/>
          </a:xfrm>
          <a:prstGeom prst="rect">
            <a:avLst/>
          </a:prstGeom>
        </p:spPr>
        <p:txBody>
          <a:bodyPr anchor="t" rtlCol="false" tIns="0" lIns="0" bIns="0" rIns="0">
            <a:spAutoFit/>
          </a:bodyPr>
          <a:lstStyle/>
          <a:p>
            <a:pPr algn="l">
              <a:lnSpc>
                <a:spcPts val="6937"/>
              </a:lnSpc>
            </a:pPr>
            <a:r>
              <a:rPr lang="en-US" sz="5562" spc="-167">
                <a:solidFill>
                  <a:srgbClr val="2C3F42"/>
                </a:solidFill>
                <a:latin typeface="Bitter"/>
                <a:ea typeface="Bitter"/>
                <a:cs typeface="Bitter"/>
                <a:sym typeface="Bitter"/>
              </a:rPr>
              <a:t>Conclusion</a:t>
            </a:r>
          </a:p>
        </p:txBody>
      </p:sp>
      <p:sp>
        <p:nvSpPr>
          <p:cNvPr name="TextBox 7" id="7"/>
          <p:cNvSpPr txBox="true"/>
          <p:nvPr/>
        </p:nvSpPr>
        <p:spPr>
          <a:xfrm rot="0">
            <a:off x="992238" y="5330577"/>
            <a:ext cx="16303526" cy="992981"/>
          </a:xfrm>
          <a:prstGeom prst="rect">
            <a:avLst/>
          </a:prstGeom>
        </p:spPr>
        <p:txBody>
          <a:bodyPr anchor="t" rtlCol="false" tIns="0" lIns="0" bIns="0" rIns="0">
            <a:spAutoFit/>
          </a:bodyPr>
          <a:lstStyle/>
          <a:p>
            <a:pPr algn="l">
              <a:lnSpc>
                <a:spcPts val="3562"/>
              </a:lnSpc>
            </a:pPr>
            <a:r>
              <a:rPr lang="en-US" sz="2187" spc="-45">
                <a:solidFill>
                  <a:srgbClr val="2B2E3C"/>
                </a:solidFill>
                <a:latin typeface="Open Sans"/>
                <a:ea typeface="Open Sans"/>
                <a:cs typeface="Open Sans"/>
                <a:sym typeface="Open Sans"/>
              </a:rPr>
              <a:t>By using APIs and programing languages like CSS,  JavaScript, HTML and with help of AI tools we can determine various climatic condition in more effective, accurate and oriented way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DAGSzCYzrLo</dc:identifier>
  <dcterms:modified xsi:type="dcterms:W3CDTF">2011-08-01T06:04:30Z</dcterms:modified>
  <cp:revision>1</cp:revision>
  <dc:title>Determining-Temperature-and-Humidity-of-Indian-states.pptx</dc:title>
</cp:coreProperties>
</file>