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5813-F180-9CE1-A2D9-1F6C9AF9D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56A1C-1020-C88E-D34C-B7BCE3C53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2439-4379-DE7E-C897-6005E4AF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04C86-EE51-8C65-A8BB-7CEDF5C7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C003-8A95-0908-19E6-B953C3AC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4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764D-08D5-07BE-A3CF-4395E6CD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10836-CE9A-AF21-CEDD-7E0888188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2E8D9-2CF7-4D65-8DB8-45F3461D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3891-9707-3792-D5F0-A67B15B2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CE25-8374-A81D-1BD1-830A5350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8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DE894-3F32-BA97-E21C-BB2BD1EF8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D979-3CE4-A4DC-12C4-5480AB79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48FB-CD3E-A559-9E64-92CBB9B8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C823-1E46-58BA-A575-601C8482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DB3A-ACDF-468E-CACA-E6D1F483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5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8565-F814-1E9B-F218-C3A9E338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A27B-8CA1-7562-FB38-51F0AF49E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8D1C-39BA-62FE-1BF7-EF9260BC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C306-9819-E533-91CA-E2FCD648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748B-93F5-2F13-6D51-B139A97E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1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636B-F1B6-7C7D-3CCB-D985911A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C5FEB-7590-CCC3-EC28-373FCC45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B4A3-808B-9145-009A-EDCAC170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6746-CE4C-83D0-6949-EE79AFD3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8011C-950F-3624-8CF0-03F3BE72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9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6432-0B0E-A4D6-9EF0-0CE2B468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4D27-F20C-F896-4C53-E2ED64FAF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F7DD7-A044-6E96-D08E-77C94B52F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7D107-17DE-2858-B8EC-C50C0B13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FAF1F-E45A-B271-BD8D-631D5850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CA70-C69E-E9A0-A015-4F5C15A1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57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0412-A877-F6AB-406A-C3368F95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5ABE-2EA4-5B1F-D44B-BBD4F85D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399C3-1B63-54BC-3A73-1C119DB44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07630-B0A1-1073-9FB8-610FDDBF6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DA526-CE92-70D6-49B2-7A20670B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209FC-BE5B-38B0-DE0D-EAFFC355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A59D1-A04B-38D7-A53A-72BD4BCA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88509-ED81-E190-F470-5F3A7CB5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55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50BC-660C-9880-E44D-983B6939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BFB7A-F0A3-67E3-6B2E-2F13D737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7D3F1-BBB2-7A05-1E05-2BD783FA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337FD-C7D0-BDC6-870A-7D457265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7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3054A-DD88-A327-199D-6DBE7041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FFDA6-52FF-4C83-34CD-5280676D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4E95-FA0A-5E7D-2813-F11E3658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6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F7F3-A9F9-D825-E5AF-E2B529AC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135F-1B4F-40D2-959A-0C47FC2E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8CD91-6008-19BC-0EE1-358F61832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6DF2-E140-4D64-D9B1-4DD7CEF0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7850A-7056-B417-4429-4C5232D6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EF59-D3CE-D86C-3FA7-AD93AE0D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99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62-57A5-A6C3-A470-729E46BF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C8CDA-C276-B188-665B-07B4A5C0A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53899-FE24-4F86-11A3-E470CF9FB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DF319-1569-5E95-9112-258A863C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1C53A-8D73-5B50-A430-8A1C00ED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C8548-64B9-F58F-1DA2-A23490ED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2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3679E-BC49-F498-17D1-7F59C89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8151-4432-906F-BC85-43F2A49B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8180-DA25-8A10-7884-0681FD4CD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410D-86C8-4DB8-86C5-78BBC5B4F59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EB08-4745-C301-7EAE-411574241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66561-9953-0DE7-CBBA-A212A3198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4904B-5333-492F-B645-355086479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0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C55331-F0AD-137F-A4C0-C135760DE742}"/>
              </a:ext>
            </a:extLst>
          </p:cNvPr>
          <p:cNvSpPr txBox="1"/>
          <p:nvPr/>
        </p:nvSpPr>
        <p:spPr>
          <a:xfrm>
            <a:off x="157316" y="61305"/>
            <a:ext cx="118183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We have two queries:</a:t>
            </a:r>
            <a:br>
              <a:rPr lang="en-IN" dirty="0"/>
            </a:br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We use </a:t>
            </a: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a=0</a:t>
            </a:r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, </a:t>
            </a: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b=2</a:t>
            </a:r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, and </a:t>
            </a: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n=10</a:t>
            </a:r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 to produce some series </a:t>
            </a: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S0, S1..., Sn-1</a:t>
            </a:r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:</a:t>
            </a:r>
            <a:br>
              <a:rPr lang="en-IN" dirty="0"/>
            </a:br>
            <a:endParaRPr lang="en-IN" b="0" i="0" dirty="0">
              <a:solidFill>
                <a:srgbClr val="686868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S0 = 0 + 1*2 = 2</a:t>
            </a:r>
            <a:endParaRPr lang="en-IN" b="0" i="0" dirty="0">
              <a:solidFill>
                <a:srgbClr val="686868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S1 = 0 + 1*2 + 2*2 = 6</a:t>
            </a:r>
            <a:endParaRPr lang="en-IN" b="0" i="0" dirty="0">
              <a:solidFill>
                <a:srgbClr val="686868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S2 = 0 + 1*2 + 2*2 + 4*2 = 14</a:t>
            </a:r>
            <a:endParaRPr lang="en-IN" b="0" i="0" dirty="0">
              <a:solidFill>
                <a:srgbClr val="686868"/>
              </a:solidFill>
              <a:effectLst/>
              <a:latin typeface="system-ui"/>
            </a:endParaRPr>
          </a:p>
          <a:p>
            <a:pPr algn="l"/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... and so on.</a:t>
            </a:r>
            <a:br>
              <a:rPr lang="en-IN" b="0" i="0" dirty="0">
                <a:solidFill>
                  <a:srgbClr val="686868"/>
                </a:solidFill>
                <a:effectLst/>
                <a:latin typeface="system-ui"/>
              </a:rPr>
            </a:br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Once we hit n=10, we print the first ten terms as a single line of space-separated integers.</a:t>
            </a:r>
            <a:br>
              <a:rPr lang="en-IN" b="0" i="0" dirty="0">
                <a:solidFill>
                  <a:srgbClr val="686868"/>
                </a:solidFill>
                <a:effectLst/>
                <a:latin typeface="system-ui"/>
              </a:rPr>
            </a:br>
            <a:br>
              <a:rPr lang="en-IN" b="0" i="0" dirty="0">
                <a:solidFill>
                  <a:srgbClr val="686868"/>
                </a:solidFill>
                <a:effectLst/>
                <a:latin typeface="system-ui"/>
              </a:rPr>
            </a:br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2. We use </a:t>
            </a: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a = 5</a:t>
            </a:r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, </a:t>
            </a: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b = 3</a:t>
            </a:r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, and </a:t>
            </a: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n = 5</a:t>
            </a:r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 to produce some series </a:t>
            </a: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S0, S1, ..., Sn-1</a:t>
            </a:r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:</a:t>
            </a:r>
            <a:br>
              <a:rPr lang="en-IN" b="0" i="0" dirty="0">
                <a:solidFill>
                  <a:srgbClr val="686868"/>
                </a:solidFill>
                <a:effectLst/>
                <a:latin typeface="system-ui"/>
              </a:rPr>
            </a:br>
            <a:endParaRPr lang="en-IN" b="0" i="0" dirty="0">
              <a:solidFill>
                <a:srgbClr val="686868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S0 = 5 +1.3= 8</a:t>
            </a:r>
            <a:endParaRPr lang="en-IN" b="0" i="0" dirty="0">
              <a:solidFill>
                <a:srgbClr val="686868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S1 = 5 + 1*3 + 2*3 = 14</a:t>
            </a:r>
            <a:endParaRPr lang="en-IN" b="0" i="0" dirty="0">
              <a:solidFill>
                <a:srgbClr val="686868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S2 = 5 + 1*3 + 2*3 + 4*3 = 26</a:t>
            </a:r>
            <a:endParaRPr lang="en-IN" b="0" i="0" dirty="0">
              <a:solidFill>
                <a:srgbClr val="686868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S3 = 5 + 1*3 +2*3 + 4*3 + 8*3 = 50</a:t>
            </a:r>
            <a:endParaRPr lang="en-IN" b="0" i="0" dirty="0">
              <a:solidFill>
                <a:srgbClr val="686868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86868"/>
                </a:solidFill>
                <a:effectLst/>
                <a:latin typeface="system-ui"/>
              </a:rPr>
              <a:t>S4 = 5 + 1*3 + 2*3 + 4*3 + 8*3 + 16*3 = 98</a:t>
            </a:r>
            <a:br>
              <a:rPr lang="en-IN" b="0" i="0" dirty="0">
                <a:solidFill>
                  <a:srgbClr val="686868"/>
                </a:solidFill>
                <a:effectLst/>
                <a:latin typeface="system-ui"/>
              </a:rPr>
            </a:br>
            <a:endParaRPr lang="en-IN" b="0" i="0" dirty="0">
              <a:solidFill>
                <a:srgbClr val="686868"/>
              </a:solidFill>
              <a:effectLst/>
              <a:latin typeface="system-ui"/>
            </a:endParaRPr>
          </a:p>
          <a:p>
            <a:pPr algn="l"/>
            <a:r>
              <a:rPr lang="en-IN" b="0" i="0" dirty="0">
                <a:solidFill>
                  <a:srgbClr val="686868"/>
                </a:solidFill>
                <a:effectLst/>
                <a:latin typeface="system-ui"/>
              </a:rPr>
              <a:t>We then print each element of our series as a single line of space-separated values.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86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82D2-6ECA-63E3-706F-852428FC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61" y="275303"/>
            <a:ext cx="4058265" cy="363040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Test Case 0 – </a:t>
            </a:r>
          </a:p>
          <a:p>
            <a:pPr marL="0" indent="0">
              <a:buNone/>
            </a:pPr>
            <a:r>
              <a:rPr lang="en-US" b="1" dirty="0"/>
              <a:t>Compiler Message -</a:t>
            </a:r>
            <a:r>
              <a:rPr lang="en-US" dirty="0"/>
              <a:t>  Success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Input (stdin)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0 2 10</a:t>
            </a:r>
          </a:p>
          <a:p>
            <a:r>
              <a:rPr lang="en-US" dirty="0"/>
              <a:t>535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7C021-3052-96C8-24E2-4D01C27B47D2}"/>
              </a:ext>
            </a:extLst>
          </p:cNvPr>
          <p:cNvSpPr txBox="1"/>
          <p:nvPr/>
        </p:nvSpPr>
        <p:spPr>
          <a:xfrm>
            <a:off x="4336026" y="169297"/>
            <a:ext cx="35199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Case 1- </a:t>
            </a:r>
          </a:p>
          <a:p>
            <a:r>
              <a:rPr lang="en-IN" sz="2400" b="1" dirty="0"/>
              <a:t>Compiler Message – </a:t>
            </a:r>
            <a:r>
              <a:rPr lang="en-IN" sz="2400" dirty="0"/>
              <a:t>Success</a:t>
            </a:r>
          </a:p>
          <a:p>
            <a:endParaRPr lang="en-IN" sz="2400" dirty="0"/>
          </a:p>
          <a:p>
            <a:r>
              <a:rPr lang="en-IN" sz="2400" b="1" dirty="0"/>
              <a:t>Input (stdin)</a:t>
            </a:r>
          </a:p>
          <a:p>
            <a:r>
              <a:rPr lang="en-IN" sz="2400" dirty="0"/>
              <a:t>2</a:t>
            </a:r>
          </a:p>
          <a:p>
            <a:r>
              <a:rPr lang="en-IN" sz="2400" dirty="0"/>
              <a:t>3</a:t>
            </a:r>
          </a:p>
          <a:p>
            <a:r>
              <a:rPr lang="en-IN" sz="2400" dirty="0"/>
              <a:t>4</a:t>
            </a:r>
          </a:p>
          <a:p>
            <a:r>
              <a:rPr lang="en-IN" sz="2400" dirty="0"/>
              <a:t>3</a:t>
            </a:r>
          </a:p>
          <a:p>
            <a:r>
              <a:rPr lang="en-IN" sz="2400" dirty="0"/>
              <a:t>3</a:t>
            </a:r>
          </a:p>
          <a:p>
            <a:r>
              <a:rPr lang="en-IN" sz="2400" dirty="0"/>
              <a:t>o</a:t>
            </a:r>
          </a:p>
          <a:p>
            <a:r>
              <a:rPr lang="en-IN" sz="2400" dirty="0"/>
              <a:t>6</a:t>
            </a:r>
          </a:p>
          <a:p>
            <a:r>
              <a:rPr lang="en-IN" sz="2400" dirty="0"/>
              <a:t>3</a:t>
            </a:r>
          </a:p>
          <a:p>
            <a:r>
              <a:rPr lang="en-IN" sz="2400" dirty="0"/>
              <a:t>o</a:t>
            </a:r>
          </a:p>
          <a:p>
            <a:r>
              <a:rPr lang="en-IN" sz="2400" dirty="0"/>
              <a:t>6</a:t>
            </a:r>
          </a:p>
          <a:p>
            <a:r>
              <a:rPr lang="en-IN" sz="2400" dirty="0"/>
              <a:t>3</a:t>
            </a:r>
          </a:p>
          <a:p>
            <a:r>
              <a:rPr lang="en-IN" sz="2400" dirty="0"/>
              <a:t>5</a:t>
            </a:r>
          </a:p>
          <a:p>
            <a:r>
              <a:rPr lang="en-IN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355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system-ui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kumar</dc:creator>
  <cp:lastModifiedBy>kishan kumar</cp:lastModifiedBy>
  <cp:revision>2</cp:revision>
  <dcterms:created xsi:type="dcterms:W3CDTF">2022-10-08T17:58:43Z</dcterms:created>
  <dcterms:modified xsi:type="dcterms:W3CDTF">2022-10-08T18:19:03Z</dcterms:modified>
</cp:coreProperties>
</file>