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D8A1-CFD1-7882-856C-52091E161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7CA71-0E26-7383-CDEA-F70FE350C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56F1-0A04-9A34-C43B-EB35BDA2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77FE-6CBA-59E6-7B3C-33371D2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657F-449D-D7B2-FD49-1A36113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BE45-3335-4C7E-F99E-39F7DBE7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9DB1B-B8AA-98B3-3639-588EA1A4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18038-B712-AF99-10AC-ACB59CAC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435BC-FB13-6964-2542-CB7CEBB4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693-F55D-23C5-9C4E-95361D5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82A56-4BC4-EE7C-DDD3-7F6912C96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3208F-7CEE-6279-21B2-C213023D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DE4E-6BA9-6081-8D6B-F0F9BA48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2D14-B698-AED4-9D52-DC07CCEE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C554-BAE8-E9AA-FD5D-4CF59A9B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5C6D-A979-5EE5-9C1F-26075160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A4A0-5ACF-FD0A-E751-B7E55A1E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8122-A8E3-36C0-2458-8E560A08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554A-991D-4AC6-9CFB-57884D81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7637-3A6C-2222-1D59-038DBDF2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660B-67D7-1187-0569-A7423588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732F-E1B6-83E1-A16A-1C264405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22713-DFFB-B9EB-D632-655D4E2D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7918-FD46-2FEF-7622-279AAA2B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D58F3-3302-8A43-435D-7B0860EA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8FE-0187-D466-8EA8-C7FE9D76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8DBF-01E0-439B-4A59-104E6C1FA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6BBE6-C32C-3CB7-17C7-2B6D322D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D813-205E-5452-9CC0-2E39D250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E81B-6B3F-9A68-1702-5156E02D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AF47-DD10-806D-68A8-39CA9827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27D-B093-696F-C6E4-51AE36A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B81B-E7CE-0642-F475-EA8EA52F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1E76A-A89A-23B7-51EC-ECD5583F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A6119-A35D-5F49-7F20-12050BD4D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943AD-EAA9-AEF7-F682-52CCB95C1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D4AB8-5CF5-DD02-7A6B-93903F2F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8D978-2DBE-45E8-3FE6-8AF4ABA2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319BC-AD85-02ED-93F5-E4D9243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44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1E78-FB17-7241-1D01-B2644CFF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34A46-D0BB-6F22-F87F-7800456B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DA972-77AD-00C1-8100-6191B5D0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CA9D-7B62-0AEA-3461-D4A45488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DB7AB-C7C9-FC40-FDA2-E3B972A3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0FD14-1C93-C1D7-B4DD-255FA857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06B74-9BAA-9F39-502E-F535ED75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379D-8F4F-1382-94C6-D2F21319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8AAB-2E05-2854-00D0-CB5DAD18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DDE99-AF74-F0A9-0565-5C11BB5E6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50C90-12F1-5FC7-E614-46E87E61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72365-CFE1-8321-2028-50CE3022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6A10-D2D9-ABE8-B374-7C01E547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8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6E2-37FD-EFC7-B5BD-AB2CAA9E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F5267-6074-2D64-44A4-BE1F33EE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11F8-9239-1B57-31E3-25343F21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925E-7930-974A-D684-7F2CCCF1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EA688-516D-5B65-8671-F0FA0C37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0153D-6E78-E81B-0ED9-1808C68E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A5921-5AD7-6972-C1E1-7326249D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71EA-6C3F-51EB-9888-5378F4B9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8311-22E8-4EBF-DF30-C6E109ED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738F-EBC1-40FD-9F27-F9A65EFC6EC7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DBD-108E-DF70-3B3B-F2FF9589B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FA8D-A857-EF62-E727-3646A62D7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A393-A63D-4743-86C9-890322920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3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733E44-3F0E-2C97-C9F2-AEEF017F9E69}"/>
              </a:ext>
            </a:extLst>
          </p:cNvPr>
          <p:cNvSpPr txBox="1"/>
          <p:nvPr/>
        </p:nvSpPr>
        <p:spPr>
          <a:xfrm>
            <a:off x="481781" y="393290"/>
            <a:ext cx="1108095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String s= </a:t>
            </a:r>
            <a:r>
              <a:rPr lang="en-IN" b="0" dirty="0" err="1">
                <a:solidFill>
                  <a:srgbClr val="000000"/>
                </a:solidFill>
                <a:effectLst/>
                <a:latin typeface="SourceCodePro, monospace"/>
              </a:rPr>
              <a:t>Integer.toString</a:t>
            </a:r>
            <a:r>
              <a:rPr lang="en-IN" b="0" dirty="0">
                <a:solidFill>
                  <a:srgbClr val="000000"/>
                </a:solidFill>
                <a:effectLst/>
                <a:latin typeface="SourceCodePro, monospace"/>
              </a:rPr>
              <a:t>(n);</a:t>
            </a:r>
          </a:p>
          <a:p>
            <a:r>
              <a:rPr lang="en-IN" dirty="0"/>
              <a:t>The </a:t>
            </a:r>
            <a:r>
              <a:rPr lang="en-IN" b="1" dirty="0" err="1"/>
              <a:t>java.lang.Integer.toString</a:t>
            </a:r>
            <a:r>
              <a:rPr lang="en-IN" b="1" dirty="0"/>
              <a:t>() </a:t>
            </a:r>
            <a:r>
              <a:rPr lang="en-IN" dirty="0"/>
              <a:t>is an inbuilt method in Java which is used to return the String</a:t>
            </a:r>
          </a:p>
          <a:p>
            <a:r>
              <a:rPr lang="en-IN" dirty="0"/>
              <a:t>object representing this Integer's value.</a:t>
            </a:r>
          </a:p>
          <a:p>
            <a:r>
              <a:rPr lang="en-IN" b="1" dirty="0"/>
              <a:t>Syntax : public static String </a:t>
            </a:r>
            <a:r>
              <a:rPr lang="en-IN" b="1" dirty="0" err="1"/>
              <a:t>toString</a:t>
            </a:r>
            <a:r>
              <a:rPr lang="en-IN" b="1" dirty="0"/>
              <a:t>()</a:t>
            </a:r>
          </a:p>
          <a:p>
            <a:r>
              <a:rPr lang="en-IN" b="1" dirty="0"/>
              <a:t>Parameters: </a:t>
            </a:r>
            <a:r>
              <a:rPr lang="en-IN" dirty="0"/>
              <a:t>The method does not accept any parameters.</a:t>
            </a:r>
          </a:p>
          <a:p>
            <a:r>
              <a:rPr lang="en-IN" b="1" dirty="0"/>
              <a:t>Return Value: </a:t>
            </a:r>
            <a:r>
              <a:rPr lang="en-IN" dirty="0"/>
              <a:t>The method returns the string object of the particular Integer value.</a:t>
            </a:r>
          </a:p>
          <a:p>
            <a:r>
              <a:rPr lang="en-IN" dirty="0"/>
              <a:t>Reference:- </a:t>
            </a:r>
            <a:r>
              <a:rPr lang="en-IN" b="1" dirty="0"/>
              <a:t>https://www.geeksforgeeks.org/integer-tostring-in-java/</a:t>
            </a:r>
          </a:p>
          <a:p>
            <a:endParaRPr lang="en-IN" dirty="0"/>
          </a:p>
          <a:p>
            <a:r>
              <a:rPr lang="en-IN" b="1" dirty="0">
                <a:highlight>
                  <a:srgbClr val="FFFF00"/>
                </a:highlight>
              </a:rPr>
              <a:t>Test Case 0 – </a:t>
            </a:r>
          </a:p>
          <a:p>
            <a:endParaRPr lang="en-IN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Compiler Message</a:t>
            </a:r>
          </a:p>
          <a:p>
            <a:r>
              <a:rPr lang="en-IN" dirty="0"/>
              <a:t>Success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 (stdin)</a:t>
            </a:r>
          </a:p>
          <a:p>
            <a:r>
              <a:rPr lang="en-IN" dirty="0"/>
              <a:t>100</a:t>
            </a:r>
          </a:p>
          <a:p>
            <a:endParaRPr lang="en-IN" dirty="0"/>
          </a:p>
          <a:p>
            <a:r>
              <a:rPr lang="en-IN" b="1" dirty="0">
                <a:highlight>
                  <a:srgbClr val="FFFF00"/>
                </a:highlight>
              </a:rPr>
              <a:t>Test Case 1 – </a:t>
            </a:r>
          </a:p>
          <a:p>
            <a:endParaRPr lang="en-IN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Compiler Message</a:t>
            </a:r>
          </a:p>
          <a:p>
            <a:r>
              <a:rPr lang="en-IN" dirty="0"/>
              <a:t>Success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 (stdin)</a:t>
            </a:r>
          </a:p>
          <a:p>
            <a:r>
              <a:rPr lang="en-IN" dirty="0"/>
              <a:t>-100</a:t>
            </a:r>
          </a:p>
        </p:txBody>
      </p:sp>
    </p:spTree>
    <p:extLst>
      <p:ext uri="{BB962C8B-B14F-4D97-AF65-F5344CB8AC3E}">
        <p14:creationId xmlns:p14="http://schemas.microsoft.com/office/powerpoint/2010/main" val="46345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SourceCodePro, monospace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kumar</dc:creator>
  <cp:lastModifiedBy>kishan kumar</cp:lastModifiedBy>
  <cp:revision>1</cp:revision>
  <dcterms:created xsi:type="dcterms:W3CDTF">2022-10-08T19:23:42Z</dcterms:created>
  <dcterms:modified xsi:type="dcterms:W3CDTF">2022-10-08T19:29:26Z</dcterms:modified>
</cp:coreProperties>
</file>