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866E4C-C511-46C0-8A73-28A5057253BD}">
  <a:tblStyle styleId="{7A866E4C-C511-46C0-8A73-28A505725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ungletopp.com/tiktok-ads-vs-facebook-ads/" TargetMode="External"/><Relationship Id="rId3" Type="http://schemas.openxmlformats.org/officeDocument/2006/relationships/hyperlink" Target="https://funnel.io/blog/a-complete-guide-to-tiktok-ads-for-digital-agencies" TargetMode="External"/><Relationship Id="rId4" Type="http://schemas.openxmlformats.org/officeDocument/2006/relationships/hyperlink" Target="https://theinfiniteagency.com/insights/social/tapping-into-tiktok-as-a-branding-platform/" TargetMode="External"/><Relationship Id="rId5" Type="http://schemas.openxmlformats.org/officeDocument/2006/relationships/hyperlink" Target="https://www.apptweak.com/en/aso-blog/average-app-conversion-rate-per-category-2019" TargetMode="External"/><Relationship Id="rId6" Type="http://schemas.openxmlformats.org/officeDocument/2006/relationships/hyperlink" Target="https://splitmetrics.com/blog/good-app-store-conversion-rate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6agency.com/instagram-ads-cos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12e4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12e4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4d12e4b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4d12e4b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d12e4bb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d12e4bb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d12e4bb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d12e4bb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$5,600: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Current: 1,050 (37/day)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Low: 2,545      (90/day)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High: 8,358     (298/day)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d12e4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d12e4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4d12e4b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4d12e4b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d12e4b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d12e4b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 Through Rate: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https://jungletopp.com/tiktok-ads-vs-facebook-ads/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https://funnel.io/blog/a-complete-guide-to-tiktok-ads-for-digital-agencies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https://theinfiniteagency.com/insights/social/tapping-into-tiktok-as-a-branding-platform/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16/1,300 = 1.2%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30/4,000 = .75%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Rate: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https://www.apptweak.com/en/aso-blog/average-app-conversion-rate-per-category-2019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https://splitmetrics.com/blog/good-app-store-conversion-rate/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d12e4b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d12e4b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TikTok: $32 for 6 downloads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TikTok conversion rate: 15%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Tiktok marketing plan and explain this data is from two random promotional videos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d12e4b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d12e4b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4d12e4b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4d12e4b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we have seen over time.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noticed that when there are more people on the app at a given time, the retention rate is higher.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d12e4b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4d12e4b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d12e4bb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d12e4bb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TikTok: $10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Instagram: $6.70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Facebook: $7.16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https://www.k6agency.com/instagram-ads-cost/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- Running Advertisements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Profits from advertising to active user: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750" y="1688525"/>
            <a:ext cx="4455726" cy="883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952500" y="274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{7A866E4C-C511-46C0-8A73-28A5057253BD}</a:tableStyleId>
              </a:tblPr>
              <a:tblGrid>
                <a:gridCol w="1144850"/>
                <a:gridCol w="175075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Revenue / Impression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Impressions / Day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Days / Active User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Revenue / User 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$.005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$.30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$3.60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Profits</a:t>
            </a:r>
            <a:endParaRPr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{7A866E4C-C511-46C0-8A73-28A5057253BD}</a:tableStyleId>
              </a:tblPr>
              <a:tblGrid>
                <a:gridCol w="1459975"/>
                <a:gridCol w="1850900"/>
                <a:gridCol w="2118375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/ Active User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Revenue / Active User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Profit / Active User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$.30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-$1.90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$3.60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$2.40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Asking For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asking for </a:t>
            </a:r>
            <a:r>
              <a:rPr lang="en"/>
              <a:t>$10,000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$560      - 4 weeks of experimental ad campaigns ($20/day)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$2,800   - 4 weeks of higher volume ad campaigns ($100/day)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$5,</a:t>
            </a:r>
            <a:r>
              <a:rPr lang="en"/>
              <a:t>6</a:t>
            </a:r>
            <a:r>
              <a:rPr lang="en"/>
              <a:t>00   - 4 weeks of high volume ad campaigns ($200/day)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~$1,000 - miscellaneous expenses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cloud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Legal/accounting payments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Play / App Store payments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- Social Media, Unfiltered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social media app with no likes, no editing, and no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Targeting users who don’t post on Instagram because they are too afraid of not fitting 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expensive is it to get one user on Entropy?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get users to keep coming back?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money can we make per user?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Acquisition vs User Retention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563950"/>
            <a:ext cx="1458600" cy="170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TikTok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373700" y="1563950"/>
            <a:ext cx="1458600" cy="170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Entropy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842688" y="1563950"/>
            <a:ext cx="1458600" cy="170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App Store Page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830450" y="3266450"/>
            <a:ext cx="545100" cy="354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770300" y="2276300"/>
            <a:ext cx="2072400" cy="2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770300" y="1768400"/>
            <a:ext cx="20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Through Rate (CTR)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871725" y="3621050"/>
            <a:ext cx="221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Rate (RR)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Standard: Unknown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Ours: 5%-20%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301450" y="2276300"/>
            <a:ext cx="2072400" cy="27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388450" y="1768400"/>
            <a:ext cx="189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(CR)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770150" y="2609425"/>
            <a:ext cx="20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Standard: 1-3%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Ours: .975%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301300" y="2553150"/>
            <a:ext cx="20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Standard: 11-40%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Ours: 14%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Acquisition - Costs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51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{7A866E4C-C511-46C0-8A73-28A5057253BD}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Click Through 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Conversion 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Overall Rate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/ Impression</a:t>
                      </a:r>
                      <a:endParaRPr b="1"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/ Download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Current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.975%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$.01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$.01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$.01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$.67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Retention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25" y="1017725"/>
            <a:ext cx="72105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Retention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retention is between 5%-20%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Retention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keep users coming back, they should see at least 1 interesting post every day, so they should see at least 20 new posts every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20 new posts per day, we need ~1,500 active users in the same cohort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following is based on current numbers in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325" y="2571750"/>
            <a:ext cx="5034124" cy="12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67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targeted advertisement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our recommendation algorithm, run personalized advertisements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advertisers to add a call-to-action in the caption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charge $5-$10 CPM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Selling user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users to control their recommendation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pick up on trends on what people are interested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74" y="617625"/>
            <a:ext cx="1805275" cy="39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