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unnel.io/blog/a-complete-guide-to-tiktok-ads-for-digital-agencies" TargetMode="External"/><Relationship Id="rId3" Type="http://schemas.openxmlformats.org/officeDocument/2006/relationships/hyperlink" Target="https://theinfiniteagency.com/insights/social/tapping-into-tiktok-as-a-branding-platform/" TargetMode="External"/><Relationship Id="rId4" Type="http://schemas.openxmlformats.org/officeDocument/2006/relationships/hyperlink" Target="https://influencermarketinghub.com/how-much-do-tiktok-ads-cost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pptweak.com/en/aso-blog/average-app-conversion-rate-per-category-2019" TargetMode="External"/><Relationship Id="rId3" Type="http://schemas.openxmlformats.org/officeDocument/2006/relationships/hyperlink" Target="https://splitmetrics.com/blog/good-app-store-conversion-rate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121c0b581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121c0b581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121c0b58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121c0b58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121c0b581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121c0b581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121c0b581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121c0b581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121c0b58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121c0b58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121c0b581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121c0b581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21c0b5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21c0b5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Reiterate our market and our vision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121c0b5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121c0b5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121c0b58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121c0b58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121c0b58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121c0b58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121c0b58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121c0b58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1%-3% CTR: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https://funnel.io/blog/a-complete-guide-to-tiktok-ads-for-digital-agencies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https://theinfiniteagency.com/insights/social/tapping-into-tiktok-as-a-branding-platform/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TikTok ad costs: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https://influencermarketinghub.com/how-much-do-tiktok-ads-cost/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121c0b581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121c0b58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11%-41% for Social Networking, 76% for Photo &amp; Video</a:t>
            </a:r>
            <a:endParaRPr>
              <a:solidFill>
                <a:srgbClr val="595959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https://www.apptweak.com/en/aso-blog/average-app-conversion-rate-per-category-2019</a:t>
            </a:r>
            <a:endParaRPr>
              <a:solidFill>
                <a:srgbClr val="595959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https://splitmetrics.com/blog/good-app-store-conversion-rate/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121c0b581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121c0b58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121c0b581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121c0b581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Plan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Stage 1: Optimize our marketing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Stage 2: Keep users coming back to the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Stage 3: Start making money from our user 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1: Optimize CTR and CR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marketing pipeline before heavily investing in marketing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A/B testing on small batches (</a:t>
            </a:r>
            <a:r>
              <a:rPr lang="en"/>
              <a:t>1,000-10,000 impressions a day) </a:t>
            </a:r>
            <a:r>
              <a:rPr lang="en"/>
              <a:t>to </a:t>
            </a:r>
            <a:r>
              <a:rPr lang="en"/>
              <a:t>incrementally</a:t>
            </a:r>
            <a:r>
              <a:rPr lang="en"/>
              <a:t> improve first two sections of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CTR: 1.5% - 2.5%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CR: 15% - 30%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take 1-2 months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$10 - $100 a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$300 - $6,000 overall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2: Optimize Retention Rate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establishing sticky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what parts of the app users are engaging with the most, iterate quickly to improve metrics (user engagement, user retention,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retention rate of 10%-20%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1,500 new users a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1,000 - 2,000 active users a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take 3-6 months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Costs: </a:t>
            </a:r>
            <a:r>
              <a:rPr lang="en"/>
              <a:t>$2,000 to $6,600 a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Cost: $24,000 to $80,000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2: Cost Breakdown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3"/>
            <a:ext cx="7289900" cy="14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3: Start Making Money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Monetize our app by running advertisements and/or selling user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our recommendation algorithm to run targeted 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Market Fit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market fit is when our user base grows organically without us having to invest in advertisement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achieve product market fit, we need sticky customers: users who come back to our app every day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users sticky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should see at least 1 </a:t>
            </a:r>
            <a:r>
              <a:rPr lang="en"/>
              <a:t>interesting</a:t>
            </a:r>
            <a:r>
              <a:rPr lang="en"/>
              <a:t> post every day, so they should see at least 20 new posts every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20 new posts per day, we need ~1,500 active users in the same cohort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following is based on current numbers in the database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225" y="2800350"/>
            <a:ext cx="4290850" cy="10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Metrics</a:t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Pipeline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563950"/>
            <a:ext cx="1458600" cy="1702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TikTok</a:t>
            </a:r>
            <a:endParaRPr sz="16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7373700" y="1563950"/>
            <a:ext cx="1458600" cy="1702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Entropy</a:t>
            </a:r>
            <a:endParaRPr b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842688" y="1563950"/>
            <a:ext cx="1458600" cy="1702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App Store Page</a:t>
            </a:r>
            <a:endParaRPr b="1"/>
          </a:p>
        </p:txBody>
      </p:sp>
      <p:sp>
        <p:nvSpPr>
          <p:cNvPr id="83" name="Google Shape;83;p17"/>
          <p:cNvSpPr/>
          <p:nvPr/>
        </p:nvSpPr>
        <p:spPr>
          <a:xfrm>
            <a:off x="7830450" y="3266450"/>
            <a:ext cx="545100" cy="3546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770300" y="2276300"/>
            <a:ext cx="2072400" cy="27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1770300" y="1768400"/>
            <a:ext cx="20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Through Rate (CTR)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6871725" y="3621050"/>
            <a:ext cx="2210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Retention Rate (RR)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Standard: Unknown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Ours: 5%-20%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770150" y="2609425"/>
            <a:ext cx="20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Standard: 1-3%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Ours: Unknown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5301450" y="2276300"/>
            <a:ext cx="2072400" cy="27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5388450" y="1768400"/>
            <a:ext cx="189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Rate (CR)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301300" y="2553150"/>
            <a:ext cx="20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Standard: 11-40%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Ours: 6.4%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Through Rate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everyone who sees our ad, what percentage people go to our app store page?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for TikTok: 1%-3%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$10 per 1000 impressions, so about $0.33-$1.00 per click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Outsource/Consulting: 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Rate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everyone who visits our page on the App Store, how many people download the app?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Industry standard: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11%-41% for Social Networking Apps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current conversion rate: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6.4%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Outsource/Consulting: 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Retention Rate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many users come back after 1, 2, 3, etc weeks.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Plan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