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cc21866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cc21866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cc21866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cc21866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c21866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c21866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and UX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6" y="54150"/>
            <a:ext cx="8014448" cy="50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we need right now. 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At least </a:t>
            </a:r>
            <a:r>
              <a:rPr b="1" lang="en"/>
              <a:t>3 </a:t>
            </a:r>
            <a:r>
              <a:rPr b="1" lang="en"/>
              <a:t>separate</a:t>
            </a:r>
            <a:r>
              <a:rPr b="1" lang="en"/>
              <a:t> pages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Discover page </a:t>
            </a:r>
            <a:r>
              <a:rPr lang="en"/>
              <a:t>- find posts from other creators. (algorithm only used here)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Following page</a:t>
            </a:r>
            <a:r>
              <a:rPr lang="en"/>
              <a:t> - Users who you follow but do not follow you back ( </a:t>
            </a:r>
            <a:r>
              <a:rPr lang="en"/>
              <a:t>primarily</a:t>
            </a:r>
            <a:r>
              <a:rPr lang="en"/>
              <a:t> used to follow big creators and celebrities ( could potentially also be used to see if your friends unfollowed you)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Friends page</a:t>
            </a:r>
            <a:r>
              <a:rPr lang="en"/>
              <a:t> - posts from users that follow you back.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*placed like the following and for you page on the top of tik tok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Everything we need right now. 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like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comment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tier system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save the photo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Settings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TAKING THE PHOTO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