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19983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CB9FC5-AD4E-7679-484A-38569B4D10F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28" cy="534210"/>
          </a:xfrm>
          <a:prstGeom prst="rect">
            <a:avLst/>
          </a:prstGeom>
          <a:noFill/>
          <a:ln>
            <a:noFill/>
          </a:ln>
        </p:spPr>
        <p:txBody>
          <a:bodyPr vert="horz" wrap="none" lIns="35999" tIns="35999" rIns="35999" bIns="35999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47A04-11EA-8FE6-3F4B-56735709437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797" y="0"/>
            <a:ext cx="3280528" cy="534210"/>
          </a:xfrm>
          <a:prstGeom prst="rect">
            <a:avLst/>
          </a:prstGeom>
          <a:noFill/>
          <a:ln>
            <a:noFill/>
          </a:ln>
        </p:spPr>
        <p:txBody>
          <a:bodyPr vert="horz" wrap="none" lIns="35999" tIns="35999" rIns="35999" bIns="35999" anchor="ctr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2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241E8-4185-3970-D9C1-25D372428B4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219"/>
            <a:ext cx="3280528" cy="534210"/>
          </a:xfrm>
          <a:prstGeom prst="rect">
            <a:avLst/>
          </a:prstGeom>
          <a:noFill/>
          <a:ln>
            <a:noFill/>
          </a:ln>
        </p:spPr>
        <p:txBody>
          <a:bodyPr vert="horz" wrap="none" lIns="35999" tIns="35999" rIns="35999" bIns="35999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2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6454D-2A2F-74AB-6993-EEED1EDC7AA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797" y="10157219"/>
            <a:ext cx="3280528" cy="534210"/>
          </a:xfrm>
          <a:prstGeom prst="rect">
            <a:avLst/>
          </a:prstGeom>
          <a:noFill/>
          <a:ln>
            <a:noFill/>
          </a:ln>
        </p:spPr>
        <p:txBody>
          <a:bodyPr vert="horz" wrap="none" lIns="35999" tIns="35999" rIns="35999" bIns="35999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62DBA07-85E3-4E59-BE9D-46066BD34A2E}" type="slidenum">
              <a:t>‹#›</a:t>
            </a:fld>
            <a:endParaRPr lang="en-IN" sz="1400" b="0" i="0" u="none" strike="noStrike" kern="1200" cap="none" spc="0" baseline="0">
              <a:solidFill>
                <a:srgbClr val="000000"/>
              </a:solidFill>
              <a:uFillTx/>
              <a:latin typeface="Noto Sans Regular" pitchFamily="2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42692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D3E647-C9B6-079D-D5A9-036160C7CA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566714" y="1117442"/>
            <a:ext cx="4425119" cy="3738963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0754B8-551D-A15F-E3FC-62F5AD6CD8B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043997" y="5096518"/>
            <a:ext cx="5471641" cy="448704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ABDEFFE-7C74-B2A4-78B5-235A66020A5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359999" y="359999"/>
            <a:ext cx="2968197" cy="498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DBF5F9"/>
                </a:solidFill>
                <a:uFillTx/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7D2D1-C8F6-7E69-FC20-931A5AAA047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31440" y="359999"/>
            <a:ext cx="2968197" cy="498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DBF5F9"/>
                </a:solidFill>
                <a:uFillTx/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D0F01-0670-8BBF-5A86-FB26341631B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359999" y="9833402"/>
            <a:ext cx="2968197" cy="498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DBF5F9"/>
                </a:solidFill>
                <a:uFillTx/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D8CFF-3084-E263-37DC-788C4285B9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400" b="0" i="0" u="none" strike="noStrike" kern="1200" cap="none" spc="0" baseline="0">
                <a:solidFill>
                  <a:srgbClr val="DBF5F9"/>
                </a:solidFill>
                <a:uFillTx/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7D04275C-7BAB-448B-A7A4-A82010CB38C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69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defTabSz="914400" rtl="0" fontAlgn="auto" hangingPunct="0">
      <a:lnSpc>
        <a:spcPct val="110000"/>
      </a:lnSpc>
      <a:spcBef>
        <a:spcPts val="0"/>
      </a:spcBef>
      <a:spcAft>
        <a:spcPts val="565"/>
      </a:spcAft>
      <a:buNone/>
      <a:tabLst/>
      <a:defRPr lang="en-IN" sz="2000" b="0" i="0" u="none" strike="noStrike" kern="1200" cap="none" spc="0" baseline="0">
        <a:solidFill>
          <a:srgbClr val="000000"/>
        </a:solidFill>
        <a:uFillTx/>
        <a:latin typeface="Noto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9B7C2F40-E2A3-5B84-87EF-DB90A94F9DD1}"/>
              </a:ext>
            </a:extLst>
          </p:cNvPr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2755E80-B465-41D5-9F33-77025A87AAD8}" type="slidenum">
              <a:t>1</a:t>
            </a:fld>
            <a:endParaRPr lang="en-IN" sz="1400" b="0" i="0" u="none" strike="noStrike" kern="1200" cap="none" spc="0" baseline="0">
              <a:solidFill>
                <a:srgbClr val="DBF5F9"/>
              </a:solidFill>
              <a:uFillTx/>
              <a:latin typeface="Noto Sans Regular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4896B1FB-5180-B578-815E-4FBDC30DA5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12801" y="1117597"/>
            <a:ext cx="5932490" cy="373856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09FC34A5-53FE-A547-8B0F-F187A39280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374757" y="5480639"/>
            <a:ext cx="6825237" cy="4851358"/>
          </a:xfrm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E9D798D1-C1C3-A6D4-4943-2B95316D09CC}"/>
              </a:ext>
            </a:extLst>
          </p:cNvPr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4FB940A-E0D6-4260-BAF2-0B730A5B8E68}" type="slidenum">
              <a:t>10</a:t>
            </a:fld>
            <a:endParaRPr lang="en-IN" sz="1400" b="0" i="0" u="none" strike="noStrike" kern="1200" cap="none" spc="0" baseline="0">
              <a:solidFill>
                <a:srgbClr val="DBF5F9"/>
              </a:solidFill>
              <a:uFillTx/>
              <a:latin typeface="Noto Sans Regular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B8943B4-3CD0-3F65-022A-575EC976FF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12801" y="1117597"/>
            <a:ext cx="5932490" cy="373856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AE6A6DD-4755-2BB8-F851-C0757DA461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3C4C17C-91C7-4291-3146-1D27C67D51BD}"/>
              </a:ext>
            </a:extLst>
          </p:cNvPr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F389BD8-2423-4E4A-8167-B64EAFF46389}" type="slidenum">
              <a:t>11</a:t>
            </a:fld>
            <a:endParaRPr lang="en-IN" sz="1400" b="0" i="0" u="none" strike="noStrike" kern="1200" cap="none" spc="0" baseline="0">
              <a:solidFill>
                <a:srgbClr val="DBF5F9"/>
              </a:solidFill>
              <a:uFillTx/>
              <a:latin typeface="Noto Sans Regular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AC7B5A6-DFBE-AD53-3F76-FCF85B7BB1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12801" y="1117597"/>
            <a:ext cx="5932490" cy="373856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F91A468-2C28-E812-4046-ADC645F4C5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90562E8A-9725-B6C1-F9FC-2F7FB66B9464}"/>
              </a:ext>
            </a:extLst>
          </p:cNvPr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080C8DB-7328-4D0D-8A1C-7FBB51D680D1}" type="slidenum">
              <a:t>12</a:t>
            </a:fld>
            <a:endParaRPr lang="en-IN" sz="1400" b="0" i="0" u="none" strike="noStrike" kern="1200" cap="none" spc="0" baseline="0">
              <a:solidFill>
                <a:srgbClr val="DBF5F9"/>
              </a:solidFill>
              <a:uFillTx/>
              <a:latin typeface="Noto Sans Regular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4DE6017-4BBD-61D0-E514-D282694E0E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12801" y="1117597"/>
            <a:ext cx="5932490" cy="373856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37D3357-2E69-DF3E-95DD-AADC668635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89AB66A-5E61-1277-6253-02034B67F516}"/>
              </a:ext>
            </a:extLst>
          </p:cNvPr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5EF41E-A09B-4A6B-9FF8-36756B836D56}" type="slidenum">
              <a:t>2</a:t>
            </a:fld>
            <a:endParaRPr lang="en-IN" sz="1400" b="0" i="0" u="none" strike="noStrike" kern="1200" cap="none" spc="0" baseline="0">
              <a:solidFill>
                <a:srgbClr val="DBF5F9"/>
              </a:solidFill>
              <a:uFillTx/>
              <a:latin typeface="Noto Sans Regular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A6A5C32-B2CC-0C7A-A683-03026FE841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12801" y="1117597"/>
            <a:ext cx="5932490" cy="373856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BDA5202-570B-CDD4-AF42-01FEB691B2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4BF974DC-D158-FF19-6BEA-A3C14444BC6F}"/>
              </a:ext>
            </a:extLst>
          </p:cNvPr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5E910AA-F544-441B-8AC6-EEE1FA3C3879}" type="slidenum">
              <a:t>3</a:t>
            </a:fld>
            <a:endParaRPr lang="en-IN" sz="1400" b="0" i="0" u="none" strike="noStrike" kern="1200" cap="none" spc="0" baseline="0">
              <a:solidFill>
                <a:srgbClr val="DBF5F9"/>
              </a:solidFill>
              <a:uFillTx/>
              <a:latin typeface="Noto Sans Regular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735FE92D-57AE-23B0-84A4-BBF91E6EE8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12801" y="1117597"/>
            <a:ext cx="5932490" cy="373856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5D4817D-A63F-91B3-9D52-827E977102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8567953-8A6F-0114-F54E-DAE3F52714C5}"/>
              </a:ext>
            </a:extLst>
          </p:cNvPr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2FB5FC-FBC2-48FE-9CDE-1B100D701932}" type="slidenum">
              <a:t>4</a:t>
            </a:fld>
            <a:endParaRPr lang="en-IN" sz="1400" b="0" i="0" u="none" strike="noStrike" kern="1200" cap="none" spc="0" baseline="0">
              <a:solidFill>
                <a:srgbClr val="DBF5F9"/>
              </a:solidFill>
              <a:uFillTx/>
              <a:latin typeface="Noto Sans Regular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9E5D78F-FBD1-701A-12BA-1DC7C6B97B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A02AA6CB-157D-30F9-15D4-6FFC1398E6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061EFBB-F3D0-843B-C46C-15AA9A2BFF1A}"/>
              </a:ext>
            </a:extLst>
          </p:cNvPr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7F1906A-EED4-460F-A72E-4213B7C91B53}" type="slidenum">
              <a:t>5</a:t>
            </a:fld>
            <a:endParaRPr lang="en-IN" sz="1400" b="0" i="0" u="none" strike="noStrike" kern="1200" cap="none" spc="0" baseline="0">
              <a:solidFill>
                <a:srgbClr val="DBF5F9"/>
              </a:solidFill>
              <a:uFillTx/>
              <a:latin typeface="Noto Sans Regular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210176D-27D3-8C64-F160-1889ACBAB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12801" y="1117597"/>
            <a:ext cx="5932490" cy="373856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8B26ADD-CFAD-9A82-3589-A2F995161A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1E2AA6B-26D2-0CA8-6517-BF4636B61D3B}"/>
              </a:ext>
            </a:extLst>
          </p:cNvPr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C97B0-31FA-43D4-ACB5-9B58B717AC01}" type="slidenum">
              <a:t>6</a:t>
            </a:fld>
            <a:endParaRPr lang="en-IN" sz="1400" b="0" i="0" u="none" strike="noStrike" kern="1200" cap="none" spc="0" baseline="0">
              <a:solidFill>
                <a:srgbClr val="DBF5F9"/>
              </a:solidFill>
              <a:uFillTx/>
              <a:latin typeface="Noto Sans Regular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285BE4D-F930-DF45-C43C-A85709458B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96CBC6D-AAF3-1D8C-1578-852359F269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3D383D6-85FE-32C9-22AB-778FF8010151}"/>
              </a:ext>
            </a:extLst>
          </p:cNvPr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CB0A49-EB5F-4561-A934-85458F537A69}" type="slidenum">
              <a:t>7</a:t>
            </a:fld>
            <a:endParaRPr lang="en-IN" sz="1400" b="0" i="0" u="none" strike="noStrike" kern="1200" cap="none" spc="0" baseline="0">
              <a:solidFill>
                <a:srgbClr val="DBF5F9"/>
              </a:solidFill>
              <a:uFillTx/>
              <a:latin typeface="Noto Sans Regular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5097860-C670-C6E9-C017-DCA51635C3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12801" y="1117597"/>
            <a:ext cx="5932490" cy="373856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C23E71D9-27B0-6F05-7C1A-3EEF6B5DC2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2FC1FC4-CD1F-7551-3E98-6F45BFF290B4}"/>
              </a:ext>
            </a:extLst>
          </p:cNvPr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5F2E85F-E1AB-4F63-996A-419454E85F4E}" type="slidenum">
              <a:t>8</a:t>
            </a:fld>
            <a:endParaRPr lang="en-IN" sz="1400" b="0" i="0" u="none" strike="noStrike" kern="1200" cap="none" spc="0" baseline="0">
              <a:solidFill>
                <a:srgbClr val="DBF5F9"/>
              </a:solidFill>
              <a:uFillTx/>
              <a:latin typeface="Noto Sans Regular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EA39402-023A-829D-63B6-08704108A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12801" y="1117597"/>
            <a:ext cx="5932490" cy="373856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05D6235-4709-66AF-E364-B0BEDF7F08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DFC81EB-FF31-0F27-A5C9-E7B8C8BF9CA5}"/>
              </a:ext>
            </a:extLst>
          </p:cNvPr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C0FC1A5-46C4-49C0-A3F5-8B8473274DD6}" type="slidenum">
              <a:t>9</a:t>
            </a:fld>
            <a:endParaRPr lang="en-IN" sz="1400" b="0" i="0" u="none" strike="noStrike" kern="1200" cap="none" spc="0" baseline="0">
              <a:solidFill>
                <a:srgbClr val="DBF5F9"/>
              </a:solidFill>
              <a:uFillTx/>
              <a:latin typeface="Noto Sans Regular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9564D794-1721-6A1A-5C66-B4AA47D2A1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A83C329-0BD1-C207-DD09-FE3F9A1704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C725-9411-870D-914C-41B1AA5F961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0192" y="1236661"/>
            <a:ext cx="8997952" cy="2632072"/>
          </a:xfrm>
        </p:spPr>
        <p:txBody>
          <a:bodyPr anchorCtr="1"/>
          <a:lstStyle>
            <a:lvl1pPr algn="ctr"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B8AB6-6878-0127-49C4-9FBCE29EF5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0192" y="3970333"/>
            <a:ext cx="8997952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B4683-3FF9-7108-9EEB-3E92551C2A6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B8064-2E32-4D25-7BF2-46F08FEEB8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E602B-DFA6-E568-8CF0-8AF6815D2E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FBF9D3-5766-4F61-9D7C-59795F161E4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21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E335-2B18-100D-C48B-BF7A366529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F52DC-46BE-8DE1-0C49-9EF563DDFE6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5844B-252C-F207-8130-CF2FD8A461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B5793-636A-3389-F22D-4E8B36400B7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5354F-EF28-A7A2-B74D-091F868261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552AEB-72B3-4557-929E-20BF6D41F7D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02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9AB12-CC11-FD51-77D7-CCC42046F4C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648696" y="301623"/>
            <a:ext cx="2698751" cy="6464295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154ED-E7D3-0164-B4FE-F9DEBA443BD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49270" y="301623"/>
            <a:ext cx="7947022" cy="646429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8BB5E-A05C-D671-958A-4D5522A171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E7009-0465-5973-5156-8EF77669E3D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CBB7-4A44-D839-442E-F6646137BE4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B55C27-4DE3-40DA-812B-0D7453D4D04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483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870D-8EE6-5BB1-BCA8-DFD92EFD57E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0192" y="1236661"/>
            <a:ext cx="8997952" cy="2632072"/>
          </a:xfrm>
        </p:spPr>
        <p:txBody>
          <a:bodyPr anchorCtr="1"/>
          <a:lstStyle>
            <a:lvl1pPr algn="ctr"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23F1B-673C-607B-9DCC-8686845AE2E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0192" y="3970333"/>
            <a:ext cx="8997952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AA198-3C61-FD72-5DD9-76422A475A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7C97E-495B-D80E-7A75-D9E73601D8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3B954-6EEF-2380-2B3B-A6115D7EA4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C6A685-90D6-4BF3-8B72-88887E3200B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450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B624-091B-6A16-9F16-9F15804AA2B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16A34-04F1-9597-A05C-4297D6D6B0F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63668-BFC5-D09F-75E7-2C0E6026E3D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F9A2-2119-7B07-8009-CF6736EC3C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C461D-41CE-AEA8-A48C-BDF1504A2D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3506C1-16DE-4A7C-BB65-1A8FDDEFB8B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772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E2FF-204F-F91C-1C0C-914D890AAB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9146" y="1884358"/>
            <a:ext cx="10347322" cy="3144841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5ADAC-C8EC-08CA-BA16-01E43026CC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9146" y="5059366"/>
            <a:ext cx="10347322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492D8-8A2A-118A-72FC-04DBC87C0D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E3E0-3CE2-DAC1-AEF0-A02A6408EB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EB300-FD1B-101B-C862-7555A697EB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549EEC-2116-498B-BE37-586640A827B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068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AE5B-34CD-81E7-ED9C-85B42B971B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AE69-8158-F4DE-1F4C-7B3CAFC8F46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8483" y="1920870"/>
            <a:ext cx="5292720" cy="46624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6BE52-B3E2-B5DA-121F-C4C799F67EE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43617" y="1920870"/>
            <a:ext cx="5294311" cy="46624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5DD72-28F7-BD95-8B98-CF4582F17F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D062F-5851-87CD-645C-006BE8D4A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DDA7D-7AAF-B6AA-86D1-216D6A20FF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95910D-9C6A-4083-AE57-5A8F575A722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46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F26C-55C7-DE7D-AE2E-2E436CAB9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7083" y="403222"/>
            <a:ext cx="10347322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FBCC8-8A7D-A1AB-3D6B-48D38C7C41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7083" y="1852610"/>
            <a:ext cx="5075240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C24C0-9F61-F71C-B624-3D2F0BC808B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27083" y="2760665"/>
            <a:ext cx="5075240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817AB-E384-9567-89E9-2E265831946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073773" y="1852610"/>
            <a:ext cx="5100642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86A01-09F7-45AC-C266-A2CBF8F2280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073773" y="2760665"/>
            <a:ext cx="5100642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6109F-5D16-8DE5-AB98-40E29CA59A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15037-F182-BF15-10F1-1BDFB8B4B8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7116D-9AB2-7ADD-D032-F17AEECB16A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B5FEF2-16C6-4BE3-8F92-D4620F2BAE1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721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4D44-6E4C-4839-5443-05BAD08391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6D5CB-35CC-EB4F-95FA-312D8D7C6B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36B36-26EF-1981-63B9-23A8B7EE0F5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DEBD9-B3B1-2597-11A5-0E9116DA82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2BBFF6-5B6C-433B-96A2-1F2383971C1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534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59A79-D05D-FE8E-681A-1C536994F00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17651-EFA5-0D83-4EB3-7909831AFAE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54F5A-8BEA-AB8A-DAC7-44EE269F4D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88DE99-7761-4C32-BC26-365ADA6F95F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7643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C62B-1CBE-3033-4AB4-BCF2E9ABE6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7083" y="503240"/>
            <a:ext cx="3868734" cy="1765304"/>
          </a:xfr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83DAC-6030-61B6-1432-86540515562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00642" y="1089022"/>
            <a:ext cx="607377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A9F6F-6ADA-8563-3B54-FE895F76490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27083" y="2268534"/>
            <a:ext cx="386873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EFF85-4C2B-FDA8-1F6F-99D3C8C0686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10D4-F84D-D38A-CA3A-9398D116BF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8B082-3C40-3C94-FC50-3C393D224F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8DB85F-4D3B-42AD-8496-2ABD405DFD8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03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EB15-C96F-E7A1-B21D-0C783122F19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525C-7904-2479-9B04-4B72B6A80BA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7EBFC-B8EE-4B0C-D069-64CCDF2AE6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DC9B-BA8E-B1FB-2ACD-2A169CBC33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C3CC-25C6-9A6F-473F-1C2F7843B6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F15F49-7A4F-4B0A-BF78-A857B5B241D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150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09BE-3FB8-CDFA-E68B-5F9D6D9BE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7083" y="503240"/>
            <a:ext cx="3868734" cy="1765304"/>
          </a:xfr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863B6-1180-D761-64A4-D85896BDFE32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00642" y="1089022"/>
            <a:ext cx="6073773" cy="5372100"/>
          </a:xfrm>
        </p:spPr>
        <p:txBody>
          <a:bodyPr/>
          <a:lstStyle>
            <a:lvl1pPr>
              <a:defRPr lang="en-IN"/>
            </a:lvl1pPr>
          </a:lstStyle>
          <a:p>
            <a:pPr lvl="0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E0344-9976-45ED-275D-65167779FAB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27083" y="2268534"/>
            <a:ext cx="386873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0CDB3-0B17-8642-D2BF-106827E9886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28CBB-C9F9-ABBF-7590-062385485A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8CF41-B2CF-524C-1C01-AE5C778E4BA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613D14-8507-4782-BB1B-94683FFA322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624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A346-99DC-A0DE-18B8-82D1173B178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E176A-6C55-E183-7C3F-B3595D98CBE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80AC-3FE0-8CA2-4DF2-2CB8047759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47D3B-EDE4-20B2-6D84-EF23C149959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90A58-B957-6B04-04A8-D83E7BEE6D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27ACF2-A974-461D-8931-92FA2FA8BE6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762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5AA04-F9A6-DAA9-E981-2D5D0A06F88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699501" y="120645"/>
            <a:ext cx="2698751" cy="6462714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BA2BD-A9CA-7F0F-B398-31084C0EE99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98483" y="120645"/>
            <a:ext cx="7948614" cy="64627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614E6-CAFF-D19B-D720-669E05E3E0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86B74-68AE-E57C-CDF7-29A1ADA3F00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647BA-DEE5-AA82-DA17-FE19ED10FE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4ED625-B125-4C94-9223-C472C0B88CF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7154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3C67-9D43-D34C-FDE3-5EDCE53AFBD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0192" y="1236661"/>
            <a:ext cx="8997952" cy="2632072"/>
          </a:xfrm>
        </p:spPr>
        <p:txBody>
          <a:bodyPr anchor="b" anchorCtr="1"/>
          <a:lstStyle>
            <a:lvl1pPr algn="ctr"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33247-0C4A-6587-62F9-36F64D12AE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0192" y="3970333"/>
            <a:ext cx="8997952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93B9D-62FC-12EB-DB23-4843A461BD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9701F-0B0D-CCAD-DD9E-C001DECCF6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A5A7A-A571-E676-7975-F7CE30AB06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9E8784-0DB9-4C2C-99A5-DBF616E15E3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9672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DB85-F8EF-A88D-1BC6-158EEC173E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1D4BD-633D-BA77-4057-77C750D6370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1DB5F-7627-24F6-EC43-EC10A9FF91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511CC-CD3D-2B48-AC17-5411B63529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09C31-3BEF-7BE0-C449-3D30F29889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2BE714-4B9A-4DB4-927D-708E18BB7C4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632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F08D-8727-6061-CBFD-89D3D573EA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9146" y="1884358"/>
            <a:ext cx="10347322" cy="3144841"/>
          </a:xfrm>
        </p:spPr>
        <p:txBody>
          <a:bodyPr anchor="b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834CD-E457-1FC2-5202-6A647C34A0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9146" y="5059366"/>
            <a:ext cx="10347322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83E6A-CA8D-FFC8-E38A-3D4D96C0E00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77E67-9319-7157-DC08-48687002E67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CBC4A-DE6E-64B2-9BB9-1E7873A395C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CEFC80-600F-415D-8A9E-F2D6EE358AB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607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D7F0-8CD8-4203-537E-DDB212B00D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FC55-B200-98A6-C07A-E2CF670DB3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8483" y="1828800"/>
            <a:ext cx="5338760" cy="539432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89B94-1FF9-3C11-2BF2-8139B22909B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89647" y="1828800"/>
            <a:ext cx="5340352" cy="539432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7A6A-EB86-50DA-C3E0-DE0BCCF177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CC361-B506-DC02-D3BB-D15FDE63DB1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76134-489F-E2D6-5BE5-42DD3D3B1A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9D03B5-7C18-4B11-9932-F22C57CF9A6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7070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DD4E-15B4-E650-22E7-2D7BE7BE06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7083" y="403222"/>
            <a:ext cx="10347322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8425D-4CE4-3AD6-6D72-FDEE2D465F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7083" y="1852610"/>
            <a:ext cx="5075240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9A2B5-6A21-DA7A-F073-F3C8941B863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27083" y="2760665"/>
            <a:ext cx="5075240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A836A9-DB53-D281-718C-FAB05EE56E8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073773" y="1852610"/>
            <a:ext cx="5100642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043F1-A822-93D3-D432-E228E028152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073773" y="2760665"/>
            <a:ext cx="5100642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5244E-FB61-E3E5-6CBB-AD702EA5E8D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C3FC2-FD31-2B93-D557-4BE71CB042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F4B2F-71C6-A238-06AA-366DD15FFE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D56833-72BA-4153-89E7-5EBCE475752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5776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207D-6B91-5A6E-5AB0-B570E249D9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8CCD1-43E8-67D5-DC68-5E0CE4DB1B5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62E81-8C77-533B-6D10-80F1AAA9DD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41EE2-1955-C5F6-2C42-E4D0BBB41E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07384A-2A92-4ACC-8DD9-BCF0DD2E8DB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701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71297-BB3F-0B1A-FCB4-9B75EBBC07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D09C4-890A-3C4D-95F1-E66668207F5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BA523-8B73-96B6-A613-6EF864F48A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39EFCF-AC22-4492-A4A9-8A61CBE8CBC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270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CBD7-6286-86A8-816D-ECBF1A43A9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9146" y="1884358"/>
            <a:ext cx="10347322" cy="3144841"/>
          </a:xfrm>
        </p:spPr>
        <p:txBody>
          <a:bodyPr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8DD1F-25DA-2A6F-0AB2-1FC58ED195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9146" y="5059366"/>
            <a:ext cx="10347322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B7CC7-0374-07A7-B288-453CA30E55F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B1EC4-50F1-3312-4311-D44A9863FC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7317-8F23-B7B3-CBFD-27878C10358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054541-2100-44F8-89AC-5A473C21AD7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8951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2FFA-70CC-04B8-7A07-533547853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7083" y="503240"/>
            <a:ext cx="386873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96CCD-790E-72FE-ABE5-3C056AA959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00642" y="1089022"/>
            <a:ext cx="607377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3AB18-0D9F-E499-0E3B-9001051C2B9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27083" y="2268534"/>
            <a:ext cx="386873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ACB1C-537F-02DE-4A14-4B0A0FF1B0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74AD0-867C-BBD2-6777-E03AD8B7F77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DAD80-B5FF-F828-6887-3CF009A0C79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2356B9-EC34-4490-9E62-DA75025A4D6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425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A015-41EB-9974-8A1A-B7C25FE7D4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7083" y="503240"/>
            <a:ext cx="386873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749B3-216D-09C2-1D06-948CB5FE6172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00642" y="1089022"/>
            <a:ext cx="6073773" cy="5372100"/>
          </a:xfrm>
        </p:spPr>
        <p:txBody>
          <a:bodyPr/>
          <a:lstStyle>
            <a:lvl1pPr>
              <a:defRPr lang="en-IN"/>
            </a:lvl1pPr>
          </a:lstStyle>
          <a:p>
            <a:pPr lvl="0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D744E-D50C-AF5F-02D6-41C6C2B2063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27083" y="2268534"/>
            <a:ext cx="386873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4AFAB-4E8F-3595-BDA6-608C6F95814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F7E90-1C68-8339-5B08-B2BC6A9D29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66B96-8D44-B3B9-B4AE-58BD0209529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C047FA-5421-4C94-B876-97807DCDC61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7455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373C-F501-3E7E-A049-23C08EED75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D8D2C-10BC-894D-25FE-AD563B258F4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AB912-2A22-A3AB-119A-D7CA124630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2515C-86E8-7895-82D2-AFF43178AC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D7677-DB86-9AA4-F7A6-CF3160EED6D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518ACE-0162-4CE5-B1E6-34C23FDE26B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348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47033-DF57-4D19-6491-F95188FA72D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3311" y="301623"/>
            <a:ext cx="2706688" cy="6921495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317A3-D6DF-3158-6CB9-A7242D23FD8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98483" y="301623"/>
            <a:ext cx="7972424" cy="692149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3C319-E931-A168-7537-3DE647FE88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DF969-0918-8A79-0863-9C93DADCBA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BED9-6AAF-0846-8BFA-C6BE143065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191784-EA4F-4A13-A12B-F02F1872703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87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6A6A-D08B-6D1B-5962-0DFAF93D81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CD39-0F76-E569-E27A-B70D1610F14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2453" y="5216523"/>
            <a:ext cx="5318122" cy="15493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3D4B1-CAB0-B2C1-30E9-645B8038DBD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22979" y="5216523"/>
            <a:ext cx="5319714" cy="154939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13A1C-BC68-9507-2B96-F000C55AE66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C5EE2-DEB4-B683-3F17-647DA74CE1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08765-18FA-2139-F41F-05164DBBE1D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72595C-9A70-4FAD-B13B-2A3147D68D2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71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581A-AD7C-52CA-FECC-87C9757094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7083" y="403222"/>
            <a:ext cx="10347322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92471-AF51-DB69-9D34-7598DC6376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7083" y="1852610"/>
            <a:ext cx="5075240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1055B-9FB7-8380-0B45-0703FC99C01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27083" y="2760665"/>
            <a:ext cx="5075240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C998A-B601-990F-C222-CE47B02E55D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073773" y="1852610"/>
            <a:ext cx="5100642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73A82-CE0C-D35F-8ED1-7B8F5493A97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073773" y="2760665"/>
            <a:ext cx="5100642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0959C-E80F-7C7E-1705-118FC0F431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F31BE-26F5-5335-BC18-387BA4B5AB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DF247-57C6-7D6D-FD12-1C361B28AC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906DA5-2ECB-4EAA-923B-33E46A9AE40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3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95B8-E560-3BA2-E7C4-38AC7ECCF7E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5FA8D-C885-2DA3-2ABA-ABD44CE65A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6263A-7435-487C-3F92-A2344D2AB7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CC624-75F4-6D63-8A67-F02566A9F6E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1DA3BE-0C25-4465-A7F6-045F0965174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01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4E290-6FB5-B845-B53D-57BB813F60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4F04E-4B27-C77A-2835-5D0689821C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93F70-51C3-8852-3E4C-AAE5B5FCCA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D9B532-DAED-4F99-97F4-A485842B6AE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0522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BC6B-C6E1-EF15-C627-D1338FFE2D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7083" y="503240"/>
            <a:ext cx="3868734" cy="1765304"/>
          </a:xfr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2F1DA-7CE5-39FD-8EF1-A0EC336C41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00642" y="1089022"/>
            <a:ext cx="6073773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E9B6A-5779-8506-1D58-A28AE507ABA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27083" y="2268534"/>
            <a:ext cx="386873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660E6-7F8C-7C14-A39D-D76AC80FB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A23B3-4933-CD15-688B-727382C0969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484F8-AD48-A380-18DD-F4E3688D90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CAFAA8-569C-473D-AEC6-44D867E3663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29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05C3-5CD4-1986-0204-E478999B72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7083" y="503240"/>
            <a:ext cx="3868734" cy="1765304"/>
          </a:xfr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A54C1-C437-80AC-B211-774DCE70E18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00642" y="1089022"/>
            <a:ext cx="6073773" cy="5372100"/>
          </a:xfrm>
        </p:spPr>
        <p:txBody>
          <a:bodyPr/>
          <a:lstStyle>
            <a:lvl1pPr>
              <a:defRPr lang="en-IN" sz="3200"/>
            </a:lvl1pPr>
          </a:lstStyle>
          <a:p>
            <a:pPr lvl="0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28D05-60B4-6458-6ABA-656A97AA37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27083" y="2268534"/>
            <a:ext cx="386873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B6DA7-D38E-781F-8ED1-BF787B78012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ADA46-3C02-21B2-5E97-60924166BC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DAB52-62D2-A3F3-3098-C16C7E0152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DD2022-F9A6-408C-B09E-4557B12D797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52581-F34F-CC77-D75C-032991E8505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63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2400" b="0" i="0" u="none" strike="noStrike" kern="1200" cap="none" spc="0" baseline="0">
                <a:solidFill>
                  <a:srgbClr val="DBF5F9"/>
                </a:solidFill>
                <a:uFillTx/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1D3EF-52FC-FF13-2F0D-A3FB07B13B1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66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2400" b="0" i="0" u="none" strike="noStrike" kern="1200" cap="none" spc="0" baseline="0">
                <a:solidFill>
                  <a:srgbClr val="DBF5F9"/>
                </a:solidFill>
                <a:uFillTx/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27999-3A2D-7E56-24D8-60743184C0E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66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2400" b="0" i="0" u="none" strike="noStrike" kern="1200" cap="none" spc="0" baseline="0">
                <a:solidFill>
                  <a:srgbClr val="DBF5F9"/>
                </a:solidFill>
                <a:uFillTx/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F26AC79A-B2CF-4CF2-9AA2-E5EEF4C7EDFC}" type="slidenum">
              <a:t>‹#›</a:t>
            </a:fld>
            <a:endParaRPr lang="en-IN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A39EACC3-2017-7B22-85FD-A34CA6DEA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8640" y="301322"/>
            <a:ext cx="10798561" cy="44535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b" anchorCtr="0" compatLnSpc="1">
            <a:normAutofit/>
          </a:bodyPr>
          <a:lstStyle/>
          <a:p>
            <a:pPr lvl="0"/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35ED72-0393-5FCC-A18E-2AA33EFFA0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2955" y="5216395"/>
            <a:ext cx="10789920" cy="15501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8000" b="0" i="0" u="none" strike="noStrike" kern="1200" cap="none" spc="0" baseline="0">
          <a:solidFill>
            <a:srgbClr val="04617B"/>
          </a:solidFill>
          <a:uFillTx/>
          <a:latin typeface="Noto Sans Light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235"/>
        </a:spcAft>
        <a:buNone/>
        <a:tabLst/>
        <a:defRPr lang="en-US" sz="2800" b="0" i="0" u="none" strike="noStrike" kern="1200" cap="none" spc="0" baseline="0">
          <a:solidFill>
            <a:srgbClr val="DBF5F9"/>
          </a:solidFill>
          <a:uFillTx/>
          <a:latin typeface="Noto Sans Regular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8E8DD-CF2A-26F0-4693-6EDCD2604B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9041" y="121322"/>
            <a:ext cx="10798561" cy="1262155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b" anchorCtr="0" compatLnSpc="1">
            <a:normAutofit/>
          </a:bodyPr>
          <a:lstStyle/>
          <a:p>
            <a:pPr lvl="0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1A44D-87C9-DDE0-40EE-B599811323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9041" y="1920240"/>
            <a:ext cx="10739518" cy="4663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5D3A2-83AE-F98C-B970-23B8EF65322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99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2400" b="0" i="0" u="none" strike="noStrike" kern="1200" cap="none" spc="0" baseline="0">
                <a:solidFill>
                  <a:srgbClr val="484848"/>
                </a:solidFill>
                <a:uFillTx/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FF78F-BFDF-3F76-104E-EF4A4251965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02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2400" b="0" i="0" u="none" strike="noStrike" kern="1200" cap="none" spc="0" baseline="0">
                <a:solidFill>
                  <a:srgbClr val="484848"/>
                </a:solidFill>
                <a:uFillTx/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19A5E-D122-2F46-67D5-CD6E100D99D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02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2400" b="0" i="0" u="none" strike="noStrike" kern="1200" cap="none" spc="0" baseline="0">
                <a:solidFill>
                  <a:srgbClr val="484848"/>
                </a:solidFill>
                <a:uFillTx/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7F796119-2DBE-4BF8-B1BF-A640B98C40FC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6000" b="0" i="0" u="none" strike="noStrike" kern="1200" cap="none" spc="0" baseline="0">
          <a:solidFill>
            <a:srgbClr val="FFFFFF"/>
          </a:solidFill>
          <a:uFillTx/>
          <a:latin typeface="Noto Sans Light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Noto Sans Regular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EE051-133C-9203-A151-8E56BAE5A2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9041" y="301322"/>
            <a:ext cx="10798561" cy="1262155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 anchorCtr="0" compatLnSpc="1">
            <a:normAutofit/>
          </a:bodyPr>
          <a:lstStyle/>
          <a:p>
            <a:pPr lvl="0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C6375-9916-177B-EAC5-761D5BB512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9041" y="1828800"/>
            <a:ext cx="10830958" cy="53949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2051B-FE47-019A-E3DE-C85B244E643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99041" y="68277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2400" b="0" i="0" u="none" strike="noStrike" kern="1200" cap="none" spc="0" baseline="0">
                <a:solidFill>
                  <a:srgbClr val="484848"/>
                </a:solidFill>
                <a:uFillTx/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44CAC-AA09-132A-D210-1CA63E25E84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02556" y="68277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2400" b="0" i="0" u="none" strike="noStrike" kern="1200" cap="none" spc="0" baseline="0">
                <a:solidFill>
                  <a:srgbClr val="484848"/>
                </a:solidFill>
                <a:uFillTx/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4371-3A65-CD39-8C35-41317FE6FEA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8641" y="6827760"/>
            <a:ext cx="2253602" cy="5216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2400" b="0" i="0" u="none" strike="noStrike" kern="1200" cap="none" spc="0" baseline="0">
                <a:solidFill>
                  <a:srgbClr val="484848"/>
                </a:solidFill>
                <a:uFillTx/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A4138C43-7BAB-4F5B-9B3B-7446EC650D19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6000" b="0" i="0" u="none" strike="noStrike" kern="1200" cap="none" spc="0" baseline="0">
          <a:solidFill>
            <a:srgbClr val="04617B"/>
          </a:solidFill>
          <a:uFillTx/>
          <a:latin typeface="Noto Sans Light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Noto Sans Regular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dupilot.org/ardupilot/" TargetMode="External"/><Relationship Id="rId7" Type="http://schemas.openxmlformats.org/officeDocument/2006/relationships/hyperlink" Target="https://www.youtube.com/c/IntelligentQuad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www.youtube.com/user/prandtlmayer" TargetMode="External"/><Relationship Id="rId5" Type="http://schemas.openxmlformats.org/officeDocument/2006/relationships/hyperlink" Target="https://mavlink.io/en/mavgen_python/" TargetMode="External"/><Relationship Id="rId4" Type="http://schemas.openxmlformats.org/officeDocument/2006/relationships/hyperlink" Target="https://dronekit-python.readthedocs.io/en/latest/about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dupilot.org/dev/docs/setting-up-sitl-on-linu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F95-2BB1-D3EA-D39A-ED8BC9FB76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 sz="6000"/>
              <a:t>GA ASSIGMENT SW-PYT-001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F27D7-47B7-3FA3-5D78-4A1F3134EC5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wrap="none" compatLnSpc="0">
            <a:spAutoFit/>
          </a:bodyPr>
          <a:lstStyle/>
          <a:p>
            <a:pPr lvl="0" algn="l">
              <a:spcAft>
                <a:spcPts val="0"/>
              </a:spcAft>
            </a:pPr>
            <a:r>
              <a:rPr lang="en-IN" sz="3600" b="1"/>
              <a:t>Ardupilot SITL Mission Planner MAVProxy DroneKit Linux Ubuntu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92779CF-0C0B-174A-4260-9ECFD9ABC1A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1" y="301322"/>
            <a:ext cx="10798561" cy="5851803"/>
          </a:xfrm>
        </p:spPr>
        <p:txBody>
          <a:bodyPr/>
          <a:lstStyle/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 sz="2800" b="1">
                <a:solidFill>
                  <a:srgbClr val="04617B"/>
                </a:solidFill>
                <a:latin typeface="Noto Sans Black" pitchFamily="2"/>
              </a:rPr>
              <a:t>Configure Python GCS code for mission control</a:t>
            </a:r>
          </a:p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 sz="2200" b="1">
                <a:solidFill>
                  <a:srgbClr val="B85C00"/>
                </a:solidFill>
                <a:latin typeface="Noto Sans Black" pitchFamily="2"/>
              </a:rPr>
              <a:t>Script :  mission.py</a:t>
            </a:r>
          </a:p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 sz="2200" b="1">
                <a:solidFill>
                  <a:srgbClr val="B85C00"/>
                </a:solidFill>
                <a:latin typeface="Noto Sans Black" pitchFamily="2"/>
              </a:rPr>
              <a:t>SITL    : sim_vehicle.py -v ArduCopter</a:t>
            </a:r>
          </a:p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 sz="2200" b="1">
                <a:solidFill>
                  <a:srgbClr val="B85C00"/>
                </a:solidFill>
                <a:latin typeface="Noto Sans Black" pitchFamily="2"/>
              </a:rPr>
              <a:t>GCS    : mono MissionPlanner.exe</a:t>
            </a:r>
          </a:p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endParaRPr lang="en-IN" sz="2200" b="1">
              <a:solidFill>
                <a:srgbClr val="B85C00"/>
              </a:solidFill>
              <a:latin typeface="Noto Sans Black" pitchFamily="2"/>
            </a:endParaRPr>
          </a:p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 sz="1400" b="1">
                <a:latin typeface="Noto Sans Black" pitchFamily="2"/>
              </a:rPr>
              <a:t>vehicle.mode   -- This attribute is used to get and set the current flight mode.</a:t>
            </a:r>
          </a:p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 sz="1400" b="1">
                <a:latin typeface="Noto Sans Black" pitchFamily="2"/>
              </a:rPr>
              <a:t> vehicle.armed -- This attribute can be used to get and set the armed state of the vehicle (boolean).</a:t>
            </a:r>
          </a:p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 sz="1400" b="1">
                <a:latin typeface="Noto Sans Black" pitchFamily="2"/>
              </a:rPr>
              <a:t>simple_takeoff -- Take off and fly the vehicle to the specified altitude (in metres) and then wait for another command.</a:t>
            </a:r>
          </a:p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 sz="1400" b="1">
                <a:latin typeface="Noto Sans Black" pitchFamily="2"/>
              </a:rPr>
              <a:t>LocationGlobalRelative(lat, lon, alt=None) -- A global location object, with attitude relative to home location altitude.</a:t>
            </a:r>
          </a:p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 sz="1400" b="1">
                <a:latin typeface="Noto Sans Black" pitchFamily="2"/>
              </a:rPr>
              <a:t>simple_goto(location, airspeed=None, groundspeed=None) -- Go to a specified global location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8DA8B4D-6268-054B-7B0F-06692C3FA85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1" y="301322"/>
            <a:ext cx="10798561" cy="5851803"/>
          </a:xfrm>
        </p:spPr>
        <p:txBody>
          <a:bodyPr anchor="ctr" anchorCtr="1"/>
          <a:lstStyle/>
          <a:p>
            <a:endParaRPr lang="en-IN"/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9C911CD9-F6EE-1A74-04FA-A26AD0FBE93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471958"/>
            <a:ext cx="11839322" cy="660995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CD5619F-5AB4-6D7C-C38F-7585293CAC2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1" y="301322"/>
            <a:ext cx="10798561" cy="5851803"/>
          </a:xfrm>
        </p:spPr>
        <p:txBody>
          <a:bodyPr/>
          <a:lstStyle/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 sz="2800" b="1">
                <a:solidFill>
                  <a:srgbClr val="04617B"/>
                </a:solidFill>
                <a:latin typeface="Noto Sans Black" pitchFamily="2"/>
              </a:rPr>
              <a:t>Reference</a:t>
            </a:r>
          </a:p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 sz="2000" b="1">
                <a:solidFill>
                  <a:srgbClr val="04617B"/>
                </a:solidFill>
                <a:latin typeface="Noto Sans Black" pitchFamily="2"/>
                <a:hlinkClick r:id="rId3"/>
              </a:rPr>
              <a:t>https://ardupilot.org/ardupilot/</a:t>
            </a:r>
          </a:p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 sz="2000" b="1">
                <a:solidFill>
                  <a:srgbClr val="04617B"/>
                </a:solidFill>
                <a:latin typeface="Noto Sans Black" pitchFamily="2"/>
                <a:hlinkClick r:id="rId4"/>
              </a:rPr>
              <a:t>https://dronekit-python.readthedocs.io/en/latest/about/index.html</a:t>
            </a:r>
          </a:p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 sz="2000" b="1">
                <a:solidFill>
                  <a:srgbClr val="04617B"/>
                </a:solidFill>
                <a:latin typeface="Noto Sans Black" pitchFamily="2"/>
                <a:hlinkClick r:id="rId5"/>
              </a:rPr>
              <a:t>https://mavlink.io/en/mavgen_python/</a:t>
            </a:r>
            <a:r>
              <a:rPr lang="en-IN" sz="2000" b="1">
                <a:solidFill>
                  <a:srgbClr val="04617B"/>
                </a:solidFill>
                <a:latin typeface="Noto Sans Black" pitchFamily="2"/>
              </a:rPr>
              <a:t> </a:t>
            </a:r>
          </a:p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 sz="2000" b="1">
                <a:solidFill>
                  <a:srgbClr val="04617B"/>
                </a:solidFill>
                <a:latin typeface="Noto Sans Black" pitchFamily="2"/>
                <a:hlinkClick r:id="rId6"/>
              </a:rPr>
              <a:t>https://www.youtube.com/user/prandtlmayer</a:t>
            </a:r>
          </a:p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 sz="2000" b="1">
                <a:solidFill>
                  <a:srgbClr val="04617B"/>
                </a:solidFill>
                <a:latin typeface="Noto Sans Black" pitchFamily="2"/>
                <a:hlinkClick r:id="rId7"/>
              </a:rPr>
              <a:t>https://www.youtube.com/c/IntelligentQuads</a:t>
            </a:r>
          </a:p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endParaRPr lang="en-IN" sz="2000" b="1">
              <a:solidFill>
                <a:srgbClr val="04617B"/>
              </a:solidFill>
              <a:latin typeface="Noto Sans Black" pitchFamily="2"/>
            </a:endParaRPr>
          </a:p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endParaRPr lang="en-IN" sz="2000" b="1">
              <a:solidFill>
                <a:srgbClr val="04617B"/>
              </a:solidFill>
              <a:latin typeface="Noto Sans Black" pitchFamily="2"/>
            </a:endParaRPr>
          </a:p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endParaRPr lang="en-IN" sz="2000" b="1">
              <a:solidFill>
                <a:srgbClr val="04617B"/>
              </a:solidFill>
              <a:latin typeface="Noto Sans Black" pitchFamily="2"/>
            </a:endParaRPr>
          </a:p>
          <a:p>
            <a:pPr lvl="0" algn="ctr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 b="1">
                <a:solidFill>
                  <a:srgbClr val="04617B"/>
                </a:solidFill>
                <a:latin typeface="Noto Sans Black" pitchFamily="2"/>
              </a:rPr>
              <a:t>Thank you   </a:t>
            </a:r>
            <a:r>
              <a:rPr lang="en-IN" sz="2000" b="1">
                <a:solidFill>
                  <a:srgbClr val="04617B"/>
                </a:solidFill>
                <a:latin typeface="Noto Sans Black" pitchFamily="2"/>
              </a:rPr>
              <a:t>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E95B-9FDE-AE10-8AC2-7DD8B4DE6D2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/>
              <a:t>Over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A9142-4A89-D7C1-7B47-4ECC978FC5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3041" y="1920240"/>
            <a:ext cx="10739518" cy="4663440"/>
          </a:xfrm>
        </p:spPr>
        <p:txBody>
          <a:bodyPr/>
          <a:lstStyle/>
          <a:p>
            <a:pPr lvl="0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/>
              <a:t>Setup SITL</a:t>
            </a:r>
          </a:p>
          <a:p>
            <a:pPr lvl="0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/>
              <a:t>Setup GCS (Ground Station Software) code using Pymavlink</a:t>
            </a:r>
          </a:p>
          <a:p>
            <a:pPr lvl="0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/>
              <a:t>Configure Python GCS code for mission control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D604D1-A652-6F3F-82FC-DD1388A6479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15999" y="628201"/>
            <a:ext cx="11375995" cy="6427802"/>
          </a:xfrm>
        </p:spPr>
        <p:txBody>
          <a:bodyPr/>
          <a:lstStyle/>
          <a:p>
            <a:pPr lvl="0" algn="l">
              <a:buSzPct val="100000"/>
              <a:buFont typeface="OpenSymbol"/>
              <a:buChar char="•"/>
            </a:pPr>
            <a:r>
              <a:rPr lang="en-IN" sz="2000" b="1">
                <a:solidFill>
                  <a:srgbClr val="04617B"/>
                </a:solidFill>
                <a:latin typeface="Noto Sans Black" pitchFamily="2"/>
              </a:rPr>
              <a:t> </a:t>
            </a:r>
            <a:r>
              <a:rPr lang="en-IN" b="1">
                <a:solidFill>
                  <a:srgbClr val="04617B"/>
                </a:solidFill>
                <a:latin typeface="Noto Sans Black" pitchFamily="2"/>
              </a:rPr>
              <a:t>Setup SITL</a:t>
            </a:r>
          </a:p>
          <a:p>
            <a:pPr lvl="0" algn="l">
              <a:buSzPct val="100000"/>
              <a:buFont typeface="OpenSymbol"/>
              <a:buChar char="•"/>
            </a:pPr>
            <a:endParaRPr lang="en-IN" sz="2000" b="1">
              <a:solidFill>
                <a:srgbClr val="04617B"/>
              </a:solidFill>
              <a:latin typeface="Noto Sans Black" pitchFamily="2"/>
            </a:endParaRPr>
          </a:p>
          <a:p>
            <a:pPr lvl="0" algn="l">
              <a:buSzPct val="100000"/>
              <a:buFont typeface="OpenSymbol"/>
              <a:buChar char="•"/>
            </a:pPr>
            <a:r>
              <a:rPr lang="en-IN" sz="2000" b="1">
                <a:solidFill>
                  <a:srgbClr val="04617B"/>
                </a:solidFill>
                <a:latin typeface="Noto Sans Black" pitchFamily="2"/>
              </a:rPr>
              <a:t> Setting up the Build Environment (Linux/Ubuntu)</a:t>
            </a:r>
          </a:p>
          <a:p>
            <a:pPr lvl="0" algn="l">
              <a:buSzPct val="100000"/>
              <a:buFont typeface="OpenSymbol"/>
              <a:buChar char="•"/>
            </a:pPr>
            <a:r>
              <a:rPr lang="en-IN" sz="2000" b="1">
                <a:solidFill>
                  <a:srgbClr val="04617B"/>
                </a:solidFill>
                <a:latin typeface="Noto Sans Black" pitchFamily="2"/>
              </a:rPr>
              <a:t> Source :  </a:t>
            </a:r>
            <a:r>
              <a:rPr lang="en-IN" sz="1400" b="1">
                <a:solidFill>
                  <a:srgbClr val="04617B"/>
                </a:solidFill>
                <a:latin typeface="Noto Sans Black" pitchFamily="2"/>
              </a:rPr>
              <a:t>https://ardupilot.org/dev/docs/building-setup-linux.html#building-setup-linux</a:t>
            </a:r>
          </a:p>
          <a:p>
            <a:pPr lvl="0" algn="l">
              <a:buSzPct val="100000"/>
              <a:buFont typeface="OpenSymbol"/>
              <a:buChar char="•"/>
            </a:pPr>
            <a:endParaRPr lang="en-IN" sz="2000" b="1">
              <a:solidFill>
                <a:srgbClr val="04617B"/>
              </a:solidFill>
              <a:latin typeface="Noto Sans Black" pitchFamily="2"/>
            </a:endParaRPr>
          </a:p>
          <a:p>
            <a:pPr lvl="0" algn="l">
              <a:buSzPct val="100000"/>
              <a:buFont typeface="OpenSymbol"/>
              <a:buChar char="•"/>
            </a:pPr>
            <a:endParaRPr lang="en-IN" sz="2000" b="1">
              <a:solidFill>
                <a:srgbClr val="04617B"/>
              </a:solidFill>
              <a:latin typeface="Noto Sans Black" pitchFamily="2"/>
            </a:endParaRPr>
          </a:p>
          <a:p>
            <a:pPr lvl="0" algn="l"/>
            <a:endParaRPr lang="en-IN" sz="4000" b="1">
              <a:solidFill>
                <a:srgbClr val="04617B"/>
              </a:solidFill>
              <a:latin typeface="Noto Sans Black" pitchFamily="2"/>
            </a:endParaRPr>
          </a:p>
          <a:p>
            <a:pPr lvl="0" algn="l"/>
            <a:endParaRPr lang="en-IN" sz="4000" b="1">
              <a:solidFill>
                <a:srgbClr val="04617B"/>
              </a:solidFill>
              <a:latin typeface="Noto Sans Black" pitchFamily="2"/>
            </a:endParaRPr>
          </a:p>
          <a:p>
            <a:pPr lvl="0" algn="ctr"/>
            <a:endParaRPr lang="en-IN" sz="4000" b="1">
              <a:solidFill>
                <a:srgbClr val="04617B"/>
              </a:solidFill>
              <a:latin typeface="Noto Sans Black" pitchFamily="2"/>
            </a:endParaRP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6CD9296D-9AA4-53C0-1130-44931126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56673" y="2619719"/>
            <a:ext cx="6686833" cy="443628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1CC6700-C185-A64D-BCC1-5F054440AAE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17444" y="359999"/>
            <a:ext cx="11446559" cy="6983995"/>
          </a:xfrm>
        </p:spPr>
        <p:txBody>
          <a:bodyPr/>
          <a:lstStyle/>
          <a:p>
            <a:pPr lvl="0" algn="l">
              <a:buSzPct val="100000"/>
              <a:buFont typeface="OpenSymbol"/>
              <a:buChar char="•"/>
            </a:pPr>
            <a:r>
              <a:rPr lang="en-IN" sz="2000" b="1">
                <a:solidFill>
                  <a:srgbClr val="04617B"/>
                </a:solidFill>
                <a:latin typeface="Noto Sans Black" pitchFamily="2"/>
              </a:rPr>
              <a:t> Setting up SITL on Linux Source</a:t>
            </a:r>
          </a:p>
          <a:p>
            <a:pPr lvl="0" algn="l">
              <a:buSzPct val="100000"/>
              <a:buFont typeface="OpenSymbol"/>
              <a:buChar char="•"/>
            </a:pPr>
            <a:r>
              <a:rPr lang="en-IN" sz="2000" b="1">
                <a:solidFill>
                  <a:srgbClr val="04617B"/>
                </a:solidFill>
                <a:latin typeface="Noto Sans Black" pitchFamily="2"/>
              </a:rPr>
              <a:t> Source :  </a:t>
            </a:r>
            <a:r>
              <a:rPr lang="en-IN" sz="2000" b="1">
                <a:solidFill>
                  <a:srgbClr val="04617B"/>
                </a:solidFill>
                <a:latin typeface="Noto Sans Black" pitchFamily="2"/>
                <a:hlinkClick r:id="rId3"/>
              </a:rPr>
              <a:t>https://ardupilot.org/dev/docs/setting-up-sitl-on-linux.html</a:t>
            </a:r>
            <a:r>
              <a:rPr lang="en-IN" sz="1400" b="1">
                <a:solidFill>
                  <a:srgbClr val="04617B"/>
                </a:solidFill>
                <a:latin typeface="Noto Sans Black" pitchFamily="2"/>
              </a:rPr>
              <a:t> </a:t>
            </a:r>
          </a:p>
          <a:p>
            <a:pPr lvl="0" algn="l">
              <a:buSzPct val="100000"/>
              <a:buFont typeface="OpenSymbol"/>
              <a:buChar char="•"/>
            </a:pPr>
            <a:r>
              <a:rPr lang="en-IN" sz="1400" b="1">
                <a:solidFill>
                  <a:srgbClr val="04617B"/>
                </a:solidFill>
                <a:latin typeface="Noto Sans Black" pitchFamily="2"/>
              </a:rPr>
              <a:t> </a:t>
            </a:r>
            <a:r>
              <a:rPr lang="en-IN" sz="2000" b="1">
                <a:solidFill>
                  <a:srgbClr val="04617B"/>
                </a:solidFill>
                <a:latin typeface="Noto Sans Black" pitchFamily="2"/>
              </a:rPr>
              <a:t>Start SITL simulator</a:t>
            </a:r>
          </a:p>
          <a:p>
            <a:pPr marL="0" lvl="2" indent="0" hangingPunct="0">
              <a:buNone/>
            </a:pPr>
            <a:r>
              <a:rPr lang="en-IN" b="1">
                <a:solidFill>
                  <a:srgbClr val="EA7500"/>
                </a:solidFill>
                <a:latin typeface="Noto Sans Black" pitchFamily="2"/>
              </a:rPr>
              <a:t>&gt;  cd ardupilot/ArduCopter</a:t>
            </a:r>
          </a:p>
          <a:p>
            <a:pPr marL="0" lvl="2" indent="0" hangingPunct="0">
              <a:buNone/>
            </a:pPr>
            <a:r>
              <a:rPr lang="en-IN" b="1">
                <a:solidFill>
                  <a:srgbClr val="EA7500"/>
                </a:solidFill>
                <a:latin typeface="Noto Sans Black" pitchFamily="2"/>
              </a:rPr>
              <a:t>&gt; sim_vehicle.py -w</a:t>
            </a:r>
          </a:p>
          <a:p>
            <a:pPr marL="0" lvl="2" indent="0" hangingPunct="0">
              <a:buNone/>
            </a:pPr>
            <a:r>
              <a:rPr lang="en-IN" b="1">
                <a:solidFill>
                  <a:srgbClr val="EA7500"/>
                </a:solidFill>
                <a:latin typeface="Noto Sans Black" pitchFamily="2"/>
              </a:rPr>
              <a:t>&gt; sim_vehicle.py --console –map</a:t>
            </a:r>
          </a:p>
          <a:p>
            <a:pPr marL="0" lvl="2" indent="0" hangingPunct="0">
              <a:buNone/>
            </a:pPr>
            <a:endParaRPr lang="en-IN" b="1">
              <a:solidFill>
                <a:srgbClr val="EA7500"/>
              </a:solidFill>
              <a:effectLst>
                <a:outerShdw dist="17962" dir="2700000">
                  <a:srgbClr val="000000"/>
                </a:outerShdw>
              </a:effectLst>
              <a:latin typeface="Noto Sans Black" pitchFamily="2"/>
            </a:endParaRPr>
          </a:p>
          <a:p>
            <a:pPr lvl="0" algn="l">
              <a:buSzPct val="100000"/>
              <a:buFont typeface="OpenSymbol"/>
              <a:buChar char="•"/>
            </a:pPr>
            <a:r>
              <a:rPr lang="en-IN" sz="2000" b="1">
                <a:solidFill>
                  <a:srgbClr val="04617B"/>
                </a:solidFill>
                <a:latin typeface="Noto Sans Black" pitchFamily="2"/>
              </a:rPr>
              <a:t>	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1F67E05E-8E22-EE1D-9A05-37314C48481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893346" y="2946303"/>
            <a:ext cx="8762650" cy="41817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B58B3B-5BB4-BB25-FB32-CC27AEBCAE5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1" y="301322"/>
            <a:ext cx="10798561" cy="6116403"/>
          </a:xfrm>
        </p:spPr>
        <p:txBody>
          <a:bodyPr/>
          <a:lstStyle/>
          <a:p>
            <a:pPr lvl="0" algn="l">
              <a:buSzPct val="100000"/>
              <a:buFont typeface="OpenSymbol"/>
              <a:buChar char="•"/>
            </a:pPr>
            <a:r>
              <a:rPr lang="en-IN" sz="2000" b="1">
                <a:solidFill>
                  <a:srgbClr val="04617B"/>
                </a:solidFill>
                <a:latin typeface="Noto Sans Black" pitchFamily="2"/>
              </a:rPr>
              <a:t> Using SITL</a:t>
            </a:r>
          </a:p>
          <a:p>
            <a:pPr lvl="0" algn="l">
              <a:buSzPct val="100000"/>
              <a:buFont typeface="OpenSymbol"/>
              <a:buChar char="•"/>
            </a:pPr>
            <a:r>
              <a:rPr lang="en-IN" sz="2000" b="1">
                <a:solidFill>
                  <a:srgbClr val="04617B"/>
                </a:solidFill>
                <a:latin typeface="Noto Sans Black" pitchFamily="2"/>
              </a:rPr>
              <a:t> Source :  </a:t>
            </a:r>
            <a:r>
              <a:rPr lang="en-IN" sz="1200" b="1">
                <a:solidFill>
                  <a:srgbClr val="04617B"/>
                </a:solidFill>
                <a:latin typeface="Noto Sans Black" pitchFamily="2"/>
              </a:rPr>
              <a:t>https://ardupilot.org/dev/docs/using-sitl-for-ardupilot-testing.html#using-sitl-for-ardupilot-testing</a:t>
            </a:r>
          </a:p>
          <a:p>
            <a:pPr lvl="0" algn="l">
              <a:buSzPct val="100000"/>
              <a:buFont typeface="OpenSymbol"/>
              <a:buChar char="•"/>
            </a:pPr>
            <a:r>
              <a:rPr lang="en-IN" sz="1400" b="1">
                <a:solidFill>
                  <a:srgbClr val="04617B"/>
                </a:solidFill>
                <a:latin typeface="Noto Sans Black" pitchFamily="2"/>
              </a:rPr>
              <a:t> </a:t>
            </a:r>
            <a:r>
              <a:rPr lang="en-IN" sz="2000" b="1">
                <a:solidFill>
                  <a:srgbClr val="04617B"/>
                </a:solidFill>
                <a:latin typeface="Noto Sans Black" pitchFamily="2"/>
              </a:rPr>
              <a:t>Using SITL for ArduPilot Testing</a:t>
            </a:r>
          </a:p>
          <a:p>
            <a:pPr marL="0" lvl="2" indent="0" hangingPunct="0">
              <a:buFont typeface="OpenSymbol"/>
            </a:pPr>
            <a:r>
              <a:rPr lang="en-IN" sz="1600" b="1">
                <a:solidFill>
                  <a:srgbClr val="EA7500"/>
                </a:solidFill>
                <a:latin typeface="Noto Sans Black" pitchFamily="2"/>
              </a:rPr>
              <a:t>command :  sim_vehicle.py -v ArduPlane -f quadplane --console --map</a:t>
            </a:r>
          </a:p>
          <a:p>
            <a:pPr marL="0" lvl="2" indent="0" hangingPunct="0">
              <a:buFont typeface="OpenSymbol"/>
            </a:pPr>
            <a:endParaRPr lang="en-IN" sz="1600" b="1">
              <a:solidFill>
                <a:srgbClr val="EA7500"/>
              </a:solidFill>
              <a:latin typeface="Noto Sans Black" pitchFamily="2"/>
            </a:endParaRPr>
          </a:p>
          <a:p>
            <a:pPr marL="0" lvl="2" indent="0" hangingPunct="0">
              <a:buFont typeface="OpenSymbol"/>
            </a:pPr>
            <a:r>
              <a:rPr lang="en-IN" sz="1600" b="1">
                <a:solidFill>
                  <a:srgbClr val="EA7500"/>
                </a:solidFill>
                <a:latin typeface="Noto Sans Black" pitchFamily="2"/>
              </a:rPr>
              <a:t>sim_vehicle.py → This is the simulation</a:t>
            </a:r>
          </a:p>
          <a:p>
            <a:pPr marL="0" lvl="2" indent="0" hangingPunct="0">
              <a:buFont typeface="OpenSymbol"/>
            </a:pPr>
            <a:r>
              <a:rPr lang="en-IN" sz="1600" b="1">
                <a:solidFill>
                  <a:srgbClr val="EA7500"/>
                </a:solidFill>
                <a:latin typeface="Noto Sans Black" pitchFamily="2"/>
              </a:rPr>
              <a:t>-v ArduPlane    →  this selects the vehicle type</a:t>
            </a:r>
          </a:p>
          <a:p>
            <a:pPr marL="0" lvl="2" indent="0" hangingPunct="0">
              <a:buFont typeface="OpenSymbol"/>
            </a:pPr>
            <a:r>
              <a:rPr lang="en-IN" sz="1600" b="1">
                <a:solidFill>
                  <a:srgbClr val="EA7500"/>
                </a:solidFill>
                <a:latin typeface="Noto Sans Black" pitchFamily="2"/>
              </a:rPr>
              <a:t>-f quadplane    →  this select the frame type for selected vehicle</a:t>
            </a:r>
          </a:p>
          <a:p>
            <a:pPr marL="0" lvl="2" indent="0" hangingPunct="0">
              <a:buFont typeface="OpenSymbol"/>
            </a:pPr>
            <a:r>
              <a:rPr lang="en-IN" sz="1600" b="1">
                <a:solidFill>
                  <a:srgbClr val="EA7500"/>
                </a:solidFill>
                <a:latin typeface="Noto Sans Black" pitchFamily="2"/>
              </a:rPr>
              <a:t>--console          →  selects the ground station console window</a:t>
            </a:r>
          </a:p>
          <a:p>
            <a:pPr marL="0" lvl="2" indent="0" hangingPunct="0">
              <a:buFont typeface="OpenSymbol"/>
            </a:pPr>
            <a:r>
              <a:rPr lang="en-IN" sz="1600" b="1">
                <a:solidFill>
                  <a:srgbClr val="EA7500"/>
                </a:solidFill>
                <a:latin typeface="Noto Sans Black" pitchFamily="2"/>
              </a:rPr>
              <a:t>--map                →  this enables the map</a:t>
            </a:r>
          </a:p>
          <a:p>
            <a:pPr marL="0" lvl="2" indent="0" hangingPunct="0">
              <a:buFont typeface="OpenSymbol"/>
            </a:pPr>
            <a:r>
              <a:rPr lang="en-IN" sz="1600" b="1">
                <a:solidFill>
                  <a:srgbClr val="EA7500"/>
                </a:solidFill>
                <a:latin typeface="Noto Sans Black" pitchFamily="2"/>
              </a:rPr>
              <a:t>--osd                 →   OSD emulation displays OSD panel items and locations</a:t>
            </a:r>
          </a:p>
          <a:p>
            <a:pPr lvl="0" algn="l">
              <a:buSzPct val="100000"/>
              <a:buFont typeface="OpenSymbol"/>
              <a:buChar char="•"/>
            </a:pPr>
            <a:r>
              <a:rPr lang="en-IN" sz="1400" b="1">
                <a:solidFill>
                  <a:srgbClr val="04617B"/>
                </a:solidFill>
                <a:latin typeface="Noto Sans Black" pitchFamily="2"/>
              </a:rPr>
              <a:t> </a:t>
            </a:r>
            <a:r>
              <a:rPr lang="en-IN" sz="2000" b="1">
                <a:solidFill>
                  <a:srgbClr val="04617B"/>
                </a:solidFill>
                <a:latin typeface="Noto Sans Black" pitchFamily="2"/>
              </a:rPr>
              <a:t>Testing mavproxy commands</a:t>
            </a:r>
          </a:p>
          <a:p>
            <a:pPr marL="0" lvl="2" indent="0" hangingPunct="0">
              <a:buFont typeface="OpenSymbol"/>
            </a:pPr>
            <a:r>
              <a:rPr lang="en-IN" sz="1600" b="1">
                <a:solidFill>
                  <a:srgbClr val="EA7500"/>
                </a:solidFill>
                <a:latin typeface="Noto Sans Black" pitchFamily="2"/>
              </a:rPr>
              <a:t>Prepare for take off →  qloiter</a:t>
            </a:r>
          </a:p>
          <a:p>
            <a:pPr marL="0" lvl="2" indent="0" hangingPunct="0">
              <a:buFont typeface="OpenSymbol"/>
            </a:pPr>
            <a:r>
              <a:rPr lang="en-IN" sz="1600" b="1">
                <a:solidFill>
                  <a:srgbClr val="EA7500"/>
                </a:solidFill>
                <a:latin typeface="Noto Sans Black" pitchFamily="2"/>
              </a:rPr>
              <a:t>arm the throttle       →  arm throttle</a:t>
            </a:r>
          </a:p>
          <a:p>
            <a:pPr marL="0" lvl="2" indent="0" hangingPunct="0">
              <a:buFont typeface="OpenSymbol"/>
            </a:pPr>
            <a:r>
              <a:rPr lang="en-IN" sz="1600" b="1">
                <a:solidFill>
                  <a:srgbClr val="EA7500"/>
                </a:solidFill>
                <a:latin typeface="Noto Sans Black" pitchFamily="2"/>
              </a:rPr>
              <a:t>help →  will display mavproxy commands</a:t>
            </a:r>
          </a:p>
          <a:p>
            <a:pPr marL="0" lvl="2" indent="0" hangingPunct="0">
              <a:buFont typeface="OpenSymbol"/>
            </a:pPr>
            <a:r>
              <a:rPr lang="en-IN" sz="1600" b="1">
                <a:solidFill>
                  <a:srgbClr val="EA7500"/>
                </a:solidFill>
                <a:latin typeface="Noto Sans Black" pitchFamily="2"/>
              </a:rPr>
              <a:t>Here the normal throttle is input on channel 3, we want to lift off and raise the throttle</a:t>
            </a:r>
          </a:p>
          <a:p>
            <a:pPr marL="0" lvl="2" indent="0" hangingPunct="0">
              <a:buFont typeface="OpenSymbol"/>
            </a:pPr>
            <a:r>
              <a:rPr lang="en-IN" sz="1600" b="1">
                <a:solidFill>
                  <a:srgbClr val="EA7500"/>
                </a:solidFill>
                <a:latin typeface="Noto Sans Black" pitchFamily="2"/>
              </a:rPr>
              <a:t>command :  rc 3 1700</a:t>
            </a:r>
          </a:p>
          <a:p>
            <a:pPr marL="0" lvl="2" indent="0" hangingPunct="0">
              <a:buFont typeface="OpenSymbol"/>
            </a:pPr>
            <a:r>
              <a:rPr lang="en-IN" sz="1600" b="1">
                <a:solidFill>
                  <a:srgbClr val="EA7500"/>
                </a:solidFill>
                <a:latin typeface="Noto Sans Black" pitchFamily="2"/>
              </a:rPr>
              <a:t>set the wind speed for 4 meter per second : → param set SIM_WIND_SPD 4</a:t>
            </a:r>
          </a:p>
          <a:p>
            <a:pPr marL="0" lvl="2" indent="0" hangingPunct="0">
              <a:buFont typeface="OpenSymbol"/>
            </a:pPr>
            <a:r>
              <a:rPr lang="en-IN" sz="1600" b="1">
                <a:solidFill>
                  <a:srgbClr val="EA7500"/>
                </a:solidFill>
                <a:latin typeface="Noto Sans Black" pitchFamily="2"/>
              </a:rPr>
              <a:t>take off and flying : →  qhover</a:t>
            </a:r>
          </a:p>
          <a:p>
            <a:pPr marL="0" lvl="2" indent="0" hangingPunct="0">
              <a:buFont typeface="OpenSymbol"/>
            </a:pPr>
            <a:r>
              <a:rPr lang="en-IN" sz="1600" b="1">
                <a:solidFill>
                  <a:srgbClr val="EA7500"/>
                </a:solidFill>
                <a:latin typeface="Noto Sans Black" pitchFamily="2"/>
              </a:rPr>
              <a:t>change the RTL mode → param set Q_RTL_MODE 1</a:t>
            </a:r>
          </a:p>
          <a:p>
            <a:pPr marL="0" lvl="2" indent="0" hangingPunct="0">
              <a:buFont typeface="OpenSymbol"/>
            </a:pPr>
            <a:r>
              <a:rPr lang="en-IN" sz="1600" b="1">
                <a:solidFill>
                  <a:srgbClr val="EA7500"/>
                </a:solidFill>
                <a:latin typeface="Noto Sans Black" pitchFamily="2"/>
              </a:rPr>
              <a:t>command : →  cruise</a:t>
            </a:r>
          </a:p>
          <a:p>
            <a:pPr marL="0" lvl="2" indent="0" hangingPunct="0">
              <a:buFont typeface="OpenSymbol"/>
            </a:pPr>
            <a:r>
              <a:rPr lang="en-IN" sz="1600" b="1">
                <a:solidFill>
                  <a:srgbClr val="EA7500"/>
                </a:solidFill>
                <a:latin typeface="Noto Sans Black" pitchFamily="2"/>
              </a:rPr>
              <a:t>now turn cruiseing around channel 1  and 1300 left turn  →   rc 1 1300</a:t>
            </a:r>
          </a:p>
          <a:p>
            <a:pPr marL="0" lvl="2" indent="0" hangingPunct="0">
              <a:buFont typeface="OpenSymbol"/>
            </a:pPr>
            <a:r>
              <a:rPr lang="en-IN" sz="1600" b="1">
                <a:solidFill>
                  <a:srgbClr val="EA7500"/>
                </a:solidFill>
                <a:latin typeface="Noto Sans Black" pitchFamily="2"/>
              </a:rPr>
              <a:t>and set up rc 1 1500 to stop turning</a:t>
            </a:r>
          </a:p>
          <a:p>
            <a:pPr marL="0" lvl="2" indent="0" hangingPunct="0">
              <a:buFont typeface="OpenSymbol"/>
            </a:pPr>
            <a:endParaRPr lang="en-IN" sz="1800" b="1">
              <a:solidFill>
                <a:srgbClr val="EA7500"/>
              </a:solidFill>
              <a:effectLst>
                <a:outerShdw dist="17962" dir="2700000">
                  <a:srgbClr val="000000"/>
                </a:outerShdw>
              </a:effectLst>
              <a:latin typeface="Noto Sans Black" pitchFamily="2"/>
            </a:endParaRPr>
          </a:p>
          <a:p>
            <a:pPr lvl="0" algn="l">
              <a:buSzPct val="100000"/>
              <a:buFont typeface="OpenSymbol"/>
              <a:buChar char="•"/>
            </a:pPr>
            <a:r>
              <a:rPr lang="en-IN" sz="1400" b="1">
                <a:solidFill>
                  <a:srgbClr val="EA7500"/>
                </a:solidFill>
                <a:effectLst>
                  <a:outerShdw dist="17962" dir="2700000">
                    <a:srgbClr val="000000"/>
                  </a:outerShdw>
                </a:effectLst>
                <a:latin typeface="Noto Sans Black" pitchFamily="2"/>
              </a:rPr>
              <a:t>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19D7EFC-EF30-1ED7-46AF-CA1E29D2FBC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43999" y="287999"/>
            <a:ext cx="11520004" cy="6898681"/>
          </a:xfrm>
        </p:spPr>
        <p:txBody>
          <a:bodyPr anchor="ctr" anchorCtr="1"/>
          <a:lstStyle/>
          <a:p>
            <a:endParaRPr lang="en-IN"/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D7611922-916D-AAC8-74B8-64F8116E38E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37881" y="814334"/>
            <a:ext cx="11065999" cy="595365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99D3001-D191-64CA-0F1C-53ACBABA2DA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49443" y="628201"/>
            <a:ext cx="10798561" cy="5851803"/>
          </a:xfrm>
        </p:spPr>
        <p:txBody>
          <a:bodyPr/>
          <a:lstStyle/>
          <a:p>
            <a:pPr lvl="0" algn="l">
              <a:buSzPct val="100000"/>
              <a:buFont typeface="OpenSymbol"/>
              <a:buChar char="•"/>
            </a:pPr>
            <a:r>
              <a:rPr lang="en-IN" sz="2000" b="1">
                <a:solidFill>
                  <a:srgbClr val="04617B"/>
                </a:solidFill>
                <a:latin typeface="Noto Sans Black" pitchFamily="2"/>
              </a:rPr>
              <a:t> </a:t>
            </a:r>
            <a:r>
              <a:rPr lang="en-IN" sz="2400" b="1">
                <a:solidFill>
                  <a:srgbClr val="04617B"/>
                </a:solidFill>
                <a:latin typeface="Noto Sans Black" pitchFamily="2"/>
              </a:rPr>
              <a:t>Mission Planner on Linux</a:t>
            </a:r>
          </a:p>
          <a:p>
            <a:pPr marL="0" lvl="1" indent="0" hangingPunct="0">
              <a:buFont typeface="OpenSymbol"/>
            </a:pPr>
            <a:r>
              <a:rPr lang="en-IN" sz="1800" b="1">
                <a:solidFill>
                  <a:srgbClr val="B85C00"/>
                </a:solidFill>
                <a:latin typeface="Noto Sans Black" pitchFamily="2"/>
              </a:rPr>
              <a:t>Download and install the latest version of MONO from [here]</a:t>
            </a:r>
          </a:p>
          <a:p>
            <a:pPr marL="0" lvl="1" indent="0" hangingPunct="0">
              <a:buFont typeface="OpenSymbol"/>
            </a:pPr>
            <a:r>
              <a:rPr lang="en-IN" sz="1800" b="1">
                <a:solidFill>
                  <a:srgbClr val="B85C00"/>
                </a:solidFill>
                <a:latin typeface="Noto Sans Black" pitchFamily="2"/>
              </a:rPr>
              <a:t>(https://www.mono-project.com/download/stable/)  </a:t>
            </a:r>
          </a:p>
          <a:p>
            <a:pPr marL="0" lvl="1" indent="0" hangingPunct="0">
              <a:buFont typeface="OpenSymbol"/>
            </a:pPr>
            <a:r>
              <a:rPr lang="en-IN" sz="1800" b="1">
                <a:solidFill>
                  <a:srgbClr val="B85C00"/>
                </a:solidFill>
                <a:latin typeface="Noto Sans Black" pitchFamily="2"/>
              </a:rPr>
              <a:t>Download Mission Planner as a zip file from [here]</a:t>
            </a:r>
          </a:p>
          <a:p>
            <a:pPr marL="0" lvl="1" indent="0" hangingPunct="0">
              <a:buFont typeface="OpenSymbol"/>
            </a:pPr>
            <a:r>
              <a:rPr lang="en-IN" sz="1800" b="1">
                <a:solidFill>
                  <a:srgbClr val="B85C00"/>
                </a:solidFill>
                <a:latin typeface="Noto Sans Black" pitchFamily="2"/>
              </a:rPr>
              <a:t>(https://firmware.ardupilot.org/Tools/MissionPlanner/MissionPlanner-latest.zip)  </a:t>
            </a:r>
          </a:p>
          <a:p>
            <a:pPr marL="0" lvl="1" indent="0" hangingPunct="0">
              <a:buFont typeface="OpenSymbol"/>
            </a:pPr>
            <a:r>
              <a:rPr lang="en-IN" sz="1800" b="1">
                <a:solidFill>
                  <a:srgbClr val="B85C00"/>
                </a:solidFill>
                <a:latin typeface="Noto Sans Black" pitchFamily="2"/>
              </a:rPr>
              <a:t>and unzip to a directory.</a:t>
            </a:r>
          </a:p>
          <a:p>
            <a:pPr marL="0" lvl="1" indent="0" hangingPunct="0">
              <a:buFont typeface="OpenSymbol"/>
            </a:pPr>
            <a:r>
              <a:rPr lang="en-IN" sz="1800" b="1">
                <a:solidFill>
                  <a:srgbClr val="B85C00"/>
                </a:solidFill>
                <a:latin typeface="Noto Sans Black" pitchFamily="2"/>
              </a:rPr>
              <a:t>Change to that directory and execute:</a:t>
            </a:r>
          </a:p>
          <a:p>
            <a:pPr marL="0" lvl="1" indent="0" hangingPunct="0">
              <a:buFont typeface="OpenSymbol"/>
            </a:pPr>
            <a:r>
              <a:rPr lang="en-IN" sz="1800" b="1">
                <a:solidFill>
                  <a:srgbClr val="B85C00"/>
                </a:solidFill>
                <a:latin typeface="Noto Sans Black" pitchFamily="2"/>
              </a:rPr>
              <a:t>mono MissionPlanner.exe</a:t>
            </a:r>
          </a:p>
          <a:p>
            <a:pPr marL="0" lvl="1" indent="0" hangingPunct="0">
              <a:buFont typeface="OpenSymbol"/>
            </a:pPr>
            <a:endParaRPr lang="en-IN" sz="1800" b="1">
              <a:solidFill>
                <a:srgbClr val="B85C00"/>
              </a:solidFill>
              <a:latin typeface="Noto Sans Black" pitchFamily="2"/>
            </a:endParaRPr>
          </a:p>
          <a:p>
            <a:pPr lvl="0" algn="l">
              <a:buSzPct val="100000"/>
              <a:buFont typeface="OpenSymbol"/>
              <a:buChar char="•"/>
            </a:pPr>
            <a:r>
              <a:rPr lang="en-IN" sz="1400" b="1">
                <a:solidFill>
                  <a:srgbClr val="04617B"/>
                </a:solidFill>
                <a:latin typeface="Noto Sans Black" pitchFamily="2"/>
              </a:rPr>
              <a:t> </a:t>
            </a:r>
            <a:r>
              <a:rPr lang="en-IN" sz="2400" b="1">
                <a:solidFill>
                  <a:srgbClr val="04617B"/>
                </a:solidFill>
                <a:latin typeface="Noto Sans Black" pitchFamily="2"/>
              </a:rPr>
              <a:t>DroneKit</a:t>
            </a:r>
          </a:p>
          <a:p>
            <a:pPr marL="0" lvl="1" indent="0" hangingPunct="0">
              <a:buFont typeface="OpenSymbol"/>
            </a:pPr>
            <a:r>
              <a:rPr lang="en-IN" sz="1800" b="1">
                <a:solidFill>
                  <a:srgbClr val="B85C00"/>
                </a:solidFill>
                <a:latin typeface="Noto Sans Black" pitchFamily="2"/>
              </a:rPr>
              <a:t>Installation</a:t>
            </a:r>
          </a:p>
          <a:p>
            <a:pPr marL="0" lvl="3" indent="0" hangingPunct="0">
              <a:buFont typeface="OpenSymbol"/>
            </a:pPr>
            <a:r>
              <a:rPr lang="en-IN" b="1">
                <a:solidFill>
                  <a:srgbClr val="B85C00"/>
                </a:solidFill>
                <a:latin typeface="Noto Sans Black" pitchFamily="2"/>
              </a:rPr>
              <a:t>pip install dronekit</a:t>
            </a:r>
          </a:p>
          <a:p>
            <a:pPr marL="0" lvl="3" indent="0" hangingPunct="0">
              <a:buFont typeface="OpenSymbol"/>
            </a:pPr>
            <a:r>
              <a:rPr lang="en-IN" b="1">
                <a:solidFill>
                  <a:srgbClr val="B85C00"/>
                </a:solidFill>
                <a:latin typeface="Noto Sans Black" pitchFamily="2"/>
              </a:rPr>
              <a:t>pip install dronekit-sitl</a:t>
            </a:r>
          </a:p>
          <a:p>
            <a:pPr marL="0" lvl="1" indent="0" hangingPunct="0">
              <a:buFont typeface="OpenSymbol"/>
            </a:pPr>
            <a:r>
              <a:rPr lang="en-IN" sz="1800" b="1">
                <a:solidFill>
                  <a:srgbClr val="B85C00"/>
                </a:solidFill>
                <a:latin typeface="Noto Sans Black" pitchFamily="2"/>
              </a:rPr>
              <a:t>Get started</a:t>
            </a:r>
          </a:p>
          <a:p>
            <a:pPr marL="0" lvl="3" indent="0" hangingPunct="0">
              <a:buFont typeface="OpenSymbol"/>
            </a:pPr>
            <a:r>
              <a:rPr lang="en-IN" b="1">
                <a:solidFill>
                  <a:srgbClr val="B85C00"/>
                </a:solidFill>
                <a:latin typeface="Noto Sans Black" pitchFamily="2"/>
              </a:rPr>
              <a:t>dronekit-sitl copter</a:t>
            </a:r>
          </a:p>
          <a:p>
            <a:pPr marL="0" lvl="3" indent="0" hangingPunct="0">
              <a:buFont typeface="OpenSymbol"/>
            </a:pPr>
            <a:r>
              <a:rPr lang="en-IN" b="1">
                <a:solidFill>
                  <a:srgbClr val="B85C00"/>
                </a:solidFill>
                <a:latin typeface="Noto Sans Black" pitchFamily="2"/>
              </a:rPr>
              <a:t>mavproxy.py --master tcp:127.0.0.1:5760</a:t>
            </a:r>
          </a:p>
          <a:p>
            <a:pPr marL="0" lvl="8" indent="0" hangingPunct="0">
              <a:buNone/>
            </a:pPr>
            <a:r>
              <a:rPr lang="en-IN" b="1">
                <a:solidFill>
                  <a:srgbClr val="B85C00"/>
                </a:solidFill>
                <a:latin typeface="Noto Sans Black" pitchFamily="2"/>
              </a:rPr>
              <a:t>--sitl 127.0.0.1:55001</a:t>
            </a:r>
          </a:p>
          <a:p>
            <a:pPr marL="0" lvl="8" indent="0" hangingPunct="0">
              <a:buNone/>
            </a:pPr>
            <a:r>
              <a:rPr lang="en-IN" b="1">
                <a:solidFill>
                  <a:srgbClr val="B85C00"/>
                </a:solidFill>
                <a:latin typeface="Noto Sans Black" pitchFamily="2"/>
              </a:rPr>
              <a:t>--out 127.0.0.1:14550</a:t>
            </a:r>
          </a:p>
          <a:p>
            <a:pPr marL="0" lvl="8" indent="0" hangingPunct="0">
              <a:buNone/>
            </a:pPr>
            <a:r>
              <a:rPr lang="en-IN" b="1">
                <a:solidFill>
                  <a:srgbClr val="B85C00"/>
                </a:solidFill>
                <a:latin typeface="Noto Sans Black" pitchFamily="2"/>
              </a:rPr>
              <a:t>--out 127.0.0.1:14551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BDC3F7B-D981-690C-4C4C-A7097F57D6E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1" y="301322"/>
            <a:ext cx="10798561" cy="5851803"/>
          </a:xfrm>
        </p:spPr>
        <p:txBody>
          <a:bodyPr/>
          <a:lstStyle/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 b="1">
                <a:solidFill>
                  <a:srgbClr val="04617B"/>
                </a:solidFill>
                <a:latin typeface="Noto Sans Black" pitchFamily="2"/>
              </a:rPr>
              <a:t>Setup GCS code using Pymavlink</a:t>
            </a:r>
          </a:p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 sz="2200" b="1">
                <a:solidFill>
                  <a:srgbClr val="B85C00"/>
                </a:solidFill>
                <a:latin typeface="Noto Sans Black" pitchFamily="2"/>
              </a:rPr>
              <a:t>Script :  takeoff.py, move.py</a:t>
            </a:r>
          </a:p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 sz="2200" b="1">
                <a:solidFill>
                  <a:srgbClr val="B85C00"/>
                </a:solidFill>
                <a:latin typeface="Noto Sans Black" pitchFamily="2"/>
              </a:rPr>
              <a:t>SITL    : sim_vehicle.py -v ArduCopter</a:t>
            </a:r>
          </a:p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 sz="2200" b="1">
                <a:solidFill>
                  <a:srgbClr val="B85C00"/>
                </a:solidFill>
                <a:latin typeface="Noto Sans Black" pitchFamily="2"/>
              </a:rPr>
              <a:t>GCS    : mono MissionPlanner.exe</a:t>
            </a:r>
          </a:p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 sz="1400" b="1">
                <a:latin typeface="Noto Sans Black" pitchFamily="2"/>
              </a:rPr>
              <a:t>The MAVLink command protocol allows guaranteed delivery of MAVLink commands.</a:t>
            </a:r>
          </a:p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 sz="1400" b="1">
                <a:latin typeface="Noto Sans Black" pitchFamily="2"/>
              </a:rPr>
              <a:t>the GCS or program sends the message command_long to the drone</a:t>
            </a:r>
          </a:p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 sz="1400" b="1">
                <a:latin typeface="Noto Sans Black" pitchFamily="2"/>
              </a:rPr>
              <a:t>when the drone receives that message it tries to act upon the command</a:t>
            </a:r>
          </a:p>
          <a:p>
            <a:pPr lvl="0" algn="l">
              <a:buClr>
                <a:srgbClr val="04617B"/>
              </a:buClr>
              <a:buSzPct val="45000"/>
              <a:buFont typeface="StarSymbol"/>
              <a:buChar char="●"/>
            </a:pPr>
            <a:r>
              <a:rPr lang="en-IN" sz="1200" b="1">
                <a:latin typeface="Noto Sans Black" pitchFamily="2"/>
              </a:rPr>
              <a:t>Here command_long is defined by message 76, every command has</a:t>
            </a:r>
          </a:p>
          <a:p>
            <a:pPr marL="0" lvl="1" indent="0" hangingPunct="0">
              <a:spcBef>
                <a:spcPts val="0"/>
              </a:spcBef>
              <a:spcAft>
                <a:spcPts val="1410"/>
              </a:spcAft>
              <a:buClr>
                <a:srgbClr val="04617B"/>
              </a:buClr>
              <a:buSzPct val="75000"/>
              <a:buFont typeface="StarSymbol"/>
              <a:buChar char="–"/>
            </a:pPr>
            <a:r>
              <a:rPr lang="en-IN" sz="1200" b="1">
                <a:latin typeface="Noto Sans Black" pitchFamily="2"/>
              </a:rPr>
              <a:t>target_system →  that we are sending the command too</a:t>
            </a:r>
          </a:p>
          <a:p>
            <a:pPr marL="0" lvl="1" indent="0" hangingPunct="0">
              <a:spcBef>
                <a:spcPts val="0"/>
              </a:spcBef>
              <a:spcAft>
                <a:spcPts val="1410"/>
              </a:spcAft>
              <a:buClr>
                <a:srgbClr val="04617B"/>
              </a:buClr>
              <a:buSzPct val="75000"/>
              <a:buFont typeface="StarSymbol"/>
              <a:buChar char="–"/>
            </a:pPr>
            <a:r>
              <a:rPr lang="en-IN" sz="1200" b="1">
                <a:latin typeface="Noto Sans Black" pitchFamily="2"/>
              </a:rPr>
              <a:t>target_component →  that we are sending the command too</a:t>
            </a:r>
          </a:p>
          <a:p>
            <a:pPr marL="0" lvl="1" indent="0" hangingPunct="0">
              <a:spcBef>
                <a:spcPts val="0"/>
              </a:spcBef>
              <a:spcAft>
                <a:spcPts val="1410"/>
              </a:spcAft>
              <a:buClr>
                <a:srgbClr val="04617B"/>
              </a:buClr>
              <a:buSzPct val="75000"/>
              <a:buFont typeface="StarSymbol"/>
              <a:buChar char="–"/>
            </a:pPr>
            <a:r>
              <a:rPr lang="en-IN" sz="1200" b="1">
                <a:latin typeface="Noto Sans Black" pitchFamily="2"/>
              </a:rPr>
              <a:t>command → enumeration of the command that we are sending</a:t>
            </a:r>
          </a:p>
          <a:p>
            <a:pPr marL="0" lvl="1" indent="0" hangingPunct="0">
              <a:spcBef>
                <a:spcPts val="0"/>
              </a:spcBef>
              <a:spcAft>
                <a:spcPts val="1410"/>
              </a:spcAft>
              <a:buClr>
                <a:srgbClr val="04617B"/>
              </a:buClr>
              <a:buSzPct val="75000"/>
              <a:buFont typeface="StarSymbol"/>
              <a:buChar char="–"/>
            </a:pPr>
            <a:r>
              <a:rPr lang="en-IN" sz="1200" b="1">
                <a:latin typeface="Noto Sans Black" pitchFamily="2"/>
              </a:rPr>
              <a:t>Confirmation →  sending zero for the confirmation</a:t>
            </a:r>
          </a:p>
          <a:p>
            <a:pPr marL="0" lvl="1" indent="0" hangingPunct="0">
              <a:spcBef>
                <a:spcPts val="0"/>
              </a:spcBef>
              <a:spcAft>
                <a:spcPts val="1410"/>
              </a:spcAft>
              <a:buClr>
                <a:srgbClr val="04617B"/>
              </a:buClr>
              <a:buSzPct val="75000"/>
              <a:buFont typeface="StarSymbol"/>
              <a:buChar char="–"/>
            </a:pPr>
            <a:r>
              <a:rPr lang="en-IN" sz="1200" b="1">
                <a:latin typeface="Noto Sans Black" pitchFamily="2"/>
              </a:rPr>
              <a:t>7 param  --&gt; next 7 params are defined by command type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B10822B-51D0-D53B-7145-13D8B4D79F4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1" y="301322"/>
            <a:ext cx="10798561" cy="5851803"/>
          </a:xfrm>
        </p:spPr>
        <p:txBody>
          <a:bodyPr anchor="ctr" anchorCtr="1"/>
          <a:lstStyle/>
          <a:p>
            <a:endParaRPr lang="en-IN"/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3F95A017-D7F9-CE63-4BD0-6A75FAAD1F8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9041" y="614873"/>
            <a:ext cx="11346122" cy="635508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vi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vid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ivid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777</Words>
  <Application>Microsoft Office PowerPoint</Application>
  <PresentationFormat>Widescreen</PresentationFormat>
  <Paragraphs>110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Noto Sans</vt:lpstr>
      <vt:lpstr>Noto Sans Black</vt:lpstr>
      <vt:lpstr>Noto Sans Light</vt:lpstr>
      <vt:lpstr>Noto Sans Regular</vt:lpstr>
      <vt:lpstr>OpenSymbol</vt:lpstr>
      <vt:lpstr>StarSymbol</vt:lpstr>
      <vt:lpstr>Vivid</vt:lpstr>
      <vt:lpstr>Vivid1</vt:lpstr>
      <vt:lpstr>Vivid2</vt:lpstr>
      <vt:lpstr>GA ASSIGMENT SW-PYT-001</vt:lpstr>
      <vt:lpstr>Over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creator>Kishan Billava</dc:creator>
  <cp:lastModifiedBy>Kishan Billava</cp:lastModifiedBy>
  <cp:revision>6</cp:revision>
  <dcterms:created xsi:type="dcterms:W3CDTF">2021-11-16T13:20:12Z</dcterms:created>
  <dcterms:modified xsi:type="dcterms:W3CDTF">2022-11-26T04:55:50Z</dcterms:modified>
</cp:coreProperties>
</file>