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289A3-77FB-4B5C-9595-81B138C489B6}" v="47" dt="2022-01-31T11:19:08.376"/>
    <p1510:client id="{CA48505B-CCC0-4522-A143-8521D041842C}" v="144" dt="2022-01-31T11:15:26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973" y="763523"/>
            <a:ext cx="3511296" cy="533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1. System Perspective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External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Interaction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Structural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Behavioral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2. UML Diagram Type </a:t>
            </a:r>
            <a:endParaRPr lang="en-US" sz="2200" b="1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Activity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Use case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Sequence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Class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State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C0CB6-492C-4CDF-81B1-84AF44091088}"/>
              </a:ext>
            </a:extLst>
          </p:cNvPr>
          <p:cNvSpPr txBox="1"/>
          <p:nvPr/>
        </p:nvSpPr>
        <p:spPr>
          <a:xfrm>
            <a:off x="2854445" y="639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>
              <a:cs typeface="Calibri"/>
            </a:endParaRPr>
          </a:p>
        </p:txBody>
      </p:sp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id="{F2C7B9B2-D892-4301-AF18-D3C968B8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2622062"/>
            <a:ext cx="3390181" cy="3586354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027DCE3-FD79-4F0F-B403-AE326BF1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30" y="2382732"/>
            <a:ext cx="2743200" cy="4105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0F6DE-E51B-44D2-91B7-92EF8A91D7CB}"/>
              </a:ext>
            </a:extLst>
          </p:cNvPr>
          <p:cNvSpPr txBox="1"/>
          <p:nvPr/>
        </p:nvSpPr>
        <p:spPr>
          <a:xfrm>
            <a:off x="4163683" y="6363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Behavioural Perspective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939E1-E26D-4404-AFDD-E8CC46F70931}"/>
              </a:ext>
            </a:extLst>
          </p:cNvPr>
          <p:cNvSpPr txBox="1"/>
          <p:nvPr/>
        </p:nvSpPr>
        <p:spPr>
          <a:xfrm>
            <a:off x="1244181" y="62187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Proposed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</cp:revision>
  <dcterms:created xsi:type="dcterms:W3CDTF">2022-01-31T11:06:27Z</dcterms:created>
  <dcterms:modified xsi:type="dcterms:W3CDTF">2022-01-31T11:22:04Z</dcterms:modified>
</cp:coreProperties>
</file>