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0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3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28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35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0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81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746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5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0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54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5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12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0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4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55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1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06F4-7539-496F-84DB-A0E082400ECF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02B0D-C5A7-43D3-9B36-3A822EAB6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0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7AAA-E638-434A-B35D-DA3B96F7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-91440"/>
            <a:ext cx="7766936" cy="16154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Writing to the Audience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5B7C0-5260-4577-A683-CBA9780F5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1" y="1971041"/>
            <a:ext cx="5933440" cy="3176692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and training are uploaded on the website to observe previous 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all information like note, place, attachment,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Staff can access their roaster via phone and will get update of everything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2050" name="Picture 2" descr="How to Make a Monthly Work Schedule Template | Wrike">
            <a:extLst>
              <a:ext uri="{FF2B5EF4-FFF2-40B4-BE49-F238E27FC236}">
                <a16:creationId xmlns:a16="http://schemas.microsoft.com/office/drawing/2014/main" id="{161A6F1B-F7A7-42FB-8694-97AB4EEB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760" y="1971041"/>
            <a:ext cx="498856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F8B-78B7-4C97-A0C1-6847BDB2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1920"/>
            <a:ext cx="4781973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B4B4D-F28D-420C-9AEA-0757042D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1127761"/>
            <a:ext cx="6543040" cy="40199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Employees 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helps minimize mistakes and improve and increases work productivity</a:t>
            </a:r>
            <a:endParaRPr lang="en-AU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80" name="Picture 8" descr="Shift Roster Excel Template: How to Set it Up">
            <a:extLst>
              <a:ext uri="{FF2B5EF4-FFF2-40B4-BE49-F238E27FC236}">
                <a16:creationId xmlns:a16="http://schemas.microsoft.com/office/drawing/2014/main" id="{00806E6B-A130-421E-9B2F-979272FD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80" y="1127761"/>
            <a:ext cx="506984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8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2C3A-34DA-435A-A3EB-48EC6610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2880"/>
            <a:ext cx="3796453" cy="1016000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0CA6-B601-4D86-8BE3-5E9471322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61065"/>
            <a:ext cx="3603413" cy="3369735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Rick – Team leader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Bandana Tiwari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Deepin Dhami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Kishan Pangeni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Chihyen Wei</a:t>
            </a:r>
            <a:endParaRPr lang="en-AU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Smile Emoji Iphone Up Emoticon - Upside Down Smiley Meme, HD Png Download -  1024x1024(#1099980) - PngFind">
            <a:extLst>
              <a:ext uri="{FF2B5EF4-FFF2-40B4-BE49-F238E27FC236}">
                <a16:creationId xmlns:a16="http://schemas.microsoft.com/office/drawing/2014/main" id="{FE9E1B56-F82D-4A39-BA14-ECB65A1AB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59" y="508000"/>
            <a:ext cx="157480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olest 25+ Web Design Trends In 2021, that'll rock the world😎 | by  ThemeSelection | Quick Code | Medium">
            <a:extLst>
              <a:ext uri="{FF2B5EF4-FFF2-40B4-BE49-F238E27FC236}">
                <a16:creationId xmlns:a16="http://schemas.microsoft.com/office/drawing/2014/main" id="{FDD3BA92-D179-477B-B944-C61EC05B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710266"/>
            <a:ext cx="5370830" cy="325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94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111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Writing to the Audience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to the Audience</dc:title>
  <dc:creator>Bandana Tiwari</dc:creator>
  <cp:lastModifiedBy>Bandana Tiwari</cp:lastModifiedBy>
  <cp:revision>1</cp:revision>
  <dcterms:created xsi:type="dcterms:W3CDTF">2022-01-29T17:12:24Z</dcterms:created>
  <dcterms:modified xsi:type="dcterms:W3CDTF">2022-01-29T17:47:38Z</dcterms:modified>
</cp:coreProperties>
</file>