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D864-3989-4AE3-AB1A-1ECA55BEEE80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5FF5-ED27-401B-A265-AC5E3BFEE5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19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D864-3989-4AE3-AB1A-1ECA55BEEE80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5FF5-ED27-401B-A265-AC5E3BFEE5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33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D864-3989-4AE3-AB1A-1ECA55BEEE80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5FF5-ED27-401B-A265-AC5E3BFEE543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0420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D864-3989-4AE3-AB1A-1ECA55BEEE80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5FF5-ED27-401B-A265-AC5E3BFEE5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33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D864-3989-4AE3-AB1A-1ECA55BEEE80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5FF5-ED27-401B-A265-AC5E3BFEE543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4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D864-3989-4AE3-AB1A-1ECA55BEEE80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5FF5-ED27-401B-A265-AC5E3BFEE5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3976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D864-3989-4AE3-AB1A-1ECA55BEEE80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5FF5-ED27-401B-A265-AC5E3BFEE5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653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D864-3989-4AE3-AB1A-1ECA55BEEE80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5FF5-ED27-401B-A265-AC5E3BFEE5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94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D864-3989-4AE3-AB1A-1ECA55BEEE80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5FF5-ED27-401B-A265-AC5E3BFEE5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31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D864-3989-4AE3-AB1A-1ECA55BEEE80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5FF5-ED27-401B-A265-AC5E3BFEE5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25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D864-3989-4AE3-AB1A-1ECA55BEEE80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5FF5-ED27-401B-A265-AC5E3BFEE5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93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D864-3989-4AE3-AB1A-1ECA55BEEE80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5FF5-ED27-401B-A265-AC5E3BFEE5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85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D864-3989-4AE3-AB1A-1ECA55BEEE80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5FF5-ED27-401B-A265-AC5E3BFEE5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08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D864-3989-4AE3-AB1A-1ECA55BEEE80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5FF5-ED27-401B-A265-AC5E3BFEE5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152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D864-3989-4AE3-AB1A-1ECA55BEEE80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5FF5-ED27-401B-A265-AC5E3BFEE5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33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D864-3989-4AE3-AB1A-1ECA55BEEE80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5FF5-ED27-401B-A265-AC5E3BFEE5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39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DD864-3989-4AE3-AB1A-1ECA55BEEE80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4D5FF5-ED27-401B-A265-AC5E3BFEE5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14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802E-219D-4DDC-86A4-7AA92F67E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3520"/>
            <a:ext cx="4944533" cy="1096899"/>
          </a:xfrm>
        </p:spPr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207FC-537F-4596-9F51-78FD1029E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432561"/>
            <a:ext cx="7766936" cy="3715172"/>
          </a:xfrm>
        </p:spPr>
        <p:txBody>
          <a:bodyPr>
            <a:normAutofit fontScale="25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requirements, design proposal, project management approach based on project is included,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Roaster management system is web-based software that lets manage availability of workforce and allocate work to them,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Helps to create rostering rules, manage roasters update and create availability reports,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friendly, simple and flexible website and allow both client and contractors to view and manage roasters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Enables to create roasters , assign different staff to different shifts and edit the shifts of the staffs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50487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84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Bandana Tiwari</dc:creator>
  <cp:lastModifiedBy>Bandana Tiwari</cp:lastModifiedBy>
  <cp:revision>1</cp:revision>
  <dcterms:created xsi:type="dcterms:W3CDTF">2022-01-31T06:21:47Z</dcterms:created>
  <dcterms:modified xsi:type="dcterms:W3CDTF">2022-01-31T06:23:22Z</dcterms:modified>
</cp:coreProperties>
</file>