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60" r:id="rId4"/>
    <p:sldId id="263" r:id="rId5"/>
    <p:sldId id="261" r:id="rId6"/>
    <p:sldId id="258" r:id="rId7"/>
    <p:sldId id="265" r:id="rId8"/>
    <p:sldId id="267" r:id="rId9"/>
    <p:sldId id="256" r:id="rId10"/>
    <p:sldId id="257" r:id="rId11"/>
    <p:sldId id="25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788B5D-EC6E-4166-AA43-1FCA4AFFD204}" type="doc">
      <dgm:prSet loTypeId="urn:microsoft.com/office/officeart/2005/8/layout/process5" loCatId="process" qsTypeId="urn:microsoft.com/office/officeart/2005/8/quickstyle/3d1" qsCatId="3D" csTypeId="urn:microsoft.com/office/officeart/2005/8/colors/colorful5" csCatId="colorful" phldr="1"/>
      <dgm:spPr/>
      <dgm:t>
        <a:bodyPr/>
        <a:lstStyle/>
        <a:p>
          <a:endParaRPr lang="en-IN"/>
        </a:p>
      </dgm:t>
    </dgm:pt>
    <dgm:pt modelId="{797374AA-1BBD-4805-9298-2C5965950C22}">
      <dgm:prSet phldrT="[Text]"/>
      <dgm:spPr/>
      <dgm:t>
        <a:bodyPr/>
        <a:lstStyle/>
        <a:p>
          <a:r>
            <a:rPr lang="en-IN" dirty="0"/>
            <a:t>Dataset Collection and pre-processing of the data</a:t>
          </a:r>
        </a:p>
      </dgm:t>
    </dgm:pt>
    <dgm:pt modelId="{CC1B5943-7A46-4CFD-AE05-99C4B7261E9C}" type="parTrans" cxnId="{54C23F31-2713-44BA-A386-7CC409787EAE}">
      <dgm:prSet/>
      <dgm:spPr/>
      <dgm:t>
        <a:bodyPr/>
        <a:lstStyle/>
        <a:p>
          <a:endParaRPr lang="en-IN"/>
        </a:p>
      </dgm:t>
    </dgm:pt>
    <dgm:pt modelId="{1D0375E5-3443-4D4C-966F-3B6B1EA255B1}" type="sibTrans" cxnId="{54C23F31-2713-44BA-A386-7CC409787EAE}">
      <dgm:prSet/>
      <dgm:spPr/>
      <dgm:t>
        <a:bodyPr/>
        <a:lstStyle/>
        <a:p>
          <a:endParaRPr lang="en-IN"/>
        </a:p>
      </dgm:t>
    </dgm:pt>
    <dgm:pt modelId="{620C51C4-1F6D-4215-AC8C-ABAC6CEF97B8}">
      <dgm:prSet phldrT="[Text]"/>
      <dgm:spPr/>
      <dgm:t>
        <a:bodyPr/>
        <a:lstStyle/>
        <a:p>
          <a:r>
            <a:rPr lang="en-IN" dirty="0"/>
            <a:t>Dividing of dataset into test and train part</a:t>
          </a:r>
        </a:p>
      </dgm:t>
    </dgm:pt>
    <dgm:pt modelId="{8AD30706-B3B9-4353-9C72-A2610EF6436C}" type="parTrans" cxnId="{B843ACF8-AF61-4A80-8CDC-80391173A990}">
      <dgm:prSet/>
      <dgm:spPr/>
      <dgm:t>
        <a:bodyPr/>
        <a:lstStyle/>
        <a:p>
          <a:endParaRPr lang="en-IN"/>
        </a:p>
      </dgm:t>
    </dgm:pt>
    <dgm:pt modelId="{51302E1C-9441-4FB0-AA82-33F63ABC10D5}" type="sibTrans" cxnId="{B843ACF8-AF61-4A80-8CDC-80391173A990}">
      <dgm:prSet/>
      <dgm:spPr/>
      <dgm:t>
        <a:bodyPr/>
        <a:lstStyle/>
        <a:p>
          <a:endParaRPr lang="en-IN"/>
        </a:p>
      </dgm:t>
    </dgm:pt>
    <dgm:pt modelId="{5A47759E-A086-4D8A-BD67-A4757CAB479D}">
      <dgm:prSet phldrT="[Text]"/>
      <dgm:spPr/>
      <dgm:t>
        <a:bodyPr/>
        <a:lstStyle/>
        <a:p>
          <a:r>
            <a:rPr lang="en-IN" dirty="0"/>
            <a:t>Vectorization of data</a:t>
          </a:r>
        </a:p>
      </dgm:t>
    </dgm:pt>
    <dgm:pt modelId="{18BE2B0A-6D67-4BBD-BD60-CCDEE26777A1}" type="parTrans" cxnId="{9864084B-BF25-48E5-A4C9-FA5FFF893913}">
      <dgm:prSet/>
      <dgm:spPr/>
      <dgm:t>
        <a:bodyPr/>
        <a:lstStyle/>
        <a:p>
          <a:endParaRPr lang="en-IN"/>
        </a:p>
      </dgm:t>
    </dgm:pt>
    <dgm:pt modelId="{D342995D-6659-470C-B1C4-1EDB6CF8CF57}" type="sibTrans" cxnId="{9864084B-BF25-48E5-A4C9-FA5FFF893913}">
      <dgm:prSet/>
      <dgm:spPr/>
      <dgm:t>
        <a:bodyPr/>
        <a:lstStyle/>
        <a:p>
          <a:endParaRPr lang="en-IN"/>
        </a:p>
      </dgm:t>
    </dgm:pt>
    <dgm:pt modelId="{587B51E1-300B-45A6-BF09-3BE2C26CBA81}">
      <dgm:prSet phldrT="[Text]"/>
      <dgm:spPr/>
      <dgm:t>
        <a:bodyPr/>
        <a:lstStyle/>
        <a:p>
          <a:r>
            <a:rPr lang="en-IN" dirty="0"/>
            <a:t>SVM model creation with proper accuracy</a:t>
          </a:r>
        </a:p>
      </dgm:t>
    </dgm:pt>
    <dgm:pt modelId="{1A50D608-239A-455F-B6DB-A6C539AB9194}" type="parTrans" cxnId="{BCBA21AC-054F-4B22-821F-E3D54D4D3063}">
      <dgm:prSet/>
      <dgm:spPr/>
      <dgm:t>
        <a:bodyPr/>
        <a:lstStyle/>
        <a:p>
          <a:endParaRPr lang="en-IN"/>
        </a:p>
      </dgm:t>
    </dgm:pt>
    <dgm:pt modelId="{35A344F9-CC62-4465-B3EB-57C483D75D21}" type="sibTrans" cxnId="{BCBA21AC-054F-4B22-821F-E3D54D4D3063}">
      <dgm:prSet/>
      <dgm:spPr/>
      <dgm:t>
        <a:bodyPr/>
        <a:lstStyle/>
        <a:p>
          <a:endParaRPr lang="en-IN"/>
        </a:p>
      </dgm:t>
    </dgm:pt>
    <dgm:pt modelId="{DCF6265B-855C-455E-BEC0-FCEFE0C45E52}">
      <dgm:prSet phldrT="[Text]"/>
      <dgm:spPr/>
      <dgm:t>
        <a:bodyPr/>
        <a:lstStyle/>
        <a:p>
          <a:r>
            <a:rPr lang="en-IN" dirty="0"/>
            <a:t>Dumping model &amp; vectorizer into pickle file</a:t>
          </a:r>
        </a:p>
      </dgm:t>
    </dgm:pt>
    <dgm:pt modelId="{EE1C6A64-5F93-46D9-8D37-2B6E50B950D0}" type="parTrans" cxnId="{1D3FCDEE-1C74-4018-90B3-589621507921}">
      <dgm:prSet/>
      <dgm:spPr/>
      <dgm:t>
        <a:bodyPr/>
        <a:lstStyle/>
        <a:p>
          <a:endParaRPr lang="en-IN"/>
        </a:p>
      </dgm:t>
    </dgm:pt>
    <dgm:pt modelId="{5B8114A0-6F39-4765-BF4D-CD2D44AF1114}" type="sibTrans" cxnId="{1D3FCDEE-1C74-4018-90B3-589621507921}">
      <dgm:prSet/>
      <dgm:spPr/>
      <dgm:t>
        <a:bodyPr/>
        <a:lstStyle/>
        <a:p>
          <a:endParaRPr lang="en-IN"/>
        </a:p>
      </dgm:t>
    </dgm:pt>
    <dgm:pt modelId="{D4D1B47D-2C9C-4939-89D8-07AA13E9143E}">
      <dgm:prSet/>
      <dgm:spPr/>
      <dgm:t>
        <a:bodyPr/>
        <a:lstStyle/>
        <a:p>
          <a:r>
            <a:rPr lang="en-IN" dirty="0"/>
            <a:t>Using this model and deploying it to Flask WEB app</a:t>
          </a:r>
        </a:p>
      </dgm:t>
    </dgm:pt>
    <dgm:pt modelId="{F7F3EE0E-43E9-4CDD-BCDF-53E21E2902D3}" type="parTrans" cxnId="{9B80D646-5B79-403F-8534-95B886E25401}">
      <dgm:prSet/>
      <dgm:spPr/>
      <dgm:t>
        <a:bodyPr/>
        <a:lstStyle/>
        <a:p>
          <a:endParaRPr lang="en-IN"/>
        </a:p>
      </dgm:t>
    </dgm:pt>
    <dgm:pt modelId="{2BCE489C-C762-4AF9-B5F3-66D79A294A06}" type="sibTrans" cxnId="{9B80D646-5B79-403F-8534-95B886E25401}">
      <dgm:prSet/>
      <dgm:spPr/>
      <dgm:t>
        <a:bodyPr/>
        <a:lstStyle/>
        <a:p>
          <a:endParaRPr lang="en-IN"/>
        </a:p>
      </dgm:t>
    </dgm:pt>
    <dgm:pt modelId="{ECA07275-4A51-4065-9AC5-3A65E1B0AD35}" type="pres">
      <dgm:prSet presAssocID="{60788B5D-EC6E-4166-AA43-1FCA4AFFD204}" presName="diagram" presStyleCnt="0">
        <dgm:presLayoutVars>
          <dgm:dir/>
          <dgm:resizeHandles val="exact"/>
        </dgm:presLayoutVars>
      </dgm:prSet>
      <dgm:spPr/>
    </dgm:pt>
    <dgm:pt modelId="{939EE02A-6089-496A-9F01-7F231B75B34F}" type="pres">
      <dgm:prSet presAssocID="{797374AA-1BBD-4805-9298-2C5965950C22}" presName="node" presStyleLbl="node1" presStyleIdx="0" presStyleCnt="6">
        <dgm:presLayoutVars>
          <dgm:bulletEnabled val="1"/>
        </dgm:presLayoutVars>
      </dgm:prSet>
      <dgm:spPr/>
    </dgm:pt>
    <dgm:pt modelId="{D22CC0AE-8412-4864-993C-782B72B18C4B}" type="pres">
      <dgm:prSet presAssocID="{1D0375E5-3443-4D4C-966F-3B6B1EA255B1}" presName="sibTrans" presStyleLbl="sibTrans2D1" presStyleIdx="0" presStyleCnt="5"/>
      <dgm:spPr/>
    </dgm:pt>
    <dgm:pt modelId="{78C01181-F8F9-4929-AEBC-1C7CBD1A8E8B}" type="pres">
      <dgm:prSet presAssocID="{1D0375E5-3443-4D4C-966F-3B6B1EA255B1}" presName="connectorText" presStyleLbl="sibTrans2D1" presStyleIdx="0" presStyleCnt="5"/>
      <dgm:spPr/>
    </dgm:pt>
    <dgm:pt modelId="{D8A0DA3F-CDD4-4A6A-841A-11A602DEC571}" type="pres">
      <dgm:prSet presAssocID="{620C51C4-1F6D-4215-AC8C-ABAC6CEF97B8}" presName="node" presStyleLbl="node1" presStyleIdx="1" presStyleCnt="6">
        <dgm:presLayoutVars>
          <dgm:bulletEnabled val="1"/>
        </dgm:presLayoutVars>
      </dgm:prSet>
      <dgm:spPr/>
    </dgm:pt>
    <dgm:pt modelId="{793F7E27-33FF-42EF-91D2-587C07DCE118}" type="pres">
      <dgm:prSet presAssocID="{51302E1C-9441-4FB0-AA82-33F63ABC10D5}" presName="sibTrans" presStyleLbl="sibTrans2D1" presStyleIdx="1" presStyleCnt="5"/>
      <dgm:spPr/>
    </dgm:pt>
    <dgm:pt modelId="{8E6888F6-8AAE-454D-9A8A-428019C1BB24}" type="pres">
      <dgm:prSet presAssocID="{51302E1C-9441-4FB0-AA82-33F63ABC10D5}" presName="connectorText" presStyleLbl="sibTrans2D1" presStyleIdx="1" presStyleCnt="5"/>
      <dgm:spPr/>
    </dgm:pt>
    <dgm:pt modelId="{9693E817-538E-4229-8690-B7F4C88D9D08}" type="pres">
      <dgm:prSet presAssocID="{5A47759E-A086-4D8A-BD67-A4757CAB479D}" presName="node" presStyleLbl="node1" presStyleIdx="2" presStyleCnt="6">
        <dgm:presLayoutVars>
          <dgm:bulletEnabled val="1"/>
        </dgm:presLayoutVars>
      </dgm:prSet>
      <dgm:spPr/>
    </dgm:pt>
    <dgm:pt modelId="{2523F248-C048-4336-96BD-2E9A8E2F9D03}" type="pres">
      <dgm:prSet presAssocID="{D342995D-6659-470C-B1C4-1EDB6CF8CF57}" presName="sibTrans" presStyleLbl="sibTrans2D1" presStyleIdx="2" presStyleCnt="5"/>
      <dgm:spPr/>
    </dgm:pt>
    <dgm:pt modelId="{098B280A-355F-4C7C-A1E0-8D243D410F3E}" type="pres">
      <dgm:prSet presAssocID="{D342995D-6659-470C-B1C4-1EDB6CF8CF57}" presName="connectorText" presStyleLbl="sibTrans2D1" presStyleIdx="2" presStyleCnt="5"/>
      <dgm:spPr/>
    </dgm:pt>
    <dgm:pt modelId="{F1A011E4-976B-42ED-BF4F-F919E52C124B}" type="pres">
      <dgm:prSet presAssocID="{587B51E1-300B-45A6-BF09-3BE2C26CBA81}" presName="node" presStyleLbl="node1" presStyleIdx="3" presStyleCnt="6">
        <dgm:presLayoutVars>
          <dgm:bulletEnabled val="1"/>
        </dgm:presLayoutVars>
      </dgm:prSet>
      <dgm:spPr/>
    </dgm:pt>
    <dgm:pt modelId="{5356C09B-7174-4459-BABF-CCE2D8C4075E}" type="pres">
      <dgm:prSet presAssocID="{35A344F9-CC62-4465-B3EB-57C483D75D21}" presName="sibTrans" presStyleLbl="sibTrans2D1" presStyleIdx="3" presStyleCnt="5"/>
      <dgm:spPr/>
    </dgm:pt>
    <dgm:pt modelId="{44B96013-60C2-438E-B882-60BB701DC2F3}" type="pres">
      <dgm:prSet presAssocID="{35A344F9-CC62-4465-B3EB-57C483D75D21}" presName="connectorText" presStyleLbl="sibTrans2D1" presStyleIdx="3" presStyleCnt="5"/>
      <dgm:spPr/>
    </dgm:pt>
    <dgm:pt modelId="{CDCEFA8C-3126-4C40-B9CB-36F6F7CD4000}" type="pres">
      <dgm:prSet presAssocID="{DCF6265B-855C-455E-BEC0-FCEFE0C45E52}" presName="node" presStyleLbl="node1" presStyleIdx="4" presStyleCnt="6">
        <dgm:presLayoutVars>
          <dgm:bulletEnabled val="1"/>
        </dgm:presLayoutVars>
      </dgm:prSet>
      <dgm:spPr/>
    </dgm:pt>
    <dgm:pt modelId="{52BEADA1-DE2D-447C-8B4B-B20B1D9B2979}" type="pres">
      <dgm:prSet presAssocID="{5B8114A0-6F39-4765-BF4D-CD2D44AF1114}" presName="sibTrans" presStyleLbl="sibTrans2D1" presStyleIdx="4" presStyleCnt="5"/>
      <dgm:spPr/>
    </dgm:pt>
    <dgm:pt modelId="{575B2074-EADA-4BEA-B407-8A63740872C5}" type="pres">
      <dgm:prSet presAssocID="{5B8114A0-6F39-4765-BF4D-CD2D44AF1114}" presName="connectorText" presStyleLbl="sibTrans2D1" presStyleIdx="4" presStyleCnt="5"/>
      <dgm:spPr/>
    </dgm:pt>
    <dgm:pt modelId="{B027894F-9169-47C6-AA58-B437A24131DB}" type="pres">
      <dgm:prSet presAssocID="{D4D1B47D-2C9C-4939-89D8-07AA13E9143E}" presName="node" presStyleLbl="node1" presStyleIdx="5" presStyleCnt="6">
        <dgm:presLayoutVars>
          <dgm:bulletEnabled val="1"/>
        </dgm:presLayoutVars>
      </dgm:prSet>
      <dgm:spPr/>
    </dgm:pt>
  </dgm:ptLst>
  <dgm:cxnLst>
    <dgm:cxn modelId="{0C76310F-A4AB-4AA0-A620-73FD7B0CC4F1}" type="presOf" srcId="{797374AA-1BBD-4805-9298-2C5965950C22}" destId="{939EE02A-6089-496A-9F01-7F231B75B34F}" srcOrd="0" destOrd="0" presId="urn:microsoft.com/office/officeart/2005/8/layout/process5"/>
    <dgm:cxn modelId="{DB519825-029F-45C1-AD08-AEC41104A72A}" type="presOf" srcId="{1D0375E5-3443-4D4C-966F-3B6B1EA255B1}" destId="{D22CC0AE-8412-4864-993C-782B72B18C4B}" srcOrd="0" destOrd="0" presId="urn:microsoft.com/office/officeart/2005/8/layout/process5"/>
    <dgm:cxn modelId="{EFCC1D27-9F61-4538-B257-3A3C8C706D4B}" type="presOf" srcId="{35A344F9-CC62-4465-B3EB-57C483D75D21}" destId="{44B96013-60C2-438E-B882-60BB701DC2F3}" srcOrd="1" destOrd="0" presId="urn:microsoft.com/office/officeart/2005/8/layout/process5"/>
    <dgm:cxn modelId="{4716CE2E-C2BB-4D78-981B-BA2839C74C62}" type="presOf" srcId="{D342995D-6659-470C-B1C4-1EDB6CF8CF57}" destId="{098B280A-355F-4C7C-A1E0-8D243D410F3E}" srcOrd="1" destOrd="0" presId="urn:microsoft.com/office/officeart/2005/8/layout/process5"/>
    <dgm:cxn modelId="{54C23F31-2713-44BA-A386-7CC409787EAE}" srcId="{60788B5D-EC6E-4166-AA43-1FCA4AFFD204}" destId="{797374AA-1BBD-4805-9298-2C5965950C22}" srcOrd="0" destOrd="0" parTransId="{CC1B5943-7A46-4CFD-AE05-99C4B7261E9C}" sibTransId="{1D0375E5-3443-4D4C-966F-3B6B1EA255B1}"/>
    <dgm:cxn modelId="{9B80D646-5B79-403F-8534-95B886E25401}" srcId="{60788B5D-EC6E-4166-AA43-1FCA4AFFD204}" destId="{D4D1B47D-2C9C-4939-89D8-07AA13E9143E}" srcOrd="5" destOrd="0" parTransId="{F7F3EE0E-43E9-4CDD-BCDF-53E21E2902D3}" sibTransId="{2BCE489C-C762-4AF9-B5F3-66D79A294A06}"/>
    <dgm:cxn modelId="{9864084B-BF25-48E5-A4C9-FA5FFF893913}" srcId="{60788B5D-EC6E-4166-AA43-1FCA4AFFD204}" destId="{5A47759E-A086-4D8A-BD67-A4757CAB479D}" srcOrd="2" destOrd="0" parTransId="{18BE2B0A-6D67-4BBD-BD60-CCDEE26777A1}" sibTransId="{D342995D-6659-470C-B1C4-1EDB6CF8CF57}"/>
    <dgm:cxn modelId="{367CB46C-AE1E-4BF4-AA4B-B48745768BE0}" type="presOf" srcId="{DCF6265B-855C-455E-BEC0-FCEFE0C45E52}" destId="{CDCEFA8C-3126-4C40-B9CB-36F6F7CD4000}" srcOrd="0" destOrd="0" presId="urn:microsoft.com/office/officeart/2005/8/layout/process5"/>
    <dgm:cxn modelId="{4E967B6D-9AF8-4626-9EAF-BB62DCE80778}" type="presOf" srcId="{1D0375E5-3443-4D4C-966F-3B6B1EA255B1}" destId="{78C01181-F8F9-4929-AEBC-1C7CBD1A8E8B}" srcOrd="1" destOrd="0" presId="urn:microsoft.com/office/officeart/2005/8/layout/process5"/>
    <dgm:cxn modelId="{31ABC570-0EB9-4DF5-B326-46A94F2879B8}" type="presOf" srcId="{60788B5D-EC6E-4166-AA43-1FCA4AFFD204}" destId="{ECA07275-4A51-4065-9AC5-3A65E1B0AD35}" srcOrd="0" destOrd="0" presId="urn:microsoft.com/office/officeart/2005/8/layout/process5"/>
    <dgm:cxn modelId="{5DA81751-351B-46C1-9467-E147CFDABF26}" type="presOf" srcId="{587B51E1-300B-45A6-BF09-3BE2C26CBA81}" destId="{F1A011E4-976B-42ED-BF4F-F919E52C124B}" srcOrd="0" destOrd="0" presId="urn:microsoft.com/office/officeart/2005/8/layout/process5"/>
    <dgm:cxn modelId="{6457287C-213E-4F75-98F0-3288C570492D}" type="presOf" srcId="{5B8114A0-6F39-4765-BF4D-CD2D44AF1114}" destId="{52BEADA1-DE2D-447C-8B4B-B20B1D9B2979}" srcOrd="0" destOrd="0" presId="urn:microsoft.com/office/officeart/2005/8/layout/process5"/>
    <dgm:cxn modelId="{8885A28A-452E-4F3D-BA81-08656CD9B614}" type="presOf" srcId="{51302E1C-9441-4FB0-AA82-33F63ABC10D5}" destId="{793F7E27-33FF-42EF-91D2-587C07DCE118}" srcOrd="0" destOrd="0" presId="urn:microsoft.com/office/officeart/2005/8/layout/process5"/>
    <dgm:cxn modelId="{BCBA21AC-054F-4B22-821F-E3D54D4D3063}" srcId="{60788B5D-EC6E-4166-AA43-1FCA4AFFD204}" destId="{587B51E1-300B-45A6-BF09-3BE2C26CBA81}" srcOrd="3" destOrd="0" parTransId="{1A50D608-239A-455F-B6DB-A6C539AB9194}" sibTransId="{35A344F9-CC62-4465-B3EB-57C483D75D21}"/>
    <dgm:cxn modelId="{DE872DB3-2C72-4D32-A2DC-9AE3A18E7728}" type="presOf" srcId="{5A47759E-A086-4D8A-BD67-A4757CAB479D}" destId="{9693E817-538E-4229-8690-B7F4C88D9D08}" srcOrd="0" destOrd="0" presId="urn:microsoft.com/office/officeart/2005/8/layout/process5"/>
    <dgm:cxn modelId="{C92948BC-1A60-471D-AD2A-01F3FBCDE177}" type="presOf" srcId="{620C51C4-1F6D-4215-AC8C-ABAC6CEF97B8}" destId="{D8A0DA3F-CDD4-4A6A-841A-11A602DEC571}" srcOrd="0" destOrd="0" presId="urn:microsoft.com/office/officeart/2005/8/layout/process5"/>
    <dgm:cxn modelId="{CC962FBD-032A-46CA-B007-566129F6E38D}" type="presOf" srcId="{35A344F9-CC62-4465-B3EB-57C483D75D21}" destId="{5356C09B-7174-4459-BABF-CCE2D8C4075E}" srcOrd="0" destOrd="0" presId="urn:microsoft.com/office/officeart/2005/8/layout/process5"/>
    <dgm:cxn modelId="{4FFF08CC-8CE7-4E43-8A6C-DAE9F89DCF80}" type="presOf" srcId="{D4D1B47D-2C9C-4939-89D8-07AA13E9143E}" destId="{B027894F-9169-47C6-AA58-B437A24131DB}" srcOrd="0" destOrd="0" presId="urn:microsoft.com/office/officeart/2005/8/layout/process5"/>
    <dgm:cxn modelId="{60DD3DE3-BD25-4AC5-A8BC-D4CC81845EE8}" type="presOf" srcId="{51302E1C-9441-4FB0-AA82-33F63ABC10D5}" destId="{8E6888F6-8AAE-454D-9A8A-428019C1BB24}" srcOrd="1" destOrd="0" presId="urn:microsoft.com/office/officeart/2005/8/layout/process5"/>
    <dgm:cxn modelId="{F4BC06E7-B9EB-4D6D-92C6-0FD2848DA77F}" type="presOf" srcId="{5B8114A0-6F39-4765-BF4D-CD2D44AF1114}" destId="{575B2074-EADA-4BEA-B407-8A63740872C5}" srcOrd="1" destOrd="0" presId="urn:microsoft.com/office/officeart/2005/8/layout/process5"/>
    <dgm:cxn modelId="{1D3FCDEE-1C74-4018-90B3-589621507921}" srcId="{60788B5D-EC6E-4166-AA43-1FCA4AFFD204}" destId="{DCF6265B-855C-455E-BEC0-FCEFE0C45E52}" srcOrd="4" destOrd="0" parTransId="{EE1C6A64-5F93-46D9-8D37-2B6E50B950D0}" sibTransId="{5B8114A0-6F39-4765-BF4D-CD2D44AF1114}"/>
    <dgm:cxn modelId="{AEA28BF5-449C-4FF4-9903-152E50930A01}" type="presOf" srcId="{D342995D-6659-470C-B1C4-1EDB6CF8CF57}" destId="{2523F248-C048-4336-96BD-2E9A8E2F9D03}" srcOrd="0" destOrd="0" presId="urn:microsoft.com/office/officeart/2005/8/layout/process5"/>
    <dgm:cxn modelId="{B843ACF8-AF61-4A80-8CDC-80391173A990}" srcId="{60788B5D-EC6E-4166-AA43-1FCA4AFFD204}" destId="{620C51C4-1F6D-4215-AC8C-ABAC6CEF97B8}" srcOrd="1" destOrd="0" parTransId="{8AD30706-B3B9-4353-9C72-A2610EF6436C}" sibTransId="{51302E1C-9441-4FB0-AA82-33F63ABC10D5}"/>
    <dgm:cxn modelId="{4893D363-2DC7-480B-B702-8835F5DEFDD8}" type="presParOf" srcId="{ECA07275-4A51-4065-9AC5-3A65E1B0AD35}" destId="{939EE02A-6089-496A-9F01-7F231B75B34F}" srcOrd="0" destOrd="0" presId="urn:microsoft.com/office/officeart/2005/8/layout/process5"/>
    <dgm:cxn modelId="{42D113C7-16D5-4544-BFA5-3C4DB40DFD06}" type="presParOf" srcId="{ECA07275-4A51-4065-9AC5-3A65E1B0AD35}" destId="{D22CC0AE-8412-4864-993C-782B72B18C4B}" srcOrd="1" destOrd="0" presId="urn:microsoft.com/office/officeart/2005/8/layout/process5"/>
    <dgm:cxn modelId="{C24B8824-74E4-4BCF-94CF-03C9209749F1}" type="presParOf" srcId="{D22CC0AE-8412-4864-993C-782B72B18C4B}" destId="{78C01181-F8F9-4929-AEBC-1C7CBD1A8E8B}" srcOrd="0" destOrd="0" presId="urn:microsoft.com/office/officeart/2005/8/layout/process5"/>
    <dgm:cxn modelId="{53D16968-F7F6-4DEF-9022-07CB5C8E0FCB}" type="presParOf" srcId="{ECA07275-4A51-4065-9AC5-3A65E1B0AD35}" destId="{D8A0DA3F-CDD4-4A6A-841A-11A602DEC571}" srcOrd="2" destOrd="0" presId="urn:microsoft.com/office/officeart/2005/8/layout/process5"/>
    <dgm:cxn modelId="{310EE53E-97A5-4DE3-8861-FB8E64CDF01E}" type="presParOf" srcId="{ECA07275-4A51-4065-9AC5-3A65E1B0AD35}" destId="{793F7E27-33FF-42EF-91D2-587C07DCE118}" srcOrd="3" destOrd="0" presId="urn:microsoft.com/office/officeart/2005/8/layout/process5"/>
    <dgm:cxn modelId="{98CC5328-9B89-4BE2-B9D7-A5DA54E27846}" type="presParOf" srcId="{793F7E27-33FF-42EF-91D2-587C07DCE118}" destId="{8E6888F6-8AAE-454D-9A8A-428019C1BB24}" srcOrd="0" destOrd="0" presId="urn:microsoft.com/office/officeart/2005/8/layout/process5"/>
    <dgm:cxn modelId="{3AF5B7AF-5DA1-4343-8D78-C83A4F1776C7}" type="presParOf" srcId="{ECA07275-4A51-4065-9AC5-3A65E1B0AD35}" destId="{9693E817-538E-4229-8690-B7F4C88D9D08}" srcOrd="4" destOrd="0" presId="urn:microsoft.com/office/officeart/2005/8/layout/process5"/>
    <dgm:cxn modelId="{9FCE73B1-13D3-430C-8EB4-A3BECF239BB2}" type="presParOf" srcId="{ECA07275-4A51-4065-9AC5-3A65E1B0AD35}" destId="{2523F248-C048-4336-96BD-2E9A8E2F9D03}" srcOrd="5" destOrd="0" presId="urn:microsoft.com/office/officeart/2005/8/layout/process5"/>
    <dgm:cxn modelId="{4856852C-380D-4656-9B8A-EBF2BBBB3CEA}" type="presParOf" srcId="{2523F248-C048-4336-96BD-2E9A8E2F9D03}" destId="{098B280A-355F-4C7C-A1E0-8D243D410F3E}" srcOrd="0" destOrd="0" presId="urn:microsoft.com/office/officeart/2005/8/layout/process5"/>
    <dgm:cxn modelId="{A767F9C3-EB73-4D66-B9C2-6C7C751D6BFB}" type="presParOf" srcId="{ECA07275-4A51-4065-9AC5-3A65E1B0AD35}" destId="{F1A011E4-976B-42ED-BF4F-F919E52C124B}" srcOrd="6" destOrd="0" presId="urn:microsoft.com/office/officeart/2005/8/layout/process5"/>
    <dgm:cxn modelId="{5791AE64-32C6-4D42-ABD5-384E8F2B9961}" type="presParOf" srcId="{ECA07275-4A51-4065-9AC5-3A65E1B0AD35}" destId="{5356C09B-7174-4459-BABF-CCE2D8C4075E}" srcOrd="7" destOrd="0" presId="urn:microsoft.com/office/officeart/2005/8/layout/process5"/>
    <dgm:cxn modelId="{FFE34A9A-7D05-4403-BB0F-5D360459670F}" type="presParOf" srcId="{5356C09B-7174-4459-BABF-CCE2D8C4075E}" destId="{44B96013-60C2-438E-B882-60BB701DC2F3}" srcOrd="0" destOrd="0" presId="urn:microsoft.com/office/officeart/2005/8/layout/process5"/>
    <dgm:cxn modelId="{85AA3AA2-9866-4097-868E-7DD4C1E3B53D}" type="presParOf" srcId="{ECA07275-4A51-4065-9AC5-3A65E1B0AD35}" destId="{CDCEFA8C-3126-4C40-B9CB-36F6F7CD4000}" srcOrd="8" destOrd="0" presId="urn:microsoft.com/office/officeart/2005/8/layout/process5"/>
    <dgm:cxn modelId="{EF2FED12-C94A-44FE-886C-82C6A47BD4B2}" type="presParOf" srcId="{ECA07275-4A51-4065-9AC5-3A65E1B0AD35}" destId="{52BEADA1-DE2D-447C-8B4B-B20B1D9B2979}" srcOrd="9" destOrd="0" presId="urn:microsoft.com/office/officeart/2005/8/layout/process5"/>
    <dgm:cxn modelId="{0C9FB218-46FF-4DE3-9D76-E89549370B4F}" type="presParOf" srcId="{52BEADA1-DE2D-447C-8B4B-B20B1D9B2979}" destId="{575B2074-EADA-4BEA-B407-8A63740872C5}" srcOrd="0" destOrd="0" presId="urn:microsoft.com/office/officeart/2005/8/layout/process5"/>
    <dgm:cxn modelId="{A2B39C7A-8F03-41C5-A59E-CEA2466BC2BF}" type="presParOf" srcId="{ECA07275-4A51-4065-9AC5-3A65E1B0AD35}" destId="{B027894F-9169-47C6-AA58-B437A24131D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29765E-3FC7-4C8A-8B25-32A9FF35B2A1}" type="doc">
      <dgm:prSet loTypeId="urn:microsoft.com/office/officeart/2005/8/layout/process5" loCatId="process" qsTypeId="urn:microsoft.com/office/officeart/2005/8/quickstyle/simple4" qsCatId="simple" csTypeId="urn:microsoft.com/office/officeart/2005/8/colors/colorful5" csCatId="colorful" phldr="1"/>
      <dgm:spPr/>
    </dgm:pt>
    <dgm:pt modelId="{6771F397-FD40-4CDA-8D33-B230DBD81131}">
      <dgm:prSet phldrT="[Text]" custT="1"/>
      <dgm:spPr>
        <a:xfrm>
          <a:off x="866477" y="2904"/>
          <a:ext cx="3753445" cy="271813"/>
        </a:xfrm>
      </dgm:spPr>
      <dgm:t>
        <a:bodyPr/>
        <a:lstStyle/>
        <a:p>
          <a:pPr>
            <a:buNone/>
          </a:pPr>
          <a:r>
            <a:rPr lang="en-IN" sz="1200" dirty="0">
              <a:latin typeface="Calibri" panose="020F0502020204030204"/>
              <a:ea typeface="+mn-ea"/>
              <a:cs typeface="+mn-cs"/>
            </a:rPr>
            <a:t>Data is collected from various sources</a:t>
          </a:r>
        </a:p>
      </dgm:t>
    </dgm:pt>
    <dgm:pt modelId="{20088C68-B2CA-4C81-A469-9DF200693AFF}" type="parTrans" cxnId="{AF0E6C29-1D40-483B-9650-9DDBD8D42100}">
      <dgm:prSet/>
      <dgm:spPr/>
      <dgm:t>
        <a:bodyPr/>
        <a:lstStyle/>
        <a:p>
          <a:endParaRPr lang="en-IN"/>
        </a:p>
      </dgm:t>
    </dgm:pt>
    <dgm:pt modelId="{9995ED14-F0F3-40AB-9DA9-C2E3B12DF636}" type="sibTrans" cxnId="{AF0E6C29-1D40-483B-9650-9DDBD8D42100}">
      <dgm:prSet/>
      <dgm:spPr>
        <a:xfrm rot="5511985">
          <a:off x="2685565" y="281513"/>
          <a:ext cx="101983"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176114B2-978E-491A-B17D-6721A6F27E64}">
      <dgm:prSet custT="1"/>
      <dgm:spPr>
        <a:xfrm>
          <a:off x="853191" y="410623"/>
          <a:ext cx="3753445" cy="271810"/>
        </a:xfrm>
      </dgm:spPr>
      <dgm:t>
        <a:bodyPr/>
        <a:lstStyle/>
        <a:p>
          <a:pPr>
            <a:buNone/>
          </a:pPr>
          <a:r>
            <a:rPr lang="en-IN" sz="1200" dirty="0">
              <a:latin typeface="Calibri" panose="020F0502020204030204"/>
              <a:ea typeface="+mn-ea"/>
              <a:cs typeface="+mn-cs"/>
            </a:rPr>
            <a:t>Data Pre-processing </a:t>
          </a:r>
          <a:r>
            <a:rPr lang="en-IN" sz="1200" dirty="0" err="1">
              <a:latin typeface="Calibri" panose="020F0502020204030204"/>
              <a:ea typeface="+mn-ea"/>
              <a:cs typeface="+mn-cs"/>
            </a:rPr>
            <a:t>i.e</a:t>
          </a:r>
          <a:r>
            <a:rPr lang="en-IN" sz="1200" dirty="0">
              <a:latin typeface="Calibri" panose="020F0502020204030204"/>
              <a:ea typeface="+mn-ea"/>
              <a:cs typeface="+mn-cs"/>
            </a:rPr>
            <a:t> removing the unwanted text</a:t>
          </a:r>
        </a:p>
      </dgm:t>
    </dgm:pt>
    <dgm:pt modelId="{4C7C1605-D2FD-432C-9B19-111AD9799362}" type="parTrans" cxnId="{C2ED343C-7249-421C-B521-76A395CF4C4D}">
      <dgm:prSet/>
      <dgm:spPr/>
      <dgm:t>
        <a:bodyPr/>
        <a:lstStyle/>
        <a:p>
          <a:endParaRPr lang="en-IN"/>
        </a:p>
      </dgm:t>
    </dgm:pt>
    <dgm:pt modelId="{19006433-E067-451F-9287-8A97F90AE490}" type="sibTrans" cxnId="{C2ED343C-7249-421C-B521-76A395CF4C4D}">
      <dgm:prSet/>
      <dgm:spPr>
        <a:xfrm rot="5288015">
          <a:off x="2685565" y="689229"/>
          <a:ext cx="101983"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1367CBCB-7709-4928-B0EB-4D748EC4D051}">
      <dgm:prSet custT="1"/>
      <dgm:spPr>
        <a:xfrm>
          <a:off x="866477" y="818339"/>
          <a:ext cx="3753445" cy="271810"/>
        </a:xfrm>
      </dgm:spPr>
      <dgm:t>
        <a:bodyPr/>
        <a:lstStyle/>
        <a:p>
          <a:pPr>
            <a:buNone/>
          </a:pPr>
          <a:r>
            <a:rPr lang="en-IN" sz="1200" dirty="0">
              <a:latin typeface="Calibri" panose="020F0502020204030204"/>
              <a:ea typeface="+mn-ea"/>
              <a:cs typeface="+mn-cs"/>
            </a:rPr>
            <a:t>Then word tokenize is used to split the large text in words or sentences</a:t>
          </a:r>
        </a:p>
      </dgm:t>
    </dgm:pt>
    <dgm:pt modelId="{EB3F18A2-8913-4F16-88E6-153E4AA0F72D}" type="parTrans" cxnId="{976DB2AA-7921-4F7A-A227-B76FD1C9DDDD}">
      <dgm:prSet/>
      <dgm:spPr/>
      <dgm:t>
        <a:bodyPr/>
        <a:lstStyle/>
        <a:p>
          <a:endParaRPr lang="en-IN"/>
        </a:p>
      </dgm:t>
    </dgm:pt>
    <dgm:pt modelId="{B2DB6D8E-F40C-4FE2-9B14-B0B3E9CB5CED}" type="sibTrans" cxnId="{976DB2AA-7921-4F7A-A227-B76FD1C9DDDD}">
      <dgm:prSet/>
      <dgm:spPr>
        <a:xfrm rot="5400000">
          <a:off x="2692235" y="1096945"/>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740F512E-2701-4EB0-B586-F6647A82993E}">
      <dgm:prSet custT="1"/>
      <dgm:spPr>
        <a:xfrm>
          <a:off x="866477" y="1226055"/>
          <a:ext cx="3753445" cy="271810"/>
        </a:xfrm>
      </dgm:spPr>
      <dgm:t>
        <a:bodyPr/>
        <a:lstStyle/>
        <a:p>
          <a:pPr>
            <a:buNone/>
          </a:pPr>
          <a:r>
            <a:rPr lang="en-IN" sz="1200" dirty="0">
              <a:latin typeface="Calibri" panose="020F0502020204030204"/>
              <a:ea typeface="+mn-ea"/>
              <a:cs typeface="+mn-cs"/>
            </a:rPr>
            <a:t>Then comes the part of </a:t>
          </a:r>
          <a:r>
            <a:rPr lang="en-IN" sz="1200" dirty="0" err="1">
              <a:latin typeface="Calibri" panose="020F0502020204030204"/>
              <a:ea typeface="+mn-ea"/>
              <a:cs typeface="+mn-cs"/>
            </a:rPr>
            <a:t>Lematization</a:t>
          </a:r>
          <a:endParaRPr lang="en-IN" sz="1200" dirty="0">
            <a:latin typeface="Calibri" panose="020F0502020204030204"/>
            <a:ea typeface="+mn-ea"/>
            <a:cs typeface="+mn-cs"/>
          </a:endParaRPr>
        </a:p>
      </dgm:t>
    </dgm:pt>
    <dgm:pt modelId="{2588C1E0-3B8D-4171-AE4B-BB6E3E950EED}" type="parTrans" cxnId="{DB3B7CE9-B685-4E0F-89EF-A0F308E86BF2}">
      <dgm:prSet/>
      <dgm:spPr/>
      <dgm:t>
        <a:bodyPr/>
        <a:lstStyle/>
        <a:p>
          <a:endParaRPr lang="en-IN"/>
        </a:p>
      </dgm:t>
    </dgm:pt>
    <dgm:pt modelId="{4CDABBAB-9DF1-4659-B4E6-C1742070CD28}" type="sibTrans" cxnId="{DB3B7CE9-B685-4E0F-89EF-A0F308E86BF2}">
      <dgm:prSet/>
      <dgm:spPr>
        <a:xfrm rot="5400000">
          <a:off x="2692235" y="1504661"/>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0377B0FB-F8F6-46D8-B65C-862E6E7F82F8}">
      <dgm:prSet custT="1"/>
      <dgm:spPr>
        <a:xfrm>
          <a:off x="866477" y="1633771"/>
          <a:ext cx="3753445" cy="271810"/>
        </a:xfrm>
      </dgm:spPr>
      <dgm:t>
        <a:bodyPr/>
        <a:lstStyle/>
        <a:p>
          <a:pPr>
            <a:buNone/>
          </a:pPr>
          <a:r>
            <a:rPr lang="en-IN" sz="1200" dirty="0">
              <a:latin typeface="Calibri" panose="020F0502020204030204"/>
              <a:ea typeface="+mn-ea"/>
              <a:cs typeface="+mn-cs"/>
            </a:rPr>
            <a:t>Dataset is divided into train and test in ratio 7:3</a:t>
          </a:r>
        </a:p>
      </dgm:t>
    </dgm:pt>
    <dgm:pt modelId="{EFE801B0-7FBB-4314-987E-AA7EEE1A5132}" type="parTrans" cxnId="{7274C3DB-D207-40FA-8133-62CA8830555B}">
      <dgm:prSet/>
      <dgm:spPr/>
      <dgm:t>
        <a:bodyPr/>
        <a:lstStyle/>
        <a:p>
          <a:endParaRPr lang="en-IN"/>
        </a:p>
      </dgm:t>
    </dgm:pt>
    <dgm:pt modelId="{88585493-534B-4335-92DC-94591DEDE2E6}" type="sibTrans" cxnId="{7274C3DB-D207-40FA-8133-62CA8830555B}">
      <dgm:prSet/>
      <dgm:spPr>
        <a:xfrm rot="5400000">
          <a:off x="2692235" y="1912377"/>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A6AF0EB5-91C0-4746-9D93-9AA6261B98A5}">
      <dgm:prSet custT="1"/>
      <dgm:spPr>
        <a:xfrm>
          <a:off x="866477" y="2041487"/>
          <a:ext cx="3753445" cy="271810"/>
        </a:xfrm>
      </dgm:spPr>
      <dgm:t>
        <a:bodyPr/>
        <a:lstStyle/>
        <a:p>
          <a:pPr>
            <a:buNone/>
          </a:pPr>
          <a:r>
            <a:rPr lang="en-IN" sz="1200" dirty="0">
              <a:latin typeface="Calibri" panose="020F0502020204030204"/>
              <a:ea typeface="+mn-ea"/>
              <a:cs typeface="+mn-cs"/>
            </a:rPr>
            <a:t>Then this sentiments data is converted to vectors using </a:t>
          </a:r>
          <a:r>
            <a:rPr lang="en-IN" sz="1200" dirty="0" err="1">
              <a:latin typeface="Calibri" panose="020F0502020204030204"/>
              <a:ea typeface="+mn-ea"/>
              <a:cs typeface="+mn-cs"/>
            </a:rPr>
            <a:t>Tfidf</a:t>
          </a:r>
          <a:r>
            <a:rPr lang="en-IN" sz="1200" dirty="0">
              <a:latin typeface="Calibri" panose="020F0502020204030204"/>
              <a:ea typeface="+mn-ea"/>
              <a:cs typeface="+mn-cs"/>
            </a:rPr>
            <a:t> vectorizer</a:t>
          </a:r>
        </a:p>
      </dgm:t>
    </dgm:pt>
    <dgm:pt modelId="{46A20093-D8BA-4732-9C0E-2A0976D482FE}" type="parTrans" cxnId="{6A7E76AD-BA7B-4148-BCB3-AA344214330D}">
      <dgm:prSet/>
      <dgm:spPr/>
      <dgm:t>
        <a:bodyPr/>
        <a:lstStyle/>
        <a:p>
          <a:endParaRPr lang="en-IN"/>
        </a:p>
      </dgm:t>
    </dgm:pt>
    <dgm:pt modelId="{5D575BDC-FD45-4F33-A003-26ECADEF06C8}" type="sibTrans" cxnId="{6A7E76AD-BA7B-4148-BCB3-AA344214330D}">
      <dgm:prSet/>
      <dgm:spPr>
        <a:xfrm rot="5400000">
          <a:off x="2692235" y="2320093"/>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1FCD7100-D668-4F00-9993-B2138EEA6CC8}">
      <dgm:prSet custT="1"/>
      <dgm:spPr>
        <a:xfrm>
          <a:off x="866477" y="2449204"/>
          <a:ext cx="3753445" cy="271810"/>
        </a:xfrm>
      </dgm:spPr>
      <dgm:t>
        <a:bodyPr/>
        <a:lstStyle/>
        <a:p>
          <a:pPr>
            <a:buNone/>
          </a:pPr>
          <a:r>
            <a:rPr lang="en-IN" sz="1200" dirty="0">
              <a:latin typeface="Calibri" panose="020F0502020204030204"/>
              <a:ea typeface="+mn-ea"/>
              <a:cs typeface="+mn-cs"/>
            </a:rPr>
            <a:t>SVM algorithm is used for training and testing purpose</a:t>
          </a:r>
        </a:p>
      </dgm:t>
    </dgm:pt>
    <dgm:pt modelId="{BCEA1F16-C314-444B-8545-4ED534200C9D}" type="parTrans" cxnId="{82DCEB8B-0D1E-44FF-9BC8-36BE21CCB2BC}">
      <dgm:prSet/>
      <dgm:spPr/>
      <dgm:t>
        <a:bodyPr/>
        <a:lstStyle/>
        <a:p>
          <a:endParaRPr lang="en-IN"/>
        </a:p>
      </dgm:t>
    </dgm:pt>
    <dgm:pt modelId="{587CB255-BA35-4622-8DEC-4A8FD0108CA0}" type="sibTrans" cxnId="{82DCEB8B-0D1E-44FF-9BC8-36BE21CCB2BC}">
      <dgm:prSet/>
      <dgm:spPr>
        <a:xfrm rot="5400000">
          <a:off x="2692235" y="2727810"/>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AA95330E-245F-4D59-BBBE-5280D92DD541}">
      <dgm:prSet custT="1"/>
      <dgm:spPr>
        <a:xfrm>
          <a:off x="866477" y="2856920"/>
          <a:ext cx="3753445" cy="271810"/>
        </a:xfrm>
      </dgm:spPr>
      <dgm:t>
        <a:bodyPr/>
        <a:lstStyle/>
        <a:p>
          <a:pPr>
            <a:buNone/>
          </a:pPr>
          <a:r>
            <a:rPr lang="en-IN" sz="1200" dirty="0">
              <a:latin typeface="Calibri" panose="020F0502020204030204"/>
              <a:ea typeface="+mn-ea"/>
              <a:cs typeface="+mn-cs"/>
            </a:rPr>
            <a:t>Then we have used accuracy score feature provided by </a:t>
          </a:r>
          <a:r>
            <a:rPr lang="en-IN" sz="1200" dirty="0" err="1">
              <a:latin typeface="Calibri" panose="020F0502020204030204"/>
              <a:ea typeface="+mn-ea"/>
              <a:cs typeface="+mn-cs"/>
            </a:rPr>
            <a:t>sklearn</a:t>
          </a:r>
          <a:r>
            <a:rPr lang="en-IN" sz="1200" dirty="0">
              <a:latin typeface="Calibri" panose="020F0502020204030204"/>
              <a:ea typeface="+mn-ea"/>
              <a:cs typeface="+mn-cs"/>
            </a:rPr>
            <a:t> library</a:t>
          </a:r>
        </a:p>
      </dgm:t>
    </dgm:pt>
    <dgm:pt modelId="{0D7FC218-5CEC-4631-9F71-676F711309F1}" type="parTrans" cxnId="{172397B3-8946-45EA-AF30-84BD40679552}">
      <dgm:prSet/>
      <dgm:spPr/>
      <dgm:t>
        <a:bodyPr/>
        <a:lstStyle/>
        <a:p>
          <a:endParaRPr lang="en-IN"/>
        </a:p>
      </dgm:t>
    </dgm:pt>
    <dgm:pt modelId="{C8B3F16A-693F-4C0F-8352-7029794B6F5E}" type="sibTrans" cxnId="{172397B3-8946-45EA-AF30-84BD40679552}">
      <dgm:prSet/>
      <dgm:spPr>
        <a:xfrm rot="5400000">
          <a:off x="2692235" y="3135526"/>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F15E5AF8-B35F-4CC7-AE99-CFF98FB9A6FE}">
      <dgm:prSet phldrT="[Text]" custT="1"/>
      <dgm:spPr>
        <a:xfrm>
          <a:off x="866477" y="3264636"/>
          <a:ext cx="3753445" cy="271810"/>
        </a:xfrm>
      </dgm:spPr>
      <dgm:t>
        <a:bodyPr/>
        <a:lstStyle/>
        <a:p>
          <a:pPr>
            <a:buNone/>
          </a:pPr>
          <a:r>
            <a:rPr lang="en-IN" sz="1200" dirty="0">
              <a:latin typeface="Calibri" panose="020F0502020204030204"/>
              <a:ea typeface="+mn-ea"/>
              <a:cs typeface="+mn-cs"/>
            </a:rPr>
            <a:t>This model is then dump in a pickle file</a:t>
          </a:r>
        </a:p>
      </dgm:t>
    </dgm:pt>
    <dgm:pt modelId="{1B3B3B76-D2DF-449B-BF7E-C3191F47E816}" type="parTrans" cxnId="{BB58DD43-EFA0-46A5-B732-EBE0B4F34136}">
      <dgm:prSet/>
      <dgm:spPr/>
      <dgm:t>
        <a:bodyPr/>
        <a:lstStyle/>
        <a:p>
          <a:endParaRPr lang="en-IN"/>
        </a:p>
      </dgm:t>
    </dgm:pt>
    <dgm:pt modelId="{386C1555-F5F7-4033-8EB5-25C9D82BB352}" type="sibTrans" cxnId="{BB58DD43-EFA0-46A5-B732-EBE0B4F34136}">
      <dgm:prSet/>
      <dgm:spPr>
        <a:xfrm rot="5400000">
          <a:off x="2692235" y="3543242"/>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5631A3BD-BC9F-4F10-9294-9D31166E7A30}">
      <dgm:prSet phldrT="[Text]" custT="1"/>
      <dgm:spPr>
        <a:xfrm>
          <a:off x="866477" y="3672352"/>
          <a:ext cx="3753445" cy="271810"/>
        </a:xfrm>
      </dgm:spPr>
      <dgm:t>
        <a:bodyPr/>
        <a:lstStyle/>
        <a:p>
          <a:pPr>
            <a:buNone/>
          </a:pPr>
          <a:r>
            <a:rPr lang="en-IN" sz="1200" dirty="0">
              <a:latin typeface="Calibri" panose="020F0502020204030204"/>
              <a:ea typeface="+mn-ea"/>
              <a:cs typeface="+mn-cs"/>
            </a:rPr>
            <a:t>Then it is deployed using </a:t>
          </a:r>
          <a:r>
            <a:rPr lang="en-IN" sz="1200" dirty="0" err="1">
              <a:latin typeface="Calibri" panose="020F0502020204030204"/>
              <a:ea typeface="+mn-ea"/>
              <a:cs typeface="+mn-cs"/>
            </a:rPr>
            <a:t>FLask</a:t>
          </a:r>
          <a:r>
            <a:rPr lang="en-IN" sz="1200" dirty="0">
              <a:latin typeface="Calibri" panose="020F0502020204030204"/>
              <a:ea typeface="+mn-ea"/>
              <a:cs typeface="+mn-cs"/>
            </a:rPr>
            <a:t> web app.</a:t>
          </a:r>
        </a:p>
      </dgm:t>
    </dgm:pt>
    <dgm:pt modelId="{D329A9B3-6E41-4406-9D2F-B7094F32946E}" type="parTrans" cxnId="{DEDB2560-5561-4B38-806C-5D5DBA00B6F3}">
      <dgm:prSet/>
      <dgm:spPr/>
      <dgm:t>
        <a:bodyPr/>
        <a:lstStyle/>
        <a:p>
          <a:endParaRPr lang="en-IN"/>
        </a:p>
      </dgm:t>
    </dgm:pt>
    <dgm:pt modelId="{C3819A7B-F76E-4BFA-96D0-808BB68811FE}" type="sibTrans" cxnId="{DEDB2560-5561-4B38-806C-5D5DBA00B6F3}">
      <dgm:prSet/>
      <dgm:spPr>
        <a:xfrm rot="5400000">
          <a:off x="2692235" y="3950958"/>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379BEAD9-6527-4CD0-B362-ACB6888AA478}">
      <dgm:prSet custT="1"/>
      <dgm:spPr>
        <a:xfrm>
          <a:off x="866477" y="4080068"/>
          <a:ext cx="3753445" cy="271810"/>
        </a:xfrm>
      </dgm:spPr>
      <dgm:t>
        <a:bodyPr/>
        <a:lstStyle/>
        <a:p>
          <a:pPr>
            <a:buNone/>
          </a:pPr>
          <a:r>
            <a:rPr lang="en-IN" sz="1200" dirty="0">
              <a:latin typeface="Calibri" panose="020F0502020204030204"/>
              <a:ea typeface="+mn-ea"/>
              <a:cs typeface="+mn-cs"/>
            </a:rPr>
            <a:t>This web app is loaded with features like text to speech and web scrapping</a:t>
          </a:r>
        </a:p>
      </dgm:t>
    </dgm:pt>
    <dgm:pt modelId="{DBF58F7B-9DB0-45D2-8733-1035B92E0FA8}" type="parTrans" cxnId="{738E874B-F597-4EA8-8810-4E6D8F7A15B5}">
      <dgm:prSet/>
      <dgm:spPr/>
      <dgm:t>
        <a:bodyPr/>
        <a:lstStyle/>
        <a:p>
          <a:endParaRPr lang="en-IN"/>
        </a:p>
      </dgm:t>
    </dgm:pt>
    <dgm:pt modelId="{33483CDE-B00C-48FF-8404-64C28A86E466}" type="sibTrans" cxnId="{738E874B-F597-4EA8-8810-4E6D8F7A15B5}">
      <dgm:prSet/>
      <dgm:spPr>
        <a:xfrm rot="5400000">
          <a:off x="2692235" y="4358674"/>
          <a:ext cx="101929" cy="122314"/>
        </a:xfrm>
      </dgm:spPr>
      <dgm:t>
        <a:bodyPr/>
        <a:lstStyle/>
        <a:p>
          <a:pPr>
            <a:buNone/>
          </a:pPr>
          <a:endParaRPr lang="en-IN">
            <a:solidFill>
              <a:sysClr val="windowText" lastClr="000000">
                <a:hueOff val="0"/>
                <a:satOff val="0"/>
                <a:lumOff val="0"/>
                <a:alphaOff val="0"/>
              </a:sysClr>
            </a:solidFill>
            <a:latin typeface="Calibri" panose="020F0502020204030204"/>
            <a:ea typeface="+mn-ea"/>
            <a:cs typeface="+mn-cs"/>
          </a:endParaRPr>
        </a:p>
      </dgm:t>
    </dgm:pt>
    <dgm:pt modelId="{021A1461-39FF-4B08-B5AC-2CD78435C5BE}">
      <dgm:prSet custT="1"/>
      <dgm:spPr>
        <a:xfrm>
          <a:off x="866477" y="4487784"/>
          <a:ext cx="3753445" cy="271810"/>
        </a:xfrm>
      </dgm:spPr>
      <dgm:t>
        <a:bodyPr/>
        <a:lstStyle/>
        <a:p>
          <a:pPr>
            <a:buNone/>
          </a:pPr>
          <a:r>
            <a:rPr lang="en-IN" sz="1200" dirty="0">
              <a:latin typeface="Calibri" panose="020F0502020204030204"/>
              <a:ea typeface="+mn-ea"/>
              <a:cs typeface="+mn-cs"/>
            </a:rPr>
            <a:t>Finally user can not only predict his sentiment but also scrape the tweet of provided date</a:t>
          </a:r>
        </a:p>
      </dgm:t>
    </dgm:pt>
    <dgm:pt modelId="{219CA40B-396A-4178-AD27-22617D5235A6}" type="parTrans" cxnId="{BD620A10-CCE2-401C-872E-304D9C1AFC6B}">
      <dgm:prSet/>
      <dgm:spPr/>
      <dgm:t>
        <a:bodyPr/>
        <a:lstStyle/>
        <a:p>
          <a:endParaRPr lang="en-IN"/>
        </a:p>
      </dgm:t>
    </dgm:pt>
    <dgm:pt modelId="{FB4E8EEA-94FA-4B72-B321-A86886FC2F15}" type="sibTrans" cxnId="{BD620A10-CCE2-401C-872E-304D9C1AFC6B}">
      <dgm:prSet/>
      <dgm:spPr/>
      <dgm:t>
        <a:bodyPr/>
        <a:lstStyle/>
        <a:p>
          <a:endParaRPr lang="en-IN"/>
        </a:p>
      </dgm:t>
    </dgm:pt>
    <dgm:pt modelId="{C0D27526-229E-4E92-927B-FCD96585615D}" type="pres">
      <dgm:prSet presAssocID="{B129765E-3FC7-4C8A-8B25-32A9FF35B2A1}" presName="diagram" presStyleCnt="0">
        <dgm:presLayoutVars>
          <dgm:dir/>
          <dgm:resizeHandles val="exact"/>
        </dgm:presLayoutVars>
      </dgm:prSet>
      <dgm:spPr/>
    </dgm:pt>
    <dgm:pt modelId="{6F825541-93ED-4C82-9C27-F5A1EF0CCD04}" type="pres">
      <dgm:prSet presAssocID="{6771F397-FD40-4CDA-8D33-B230DBD81131}" presName="node" presStyleLbl="node1" presStyleIdx="0" presStyleCnt="12">
        <dgm:presLayoutVars>
          <dgm:bulletEnabled val="1"/>
        </dgm:presLayoutVars>
      </dgm:prSet>
      <dgm:spPr/>
    </dgm:pt>
    <dgm:pt modelId="{40140259-154C-4FB9-A974-CD32A3EB301A}" type="pres">
      <dgm:prSet presAssocID="{9995ED14-F0F3-40AB-9DA9-C2E3B12DF636}" presName="sibTrans" presStyleLbl="sibTrans2D1" presStyleIdx="0" presStyleCnt="11"/>
      <dgm:spPr/>
    </dgm:pt>
    <dgm:pt modelId="{992508A2-09F8-407D-B43B-045A9871C425}" type="pres">
      <dgm:prSet presAssocID="{9995ED14-F0F3-40AB-9DA9-C2E3B12DF636}" presName="connectorText" presStyleLbl="sibTrans2D1" presStyleIdx="0" presStyleCnt="11"/>
      <dgm:spPr/>
    </dgm:pt>
    <dgm:pt modelId="{D219C8DD-6D8B-4A5A-9D34-B736E6DBBC14}" type="pres">
      <dgm:prSet presAssocID="{176114B2-978E-491A-B17D-6721A6F27E64}" presName="node" presStyleLbl="node1" presStyleIdx="1" presStyleCnt="12">
        <dgm:presLayoutVars>
          <dgm:bulletEnabled val="1"/>
        </dgm:presLayoutVars>
      </dgm:prSet>
      <dgm:spPr/>
    </dgm:pt>
    <dgm:pt modelId="{69FCF99F-633D-4867-B86C-863507B40AD8}" type="pres">
      <dgm:prSet presAssocID="{19006433-E067-451F-9287-8A97F90AE490}" presName="sibTrans" presStyleLbl="sibTrans2D1" presStyleIdx="1" presStyleCnt="11"/>
      <dgm:spPr/>
    </dgm:pt>
    <dgm:pt modelId="{ED841575-2396-4110-85FC-8203E7F25480}" type="pres">
      <dgm:prSet presAssocID="{19006433-E067-451F-9287-8A97F90AE490}" presName="connectorText" presStyleLbl="sibTrans2D1" presStyleIdx="1" presStyleCnt="11"/>
      <dgm:spPr/>
    </dgm:pt>
    <dgm:pt modelId="{5C67337B-C75E-4B03-B5C6-9F132231D5A8}" type="pres">
      <dgm:prSet presAssocID="{1367CBCB-7709-4928-B0EB-4D748EC4D051}" presName="node" presStyleLbl="node1" presStyleIdx="2" presStyleCnt="12">
        <dgm:presLayoutVars>
          <dgm:bulletEnabled val="1"/>
        </dgm:presLayoutVars>
      </dgm:prSet>
      <dgm:spPr/>
    </dgm:pt>
    <dgm:pt modelId="{7A538265-9464-42B7-87E4-E3140B7DE3F5}" type="pres">
      <dgm:prSet presAssocID="{B2DB6D8E-F40C-4FE2-9B14-B0B3E9CB5CED}" presName="sibTrans" presStyleLbl="sibTrans2D1" presStyleIdx="2" presStyleCnt="11"/>
      <dgm:spPr/>
    </dgm:pt>
    <dgm:pt modelId="{099522D1-1947-480F-A45F-B0C54197D2DB}" type="pres">
      <dgm:prSet presAssocID="{B2DB6D8E-F40C-4FE2-9B14-B0B3E9CB5CED}" presName="connectorText" presStyleLbl="sibTrans2D1" presStyleIdx="2" presStyleCnt="11"/>
      <dgm:spPr/>
    </dgm:pt>
    <dgm:pt modelId="{647A4E96-371B-497F-960D-FC61E6C58795}" type="pres">
      <dgm:prSet presAssocID="{740F512E-2701-4EB0-B586-F6647A82993E}" presName="node" presStyleLbl="node1" presStyleIdx="3" presStyleCnt="12">
        <dgm:presLayoutVars>
          <dgm:bulletEnabled val="1"/>
        </dgm:presLayoutVars>
      </dgm:prSet>
      <dgm:spPr/>
    </dgm:pt>
    <dgm:pt modelId="{877D374F-4497-42D4-B440-A13A9065725C}" type="pres">
      <dgm:prSet presAssocID="{4CDABBAB-9DF1-4659-B4E6-C1742070CD28}" presName="sibTrans" presStyleLbl="sibTrans2D1" presStyleIdx="3" presStyleCnt="11"/>
      <dgm:spPr/>
    </dgm:pt>
    <dgm:pt modelId="{92713FA0-CAB3-46CF-9478-BBB2023352C6}" type="pres">
      <dgm:prSet presAssocID="{4CDABBAB-9DF1-4659-B4E6-C1742070CD28}" presName="connectorText" presStyleLbl="sibTrans2D1" presStyleIdx="3" presStyleCnt="11"/>
      <dgm:spPr/>
    </dgm:pt>
    <dgm:pt modelId="{758DFEC6-DCA5-4B72-8874-D8DA8701F2C4}" type="pres">
      <dgm:prSet presAssocID="{0377B0FB-F8F6-46D8-B65C-862E6E7F82F8}" presName="node" presStyleLbl="node1" presStyleIdx="4" presStyleCnt="12">
        <dgm:presLayoutVars>
          <dgm:bulletEnabled val="1"/>
        </dgm:presLayoutVars>
      </dgm:prSet>
      <dgm:spPr/>
    </dgm:pt>
    <dgm:pt modelId="{1A149F91-99FF-4A7A-880C-20A33DE955B9}" type="pres">
      <dgm:prSet presAssocID="{88585493-534B-4335-92DC-94591DEDE2E6}" presName="sibTrans" presStyleLbl="sibTrans2D1" presStyleIdx="4" presStyleCnt="11"/>
      <dgm:spPr/>
    </dgm:pt>
    <dgm:pt modelId="{B67D3ABC-A323-411C-B76A-2A22BDE33487}" type="pres">
      <dgm:prSet presAssocID="{88585493-534B-4335-92DC-94591DEDE2E6}" presName="connectorText" presStyleLbl="sibTrans2D1" presStyleIdx="4" presStyleCnt="11"/>
      <dgm:spPr/>
    </dgm:pt>
    <dgm:pt modelId="{01FD1FE1-FD55-4A6F-952D-7D79F3B6B92F}" type="pres">
      <dgm:prSet presAssocID="{A6AF0EB5-91C0-4746-9D93-9AA6261B98A5}" presName="node" presStyleLbl="node1" presStyleIdx="5" presStyleCnt="12">
        <dgm:presLayoutVars>
          <dgm:bulletEnabled val="1"/>
        </dgm:presLayoutVars>
      </dgm:prSet>
      <dgm:spPr/>
    </dgm:pt>
    <dgm:pt modelId="{D15A1B6A-7138-4052-AE94-6204FD34222E}" type="pres">
      <dgm:prSet presAssocID="{5D575BDC-FD45-4F33-A003-26ECADEF06C8}" presName="sibTrans" presStyleLbl="sibTrans2D1" presStyleIdx="5" presStyleCnt="11"/>
      <dgm:spPr/>
    </dgm:pt>
    <dgm:pt modelId="{DD35463F-D027-4466-979B-AE8E3B1CD5E0}" type="pres">
      <dgm:prSet presAssocID="{5D575BDC-FD45-4F33-A003-26ECADEF06C8}" presName="connectorText" presStyleLbl="sibTrans2D1" presStyleIdx="5" presStyleCnt="11"/>
      <dgm:spPr/>
    </dgm:pt>
    <dgm:pt modelId="{B502ADAC-6463-42C6-B51B-FE50CF951D97}" type="pres">
      <dgm:prSet presAssocID="{1FCD7100-D668-4F00-9993-B2138EEA6CC8}" presName="node" presStyleLbl="node1" presStyleIdx="6" presStyleCnt="12">
        <dgm:presLayoutVars>
          <dgm:bulletEnabled val="1"/>
        </dgm:presLayoutVars>
      </dgm:prSet>
      <dgm:spPr/>
    </dgm:pt>
    <dgm:pt modelId="{1F1469B3-6FC9-4097-B089-B5F2D68BE8EE}" type="pres">
      <dgm:prSet presAssocID="{587CB255-BA35-4622-8DEC-4A8FD0108CA0}" presName="sibTrans" presStyleLbl="sibTrans2D1" presStyleIdx="6" presStyleCnt="11"/>
      <dgm:spPr/>
    </dgm:pt>
    <dgm:pt modelId="{2C64FE7D-C466-41D9-A61E-BD197FD74A05}" type="pres">
      <dgm:prSet presAssocID="{587CB255-BA35-4622-8DEC-4A8FD0108CA0}" presName="connectorText" presStyleLbl="sibTrans2D1" presStyleIdx="6" presStyleCnt="11"/>
      <dgm:spPr/>
    </dgm:pt>
    <dgm:pt modelId="{FBB479BB-5343-4FB7-910C-691CBED1D0D8}" type="pres">
      <dgm:prSet presAssocID="{AA95330E-245F-4D59-BBBE-5280D92DD541}" presName="node" presStyleLbl="node1" presStyleIdx="7" presStyleCnt="12">
        <dgm:presLayoutVars>
          <dgm:bulletEnabled val="1"/>
        </dgm:presLayoutVars>
      </dgm:prSet>
      <dgm:spPr/>
    </dgm:pt>
    <dgm:pt modelId="{678FD8B1-9C9E-4DB1-B32C-E11F9C5CDC08}" type="pres">
      <dgm:prSet presAssocID="{C8B3F16A-693F-4C0F-8352-7029794B6F5E}" presName="sibTrans" presStyleLbl="sibTrans2D1" presStyleIdx="7" presStyleCnt="11"/>
      <dgm:spPr/>
    </dgm:pt>
    <dgm:pt modelId="{79B2742F-8793-42B8-AAB0-55E7C76916AB}" type="pres">
      <dgm:prSet presAssocID="{C8B3F16A-693F-4C0F-8352-7029794B6F5E}" presName="connectorText" presStyleLbl="sibTrans2D1" presStyleIdx="7" presStyleCnt="11"/>
      <dgm:spPr/>
    </dgm:pt>
    <dgm:pt modelId="{489699D6-7A85-4A38-BEC6-02DFCE708D74}" type="pres">
      <dgm:prSet presAssocID="{F15E5AF8-B35F-4CC7-AE99-CFF98FB9A6FE}" presName="node" presStyleLbl="node1" presStyleIdx="8" presStyleCnt="12">
        <dgm:presLayoutVars>
          <dgm:bulletEnabled val="1"/>
        </dgm:presLayoutVars>
      </dgm:prSet>
      <dgm:spPr/>
    </dgm:pt>
    <dgm:pt modelId="{875DE5E0-B4CE-43B6-BC48-9E227AF8EE24}" type="pres">
      <dgm:prSet presAssocID="{386C1555-F5F7-4033-8EB5-25C9D82BB352}" presName="sibTrans" presStyleLbl="sibTrans2D1" presStyleIdx="8" presStyleCnt="11"/>
      <dgm:spPr/>
    </dgm:pt>
    <dgm:pt modelId="{B0A566BF-3FC4-41E6-B5F5-0E0BEEBC08AE}" type="pres">
      <dgm:prSet presAssocID="{386C1555-F5F7-4033-8EB5-25C9D82BB352}" presName="connectorText" presStyleLbl="sibTrans2D1" presStyleIdx="8" presStyleCnt="11"/>
      <dgm:spPr/>
    </dgm:pt>
    <dgm:pt modelId="{FB8C6BD1-E26E-4D4F-8C7A-1513BD8FEC90}" type="pres">
      <dgm:prSet presAssocID="{5631A3BD-BC9F-4F10-9294-9D31166E7A30}" presName="node" presStyleLbl="node1" presStyleIdx="9" presStyleCnt="12">
        <dgm:presLayoutVars>
          <dgm:bulletEnabled val="1"/>
        </dgm:presLayoutVars>
      </dgm:prSet>
      <dgm:spPr/>
    </dgm:pt>
    <dgm:pt modelId="{DBA29693-F89D-4995-9EC5-56F933B35DAC}" type="pres">
      <dgm:prSet presAssocID="{C3819A7B-F76E-4BFA-96D0-808BB68811FE}" presName="sibTrans" presStyleLbl="sibTrans2D1" presStyleIdx="9" presStyleCnt="11"/>
      <dgm:spPr/>
    </dgm:pt>
    <dgm:pt modelId="{21109A57-A4EE-4D53-B8F3-529EC2AC16C1}" type="pres">
      <dgm:prSet presAssocID="{C3819A7B-F76E-4BFA-96D0-808BB68811FE}" presName="connectorText" presStyleLbl="sibTrans2D1" presStyleIdx="9" presStyleCnt="11"/>
      <dgm:spPr/>
    </dgm:pt>
    <dgm:pt modelId="{BAD6BE48-9EBC-45CE-A9E8-E0A83FEA0791}" type="pres">
      <dgm:prSet presAssocID="{379BEAD9-6527-4CD0-B362-ACB6888AA478}" presName="node" presStyleLbl="node1" presStyleIdx="10" presStyleCnt="12">
        <dgm:presLayoutVars>
          <dgm:bulletEnabled val="1"/>
        </dgm:presLayoutVars>
      </dgm:prSet>
      <dgm:spPr/>
    </dgm:pt>
    <dgm:pt modelId="{C4CD7472-0DDE-4A41-AB89-B4A9847BBD07}" type="pres">
      <dgm:prSet presAssocID="{33483CDE-B00C-48FF-8404-64C28A86E466}" presName="sibTrans" presStyleLbl="sibTrans2D1" presStyleIdx="10" presStyleCnt="11"/>
      <dgm:spPr/>
    </dgm:pt>
    <dgm:pt modelId="{E32E2C53-0C56-4D01-A1F8-2890E21BF8D5}" type="pres">
      <dgm:prSet presAssocID="{33483CDE-B00C-48FF-8404-64C28A86E466}" presName="connectorText" presStyleLbl="sibTrans2D1" presStyleIdx="10" presStyleCnt="11"/>
      <dgm:spPr/>
    </dgm:pt>
    <dgm:pt modelId="{1B827AF1-A816-4EE5-9348-E65334314E84}" type="pres">
      <dgm:prSet presAssocID="{021A1461-39FF-4B08-B5AC-2CD78435C5BE}" presName="node" presStyleLbl="node1" presStyleIdx="11" presStyleCnt="12">
        <dgm:presLayoutVars>
          <dgm:bulletEnabled val="1"/>
        </dgm:presLayoutVars>
      </dgm:prSet>
      <dgm:spPr/>
    </dgm:pt>
  </dgm:ptLst>
  <dgm:cxnLst>
    <dgm:cxn modelId="{FD8D4801-584E-4AF3-B51D-6FF46ED4B8E1}" type="presOf" srcId="{A6AF0EB5-91C0-4746-9D93-9AA6261B98A5}" destId="{01FD1FE1-FD55-4A6F-952D-7D79F3B6B92F}" srcOrd="0" destOrd="0" presId="urn:microsoft.com/office/officeart/2005/8/layout/process5"/>
    <dgm:cxn modelId="{58CF090C-25D3-49F7-8ECA-7F64FB75996A}" type="presOf" srcId="{B2DB6D8E-F40C-4FE2-9B14-B0B3E9CB5CED}" destId="{7A538265-9464-42B7-87E4-E3140B7DE3F5}" srcOrd="0" destOrd="0" presId="urn:microsoft.com/office/officeart/2005/8/layout/process5"/>
    <dgm:cxn modelId="{F3C58A0C-1B90-4582-A500-1F1461C8ED76}" type="presOf" srcId="{88585493-534B-4335-92DC-94591DEDE2E6}" destId="{1A149F91-99FF-4A7A-880C-20A33DE955B9}" srcOrd="0" destOrd="0" presId="urn:microsoft.com/office/officeart/2005/8/layout/process5"/>
    <dgm:cxn modelId="{BD620A10-CCE2-401C-872E-304D9C1AFC6B}" srcId="{B129765E-3FC7-4C8A-8B25-32A9FF35B2A1}" destId="{021A1461-39FF-4B08-B5AC-2CD78435C5BE}" srcOrd="11" destOrd="0" parTransId="{219CA40B-396A-4178-AD27-22617D5235A6}" sibTransId="{FB4E8EEA-94FA-4B72-B321-A86886FC2F15}"/>
    <dgm:cxn modelId="{14898113-0087-4206-BF4B-407C335E968D}" type="presOf" srcId="{33483CDE-B00C-48FF-8404-64C28A86E466}" destId="{E32E2C53-0C56-4D01-A1F8-2890E21BF8D5}" srcOrd="1" destOrd="0" presId="urn:microsoft.com/office/officeart/2005/8/layout/process5"/>
    <dgm:cxn modelId="{6DFEE518-BC37-4F2D-8F83-4D95DCC90A42}" type="presOf" srcId="{021A1461-39FF-4B08-B5AC-2CD78435C5BE}" destId="{1B827AF1-A816-4EE5-9348-E65334314E84}" srcOrd="0" destOrd="0" presId="urn:microsoft.com/office/officeart/2005/8/layout/process5"/>
    <dgm:cxn modelId="{26EB431F-85FC-4D7D-B7D7-776AAB2AA365}" type="presOf" srcId="{B2DB6D8E-F40C-4FE2-9B14-B0B3E9CB5CED}" destId="{099522D1-1947-480F-A45F-B0C54197D2DB}" srcOrd="1" destOrd="0" presId="urn:microsoft.com/office/officeart/2005/8/layout/process5"/>
    <dgm:cxn modelId="{30C50A24-3E7A-4241-9BD7-24F7D6FC0ED1}" type="presOf" srcId="{33483CDE-B00C-48FF-8404-64C28A86E466}" destId="{C4CD7472-0DDE-4A41-AB89-B4A9847BBD07}" srcOrd="0" destOrd="0" presId="urn:microsoft.com/office/officeart/2005/8/layout/process5"/>
    <dgm:cxn modelId="{0681BF28-C590-4429-B149-B7D68CB21830}" type="presOf" srcId="{F15E5AF8-B35F-4CC7-AE99-CFF98FB9A6FE}" destId="{489699D6-7A85-4A38-BEC6-02DFCE708D74}" srcOrd="0" destOrd="0" presId="urn:microsoft.com/office/officeart/2005/8/layout/process5"/>
    <dgm:cxn modelId="{AF0E6C29-1D40-483B-9650-9DDBD8D42100}" srcId="{B129765E-3FC7-4C8A-8B25-32A9FF35B2A1}" destId="{6771F397-FD40-4CDA-8D33-B230DBD81131}" srcOrd="0" destOrd="0" parTransId="{20088C68-B2CA-4C81-A469-9DF200693AFF}" sibTransId="{9995ED14-F0F3-40AB-9DA9-C2E3B12DF636}"/>
    <dgm:cxn modelId="{80F7C634-8A07-4CE8-B930-0D5D33DD01EA}" type="presOf" srcId="{386C1555-F5F7-4033-8EB5-25C9D82BB352}" destId="{B0A566BF-3FC4-41E6-B5F5-0E0BEEBC08AE}" srcOrd="1" destOrd="0" presId="urn:microsoft.com/office/officeart/2005/8/layout/process5"/>
    <dgm:cxn modelId="{C2ED343C-7249-421C-B521-76A395CF4C4D}" srcId="{B129765E-3FC7-4C8A-8B25-32A9FF35B2A1}" destId="{176114B2-978E-491A-B17D-6721A6F27E64}" srcOrd="1" destOrd="0" parTransId="{4C7C1605-D2FD-432C-9B19-111AD9799362}" sibTransId="{19006433-E067-451F-9287-8A97F90AE490}"/>
    <dgm:cxn modelId="{8C5A765C-0B7D-4F37-85A6-1C44AA2CFFE7}" type="presOf" srcId="{740F512E-2701-4EB0-B586-F6647A82993E}" destId="{647A4E96-371B-497F-960D-FC61E6C58795}" srcOrd="0" destOrd="0" presId="urn:microsoft.com/office/officeart/2005/8/layout/process5"/>
    <dgm:cxn modelId="{DEDB2560-5561-4B38-806C-5D5DBA00B6F3}" srcId="{B129765E-3FC7-4C8A-8B25-32A9FF35B2A1}" destId="{5631A3BD-BC9F-4F10-9294-9D31166E7A30}" srcOrd="9" destOrd="0" parTransId="{D329A9B3-6E41-4406-9D2F-B7094F32946E}" sibTransId="{C3819A7B-F76E-4BFA-96D0-808BB68811FE}"/>
    <dgm:cxn modelId="{BB58DD43-EFA0-46A5-B732-EBE0B4F34136}" srcId="{B129765E-3FC7-4C8A-8B25-32A9FF35B2A1}" destId="{F15E5AF8-B35F-4CC7-AE99-CFF98FB9A6FE}" srcOrd="8" destOrd="0" parTransId="{1B3B3B76-D2DF-449B-BF7E-C3191F47E816}" sibTransId="{386C1555-F5F7-4033-8EB5-25C9D82BB352}"/>
    <dgm:cxn modelId="{72C06468-9077-44B6-B174-02489CBF7236}" type="presOf" srcId="{176114B2-978E-491A-B17D-6721A6F27E64}" destId="{D219C8DD-6D8B-4A5A-9D34-B736E6DBBC14}" srcOrd="0" destOrd="0" presId="urn:microsoft.com/office/officeart/2005/8/layout/process5"/>
    <dgm:cxn modelId="{9ED2C669-F451-44F1-B55C-EAA304CDDC5F}" type="presOf" srcId="{587CB255-BA35-4622-8DEC-4A8FD0108CA0}" destId="{1F1469B3-6FC9-4097-B089-B5F2D68BE8EE}" srcOrd="0" destOrd="0" presId="urn:microsoft.com/office/officeart/2005/8/layout/process5"/>
    <dgm:cxn modelId="{738E874B-F597-4EA8-8810-4E6D8F7A15B5}" srcId="{B129765E-3FC7-4C8A-8B25-32A9FF35B2A1}" destId="{379BEAD9-6527-4CD0-B362-ACB6888AA478}" srcOrd="10" destOrd="0" parTransId="{DBF58F7B-9DB0-45D2-8733-1035B92E0FA8}" sibTransId="{33483CDE-B00C-48FF-8404-64C28A86E466}"/>
    <dgm:cxn modelId="{F8073373-AAD1-403D-85E9-680B6F50C965}" type="presOf" srcId="{1367CBCB-7709-4928-B0EB-4D748EC4D051}" destId="{5C67337B-C75E-4B03-B5C6-9F132231D5A8}" srcOrd="0" destOrd="0" presId="urn:microsoft.com/office/officeart/2005/8/layout/process5"/>
    <dgm:cxn modelId="{EBF5E17D-CC31-4233-8F74-B1F8FB9BC73D}" type="presOf" srcId="{386C1555-F5F7-4033-8EB5-25C9D82BB352}" destId="{875DE5E0-B4CE-43B6-BC48-9E227AF8EE24}" srcOrd="0" destOrd="0" presId="urn:microsoft.com/office/officeart/2005/8/layout/process5"/>
    <dgm:cxn modelId="{9D63A47F-8D8C-4780-96EA-AC7F7B7B1F66}" type="presOf" srcId="{C8B3F16A-693F-4C0F-8352-7029794B6F5E}" destId="{79B2742F-8793-42B8-AAB0-55E7C76916AB}" srcOrd="1" destOrd="0" presId="urn:microsoft.com/office/officeart/2005/8/layout/process5"/>
    <dgm:cxn modelId="{82DCEB8B-0D1E-44FF-9BC8-36BE21CCB2BC}" srcId="{B129765E-3FC7-4C8A-8B25-32A9FF35B2A1}" destId="{1FCD7100-D668-4F00-9993-B2138EEA6CC8}" srcOrd="6" destOrd="0" parTransId="{BCEA1F16-C314-444B-8545-4ED534200C9D}" sibTransId="{587CB255-BA35-4622-8DEC-4A8FD0108CA0}"/>
    <dgm:cxn modelId="{1301F98B-7F2F-4B81-A418-E76EEDA26352}" type="presOf" srcId="{587CB255-BA35-4622-8DEC-4A8FD0108CA0}" destId="{2C64FE7D-C466-41D9-A61E-BD197FD74A05}" srcOrd="1" destOrd="0" presId="urn:microsoft.com/office/officeart/2005/8/layout/process5"/>
    <dgm:cxn modelId="{0F1A378F-4E07-44FE-9FC6-34EFC3BAAD32}" type="presOf" srcId="{19006433-E067-451F-9287-8A97F90AE490}" destId="{ED841575-2396-4110-85FC-8203E7F25480}" srcOrd="1" destOrd="0" presId="urn:microsoft.com/office/officeart/2005/8/layout/process5"/>
    <dgm:cxn modelId="{2BB1D49C-300B-4B14-8B87-8AF397AAA19D}" type="presOf" srcId="{19006433-E067-451F-9287-8A97F90AE490}" destId="{69FCF99F-633D-4867-B86C-863507B40AD8}" srcOrd="0" destOrd="0" presId="urn:microsoft.com/office/officeart/2005/8/layout/process5"/>
    <dgm:cxn modelId="{061095A7-33ED-409E-B7C3-C14A6EEE1668}" type="presOf" srcId="{1FCD7100-D668-4F00-9993-B2138EEA6CC8}" destId="{B502ADAC-6463-42C6-B51B-FE50CF951D97}" srcOrd="0" destOrd="0" presId="urn:microsoft.com/office/officeart/2005/8/layout/process5"/>
    <dgm:cxn modelId="{976DB2AA-7921-4F7A-A227-B76FD1C9DDDD}" srcId="{B129765E-3FC7-4C8A-8B25-32A9FF35B2A1}" destId="{1367CBCB-7709-4928-B0EB-4D748EC4D051}" srcOrd="2" destOrd="0" parTransId="{EB3F18A2-8913-4F16-88E6-153E4AA0F72D}" sibTransId="{B2DB6D8E-F40C-4FE2-9B14-B0B3E9CB5CED}"/>
    <dgm:cxn modelId="{6A7E76AD-BA7B-4148-BCB3-AA344214330D}" srcId="{B129765E-3FC7-4C8A-8B25-32A9FF35B2A1}" destId="{A6AF0EB5-91C0-4746-9D93-9AA6261B98A5}" srcOrd="5" destOrd="0" parTransId="{46A20093-D8BA-4732-9C0E-2A0976D482FE}" sibTransId="{5D575BDC-FD45-4F33-A003-26ECADEF06C8}"/>
    <dgm:cxn modelId="{D9059EB2-01C6-43E1-8D5C-D87A6AF69BA7}" type="presOf" srcId="{379BEAD9-6527-4CD0-B362-ACB6888AA478}" destId="{BAD6BE48-9EBC-45CE-A9E8-E0A83FEA0791}" srcOrd="0" destOrd="0" presId="urn:microsoft.com/office/officeart/2005/8/layout/process5"/>
    <dgm:cxn modelId="{F8F602B3-C73D-47DB-8FEB-54F1EAA6337B}" type="presOf" srcId="{4CDABBAB-9DF1-4659-B4E6-C1742070CD28}" destId="{92713FA0-CAB3-46CF-9478-BBB2023352C6}" srcOrd="1" destOrd="0" presId="urn:microsoft.com/office/officeart/2005/8/layout/process5"/>
    <dgm:cxn modelId="{172397B3-8946-45EA-AF30-84BD40679552}" srcId="{B129765E-3FC7-4C8A-8B25-32A9FF35B2A1}" destId="{AA95330E-245F-4D59-BBBE-5280D92DD541}" srcOrd="7" destOrd="0" parTransId="{0D7FC218-5CEC-4631-9F71-676F711309F1}" sibTransId="{C8B3F16A-693F-4C0F-8352-7029794B6F5E}"/>
    <dgm:cxn modelId="{E38A73B5-11C4-4854-946E-27A02FC95C69}" type="presOf" srcId="{88585493-534B-4335-92DC-94591DEDE2E6}" destId="{B67D3ABC-A323-411C-B76A-2A22BDE33487}" srcOrd="1" destOrd="0" presId="urn:microsoft.com/office/officeart/2005/8/layout/process5"/>
    <dgm:cxn modelId="{AEF113B7-C665-4640-AE40-96EE6BECDDCC}" type="presOf" srcId="{6771F397-FD40-4CDA-8D33-B230DBD81131}" destId="{6F825541-93ED-4C82-9C27-F5A1EF0CCD04}" srcOrd="0" destOrd="0" presId="urn:microsoft.com/office/officeart/2005/8/layout/process5"/>
    <dgm:cxn modelId="{1AEB7BBA-A362-4495-95A1-810DD4EB9AC2}" type="presOf" srcId="{9995ED14-F0F3-40AB-9DA9-C2E3B12DF636}" destId="{40140259-154C-4FB9-A974-CD32A3EB301A}" srcOrd="0" destOrd="0" presId="urn:microsoft.com/office/officeart/2005/8/layout/process5"/>
    <dgm:cxn modelId="{DAA8D9BC-5277-4552-81A2-7857D0BCF45F}" type="presOf" srcId="{C3819A7B-F76E-4BFA-96D0-808BB68811FE}" destId="{DBA29693-F89D-4995-9EC5-56F933B35DAC}" srcOrd="0" destOrd="0" presId="urn:microsoft.com/office/officeart/2005/8/layout/process5"/>
    <dgm:cxn modelId="{BA9667C0-631D-45FC-9FBC-4FEB856ED0F2}" type="presOf" srcId="{C3819A7B-F76E-4BFA-96D0-808BB68811FE}" destId="{21109A57-A4EE-4D53-B8F3-529EC2AC16C1}" srcOrd="1" destOrd="0" presId="urn:microsoft.com/office/officeart/2005/8/layout/process5"/>
    <dgm:cxn modelId="{F6B1CDC4-2F36-4D3A-BCED-C705743BA26F}" type="presOf" srcId="{C8B3F16A-693F-4C0F-8352-7029794B6F5E}" destId="{678FD8B1-9C9E-4DB1-B32C-E11F9C5CDC08}" srcOrd="0" destOrd="0" presId="urn:microsoft.com/office/officeart/2005/8/layout/process5"/>
    <dgm:cxn modelId="{7274C3DB-D207-40FA-8133-62CA8830555B}" srcId="{B129765E-3FC7-4C8A-8B25-32A9FF35B2A1}" destId="{0377B0FB-F8F6-46D8-B65C-862E6E7F82F8}" srcOrd="4" destOrd="0" parTransId="{EFE801B0-7FBB-4314-987E-AA7EEE1A5132}" sibTransId="{88585493-534B-4335-92DC-94591DEDE2E6}"/>
    <dgm:cxn modelId="{AAEF34DD-7EBC-4BDD-A740-27C2D860C691}" type="presOf" srcId="{5D575BDC-FD45-4F33-A003-26ECADEF06C8}" destId="{DD35463F-D027-4466-979B-AE8E3B1CD5E0}" srcOrd="1" destOrd="0" presId="urn:microsoft.com/office/officeart/2005/8/layout/process5"/>
    <dgm:cxn modelId="{634258E3-DB98-4D55-A1F4-B1C5CFF0F3DB}" type="presOf" srcId="{9995ED14-F0F3-40AB-9DA9-C2E3B12DF636}" destId="{992508A2-09F8-407D-B43B-045A9871C425}" srcOrd="1" destOrd="0" presId="urn:microsoft.com/office/officeart/2005/8/layout/process5"/>
    <dgm:cxn modelId="{DB3B7CE9-B685-4E0F-89EF-A0F308E86BF2}" srcId="{B129765E-3FC7-4C8A-8B25-32A9FF35B2A1}" destId="{740F512E-2701-4EB0-B586-F6647A82993E}" srcOrd="3" destOrd="0" parTransId="{2588C1E0-3B8D-4171-AE4B-BB6E3E950EED}" sibTransId="{4CDABBAB-9DF1-4659-B4E6-C1742070CD28}"/>
    <dgm:cxn modelId="{A6B091EA-1D64-4D20-ABB2-8C62369C66B0}" type="presOf" srcId="{5631A3BD-BC9F-4F10-9294-9D31166E7A30}" destId="{FB8C6BD1-E26E-4D4F-8C7A-1513BD8FEC90}" srcOrd="0" destOrd="0" presId="urn:microsoft.com/office/officeart/2005/8/layout/process5"/>
    <dgm:cxn modelId="{326498EE-8F1E-4149-B6A3-E4928ADE7CA2}" type="presOf" srcId="{5D575BDC-FD45-4F33-A003-26ECADEF06C8}" destId="{D15A1B6A-7138-4052-AE94-6204FD34222E}" srcOrd="0" destOrd="0" presId="urn:microsoft.com/office/officeart/2005/8/layout/process5"/>
    <dgm:cxn modelId="{DF9A92F4-AC05-40F2-B840-F3A07EDDC34E}" type="presOf" srcId="{4CDABBAB-9DF1-4659-B4E6-C1742070CD28}" destId="{877D374F-4497-42D4-B440-A13A9065725C}" srcOrd="0" destOrd="0" presId="urn:microsoft.com/office/officeart/2005/8/layout/process5"/>
    <dgm:cxn modelId="{089885FA-0D53-4C3C-8E3E-96907F9E69DB}" type="presOf" srcId="{0377B0FB-F8F6-46D8-B65C-862E6E7F82F8}" destId="{758DFEC6-DCA5-4B72-8874-D8DA8701F2C4}" srcOrd="0" destOrd="0" presId="urn:microsoft.com/office/officeart/2005/8/layout/process5"/>
    <dgm:cxn modelId="{1D78C0FB-C67F-49C0-B9CD-59EDA4037E78}" type="presOf" srcId="{AA95330E-245F-4D59-BBBE-5280D92DD541}" destId="{FBB479BB-5343-4FB7-910C-691CBED1D0D8}" srcOrd="0" destOrd="0" presId="urn:microsoft.com/office/officeart/2005/8/layout/process5"/>
    <dgm:cxn modelId="{DF6DB8FE-A322-4C67-BAE0-7BD4DB2D6699}" type="presOf" srcId="{B129765E-3FC7-4C8A-8B25-32A9FF35B2A1}" destId="{C0D27526-229E-4E92-927B-FCD96585615D}" srcOrd="0" destOrd="0" presId="urn:microsoft.com/office/officeart/2005/8/layout/process5"/>
    <dgm:cxn modelId="{CB51E829-7864-4F33-B5DD-CC5BFD2E99A8}" type="presParOf" srcId="{C0D27526-229E-4E92-927B-FCD96585615D}" destId="{6F825541-93ED-4C82-9C27-F5A1EF0CCD04}" srcOrd="0" destOrd="0" presId="urn:microsoft.com/office/officeart/2005/8/layout/process5"/>
    <dgm:cxn modelId="{780548DE-4F1C-43DB-AF85-7C79D7063411}" type="presParOf" srcId="{C0D27526-229E-4E92-927B-FCD96585615D}" destId="{40140259-154C-4FB9-A974-CD32A3EB301A}" srcOrd="1" destOrd="0" presId="urn:microsoft.com/office/officeart/2005/8/layout/process5"/>
    <dgm:cxn modelId="{E8A8F5F4-B7AB-45F5-865B-72826A0C6B24}" type="presParOf" srcId="{40140259-154C-4FB9-A974-CD32A3EB301A}" destId="{992508A2-09F8-407D-B43B-045A9871C425}" srcOrd="0" destOrd="0" presId="urn:microsoft.com/office/officeart/2005/8/layout/process5"/>
    <dgm:cxn modelId="{C69FC2B5-8544-489D-B84C-B70F478B2E89}" type="presParOf" srcId="{C0D27526-229E-4E92-927B-FCD96585615D}" destId="{D219C8DD-6D8B-4A5A-9D34-B736E6DBBC14}" srcOrd="2" destOrd="0" presId="urn:microsoft.com/office/officeart/2005/8/layout/process5"/>
    <dgm:cxn modelId="{2CB752DD-0664-4568-BE0A-EEAC1D85B2E9}" type="presParOf" srcId="{C0D27526-229E-4E92-927B-FCD96585615D}" destId="{69FCF99F-633D-4867-B86C-863507B40AD8}" srcOrd="3" destOrd="0" presId="urn:microsoft.com/office/officeart/2005/8/layout/process5"/>
    <dgm:cxn modelId="{D136ECC5-F38C-4B65-B572-E1BE6C0C3187}" type="presParOf" srcId="{69FCF99F-633D-4867-B86C-863507B40AD8}" destId="{ED841575-2396-4110-85FC-8203E7F25480}" srcOrd="0" destOrd="0" presId="urn:microsoft.com/office/officeart/2005/8/layout/process5"/>
    <dgm:cxn modelId="{3DD3C0CF-74AE-488B-BC87-4B292BBAE825}" type="presParOf" srcId="{C0D27526-229E-4E92-927B-FCD96585615D}" destId="{5C67337B-C75E-4B03-B5C6-9F132231D5A8}" srcOrd="4" destOrd="0" presId="urn:microsoft.com/office/officeart/2005/8/layout/process5"/>
    <dgm:cxn modelId="{AC185FDA-D444-41C9-8D4E-F3259ABC4399}" type="presParOf" srcId="{C0D27526-229E-4E92-927B-FCD96585615D}" destId="{7A538265-9464-42B7-87E4-E3140B7DE3F5}" srcOrd="5" destOrd="0" presId="urn:microsoft.com/office/officeart/2005/8/layout/process5"/>
    <dgm:cxn modelId="{763EA2B2-8705-4741-B363-CB78653D62CC}" type="presParOf" srcId="{7A538265-9464-42B7-87E4-E3140B7DE3F5}" destId="{099522D1-1947-480F-A45F-B0C54197D2DB}" srcOrd="0" destOrd="0" presId="urn:microsoft.com/office/officeart/2005/8/layout/process5"/>
    <dgm:cxn modelId="{FABE5101-46BB-4FA7-832B-AA0D4B9A88EA}" type="presParOf" srcId="{C0D27526-229E-4E92-927B-FCD96585615D}" destId="{647A4E96-371B-497F-960D-FC61E6C58795}" srcOrd="6" destOrd="0" presId="urn:microsoft.com/office/officeart/2005/8/layout/process5"/>
    <dgm:cxn modelId="{6C0343F6-9CF0-481F-874F-D4D7DF73DC0D}" type="presParOf" srcId="{C0D27526-229E-4E92-927B-FCD96585615D}" destId="{877D374F-4497-42D4-B440-A13A9065725C}" srcOrd="7" destOrd="0" presId="urn:microsoft.com/office/officeart/2005/8/layout/process5"/>
    <dgm:cxn modelId="{E7ABCF38-9532-41E9-A331-F2D4C44E53B3}" type="presParOf" srcId="{877D374F-4497-42D4-B440-A13A9065725C}" destId="{92713FA0-CAB3-46CF-9478-BBB2023352C6}" srcOrd="0" destOrd="0" presId="urn:microsoft.com/office/officeart/2005/8/layout/process5"/>
    <dgm:cxn modelId="{54E23B39-FA8D-4D13-9906-CFB3B3435FAD}" type="presParOf" srcId="{C0D27526-229E-4E92-927B-FCD96585615D}" destId="{758DFEC6-DCA5-4B72-8874-D8DA8701F2C4}" srcOrd="8" destOrd="0" presId="urn:microsoft.com/office/officeart/2005/8/layout/process5"/>
    <dgm:cxn modelId="{489D5EEB-20F5-4294-BBBB-32B8529867CB}" type="presParOf" srcId="{C0D27526-229E-4E92-927B-FCD96585615D}" destId="{1A149F91-99FF-4A7A-880C-20A33DE955B9}" srcOrd="9" destOrd="0" presId="urn:microsoft.com/office/officeart/2005/8/layout/process5"/>
    <dgm:cxn modelId="{7A7DD150-8D64-4910-AEC4-09BA09FEAD59}" type="presParOf" srcId="{1A149F91-99FF-4A7A-880C-20A33DE955B9}" destId="{B67D3ABC-A323-411C-B76A-2A22BDE33487}" srcOrd="0" destOrd="0" presId="urn:microsoft.com/office/officeart/2005/8/layout/process5"/>
    <dgm:cxn modelId="{A4085189-1D6A-4B96-A1FE-032BAD9648D5}" type="presParOf" srcId="{C0D27526-229E-4E92-927B-FCD96585615D}" destId="{01FD1FE1-FD55-4A6F-952D-7D79F3B6B92F}" srcOrd="10" destOrd="0" presId="urn:microsoft.com/office/officeart/2005/8/layout/process5"/>
    <dgm:cxn modelId="{277B81DC-A5A8-4D0C-A497-59F1760BEB25}" type="presParOf" srcId="{C0D27526-229E-4E92-927B-FCD96585615D}" destId="{D15A1B6A-7138-4052-AE94-6204FD34222E}" srcOrd="11" destOrd="0" presId="urn:microsoft.com/office/officeart/2005/8/layout/process5"/>
    <dgm:cxn modelId="{356A7E0F-5C04-415A-8DA1-4572CCB06196}" type="presParOf" srcId="{D15A1B6A-7138-4052-AE94-6204FD34222E}" destId="{DD35463F-D027-4466-979B-AE8E3B1CD5E0}" srcOrd="0" destOrd="0" presId="urn:microsoft.com/office/officeart/2005/8/layout/process5"/>
    <dgm:cxn modelId="{7538FA58-D8F0-4BE2-88F7-B3B726CCB828}" type="presParOf" srcId="{C0D27526-229E-4E92-927B-FCD96585615D}" destId="{B502ADAC-6463-42C6-B51B-FE50CF951D97}" srcOrd="12" destOrd="0" presId="urn:microsoft.com/office/officeart/2005/8/layout/process5"/>
    <dgm:cxn modelId="{08679692-BDC2-42AD-8944-778F37227E2C}" type="presParOf" srcId="{C0D27526-229E-4E92-927B-FCD96585615D}" destId="{1F1469B3-6FC9-4097-B089-B5F2D68BE8EE}" srcOrd="13" destOrd="0" presId="urn:microsoft.com/office/officeart/2005/8/layout/process5"/>
    <dgm:cxn modelId="{FDC878B1-6C08-4BF9-ABF3-D38CCCF9749A}" type="presParOf" srcId="{1F1469B3-6FC9-4097-B089-B5F2D68BE8EE}" destId="{2C64FE7D-C466-41D9-A61E-BD197FD74A05}" srcOrd="0" destOrd="0" presId="urn:microsoft.com/office/officeart/2005/8/layout/process5"/>
    <dgm:cxn modelId="{F549EBF5-CC0A-423D-8003-54C352880007}" type="presParOf" srcId="{C0D27526-229E-4E92-927B-FCD96585615D}" destId="{FBB479BB-5343-4FB7-910C-691CBED1D0D8}" srcOrd="14" destOrd="0" presId="urn:microsoft.com/office/officeart/2005/8/layout/process5"/>
    <dgm:cxn modelId="{D2D025D3-D4F2-4079-A7CC-0D26977A9DCE}" type="presParOf" srcId="{C0D27526-229E-4E92-927B-FCD96585615D}" destId="{678FD8B1-9C9E-4DB1-B32C-E11F9C5CDC08}" srcOrd="15" destOrd="0" presId="urn:microsoft.com/office/officeart/2005/8/layout/process5"/>
    <dgm:cxn modelId="{5FD292E3-8223-4109-ABF8-E34663AE2ADF}" type="presParOf" srcId="{678FD8B1-9C9E-4DB1-B32C-E11F9C5CDC08}" destId="{79B2742F-8793-42B8-AAB0-55E7C76916AB}" srcOrd="0" destOrd="0" presId="urn:microsoft.com/office/officeart/2005/8/layout/process5"/>
    <dgm:cxn modelId="{664B9381-20F2-4E09-AB52-A454320386D2}" type="presParOf" srcId="{C0D27526-229E-4E92-927B-FCD96585615D}" destId="{489699D6-7A85-4A38-BEC6-02DFCE708D74}" srcOrd="16" destOrd="0" presId="urn:microsoft.com/office/officeart/2005/8/layout/process5"/>
    <dgm:cxn modelId="{B3D584AA-BFD1-409E-9785-C62F2EEF5AF9}" type="presParOf" srcId="{C0D27526-229E-4E92-927B-FCD96585615D}" destId="{875DE5E0-B4CE-43B6-BC48-9E227AF8EE24}" srcOrd="17" destOrd="0" presId="urn:microsoft.com/office/officeart/2005/8/layout/process5"/>
    <dgm:cxn modelId="{1B384E86-0F16-46AD-A122-CEEE30B319C6}" type="presParOf" srcId="{875DE5E0-B4CE-43B6-BC48-9E227AF8EE24}" destId="{B0A566BF-3FC4-41E6-B5F5-0E0BEEBC08AE}" srcOrd="0" destOrd="0" presId="urn:microsoft.com/office/officeart/2005/8/layout/process5"/>
    <dgm:cxn modelId="{331B8DF1-1045-438B-A634-5FBEFCE0951A}" type="presParOf" srcId="{C0D27526-229E-4E92-927B-FCD96585615D}" destId="{FB8C6BD1-E26E-4D4F-8C7A-1513BD8FEC90}" srcOrd="18" destOrd="0" presId="urn:microsoft.com/office/officeart/2005/8/layout/process5"/>
    <dgm:cxn modelId="{BE0B01E9-62FC-45CF-8396-4A7F017EB6CC}" type="presParOf" srcId="{C0D27526-229E-4E92-927B-FCD96585615D}" destId="{DBA29693-F89D-4995-9EC5-56F933B35DAC}" srcOrd="19" destOrd="0" presId="urn:microsoft.com/office/officeart/2005/8/layout/process5"/>
    <dgm:cxn modelId="{3C3C99BE-F4F4-47F7-AC20-813116685607}" type="presParOf" srcId="{DBA29693-F89D-4995-9EC5-56F933B35DAC}" destId="{21109A57-A4EE-4D53-B8F3-529EC2AC16C1}" srcOrd="0" destOrd="0" presId="urn:microsoft.com/office/officeart/2005/8/layout/process5"/>
    <dgm:cxn modelId="{9C007545-DC75-472E-BAFA-0C6AD08C9A7E}" type="presParOf" srcId="{C0D27526-229E-4E92-927B-FCD96585615D}" destId="{BAD6BE48-9EBC-45CE-A9E8-E0A83FEA0791}" srcOrd="20" destOrd="0" presId="urn:microsoft.com/office/officeart/2005/8/layout/process5"/>
    <dgm:cxn modelId="{F41D0232-FC1A-4935-9216-A8EE1A9A63B2}" type="presParOf" srcId="{C0D27526-229E-4E92-927B-FCD96585615D}" destId="{C4CD7472-0DDE-4A41-AB89-B4A9847BBD07}" srcOrd="21" destOrd="0" presId="urn:microsoft.com/office/officeart/2005/8/layout/process5"/>
    <dgm:cxn modelId="{41FE24D4-D136-4668-B26D-F5D594D3487E}" type="presParOf" srcId="{C4CD7472-0DDE-4A41-AB89-B4A9847BBD07}" destId="{E32E2C53-0C56-4D01-A1F8-2890E21BF8D5}" srcOrd="0" destOrd="0" presId="urn:microsoft.com/office/officeart/2005/8/layout/process5"/>
    <dgm:cxn modelId="{D5C2EC9F-5E4C-4B5E-9AA2-F1420CCD77C7}" type="presParOf" srcId="{C0D27526-229E-4E92-927B-FCD96585615D}" destId="{1B827AF1-A816-4EE5-9348-E65334314E84}"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EE02A-6089-496A-9F01-7F231B75B34F}">
      <dsp:nvSpPr>
        <dsp:cNvPr id="0" name=""/>
        <dsp:cNvSpPr/>
      </dsp:nvSpPr>
      <dsp:spPr>
        <a:xfrm>
          <a:off x="9030" y="550137"/>
          <a:ext cx="2698995" cy="161939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Dataset Collection and pre-processing of the data</a:t>
          </a:r>
        </a:p>
      </dsp:txBody>
      <dsp:txXfrm>
        <a:off x="56461" y="597568"/>
        <a:ext cx="2604133" cy="1524535"/>
      </dsp:txXfrm>
    </dsp:sp>
    <dsp:sp modelId="{D22CC0AE-8412-4864-993C-782B72B18C4B}">
      <dsp:nvSpPr>
        <dsp:cNvPr id="0" name=""/>
        <dsp:cNvSpPr/>
      </dsp:nvSpPr>
      <dsp:spPr>
        <a:xfrm>
          <a:off x="2945536" y="1025160"/>
          <a:ext cx="572186" cy="669350"/>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945536" y="1159030"/>
        <a:ext cx="400530" cy="401610"/>
      </dsp:txXfrm>
    </dsp:sp>
    <dsp:sp modelId="{D8A0DA3F-CDD4-4A6A-841A-11A602DEC571}">
      <dsp:nvSpPr>
        <dsp:cNvPr id="0" name=""/>
        <dsp:cNvSpPr/>
      </dsp:nvSpPr>
      <dsp:spPr>
        <a:xfrm>
          <a:off x="3787623" y="550137"/>
          <a:ext cx="2698995" cy="1619397"/>
        </a:xfrm>
        <a:prstGeom prst="roundRect">
          <a:avLst>
            <a:gd name="adj" fmla="val 10000"/>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Dividing of dataset into test and train part</a:t>
          </a:r>
        </a:p>
      </dsp:txBody>
      <dsp:txXfrm>
        <a:off x="3835054" y="597568"/>
        <a:ext cx="2604133" cy="1524535"/>
      </dsp:txXfrm>
    </dsp:sp>
    <dsp:sp modelId="{793F7E27-33FF-42EF-91D2-587C07DCE118}">
      <dsp:nvSpPr>
        <dsp:cNvPr id="0" name=""/>
        <dsp:cNvSpPr/>
      </dsp:nvSpPr>
      <dsp:spPr>
        <a:xfrm>
          <a:off x="6724130" y="1025160"/>
          <a:ext cx="572186" cy="669350"/>
        </a:xfrm>
        <a:prstGeom prst="rightArrow">
          <a:avLst>
            <a:gd name="adj1" fmla="val 60000"/>
            <a:gd name="adj2" fmla="val 50000"/>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724130" y="1159030"/>
        <a:ext cx="400530" cy="401610"/>
      </dsp:txXfrm>
    </dsp:sp>
    <dsp:sp modelId="{9693E817-538E-4229-8690-B7F4C88D9D08}">
      <dsp:nvSpPr>
        <dsp:cNvPr id="0" name=""/>
        <dsp:cNvSpPr/>
      </dsp:nvSpPr>
      <dsp:spPr>
        <a:xfrm>
          <a:off x="7566216" y="550137"/>
          <a:ext cx="2698995" cy="1619397"/>
        </a:xfrm>
        <a:prstGeom prst="roundRect">
          <a:avLst>
            <a:gd name="adj" fmla="val 10000"/>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Vectorization of data</a:t>
          </a:r>
        </a:p>
      </dsp:txBody>
      <dsp:txXfrm>
        <a:off x="7613647" y="597568"/>
        <a:ext cx="2604133" cy="1524535"/>
      </dsp:txXfrm>
    </dsp:sp>
    <dsp:sp modelId="{2523F248-C048-4336-96BD-2E9A8E2F9D03}">
      <dsp:nvSpPr>
        <dsp:cNvPr id="0" name=""/>
        <dsp:cNvSpPr/>
      </dsp:nvSpPr>
      <dsp:spPr>
        <a:xfrm rot="5400000">
          <a:off x="8629620" y="2358464"/>
          <a:ext cx="572186" cy="669350"/>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8714908" y="2407046"/>
        <a:ext cx="401610" cy="400530"/>
      </dsp:txXfrm>
    </dsp:sp>
    <dsp:sp modelId="{F1A011E4-976B-42ED-BF4F-F919E52C124B}">
      <dsp:nvSpPr>
        <dsp:cNvPr id="0" name=""/>
        <dsp:cNvSpPr/>
      </dsp:nvSpPr>
      <dsp:spPr>
        <a:xfrm>
          <a:off x="7566216" y="3249132"/>
          <a:ext cx="2698995" cy="1619397"/>
        </a:xfrm>
        <a:prstGeom prst="roundRect">
          <a:avLst>
            <a:gd name="adj" fmla="val 10000"/>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SVM model creation with proper accuracy</a:t>
          </a:r>
        </a:p>
      </dsp:txBody>
      <dsp:txXfrm>
        <a:off x="7613647" y="3296563"/>
        <a:ext cx="2604133" cy="1524535"/>
      </dsp:txXfrm>
    </dsp:sp>
    <dsp:sp modelId="{5356C09B-7174-4459-BABF-CCE2D8C4075E}">
      <dsp:nvSpPr>
        <dsp:cNvPr id="0" name=""/>
        <dsp:cNvSpPr/>
      </dsp:nvSpPr>
      <dsp:spPr>
        <a:xfrm rot="10800000">
          <a:off x="6756518" y="3724155"/>
          <a:ext cx="572186" cy="669350"/>
        </a:xfrm>
        <a:prstGeom prst="rightArrow">
          <a:avLst>
            <a:gd name="adj1" fmla="val 60000"/>
            <a:gd name="adj2" fmla="val 50000"/>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6928174" y="3858025"/>
        <a:ext cx="400530" cy="401610"/>
      </dsp:txXfrm>
    </dsp:sp>
    <dsp:sp modelId="{CDCEFA8C-3126-4C40-B9CB-36F6F7CD4000}">
      <dsp:nvSpPr>
        <dsp:cNvPr id="0" name=""/>
        <dsp:cNvSpPr/>
      </dsp:nvSpPr>
      <dsp:spPr>
        <a:xfrm>
          <a:off x="3787623" y="3249132"/>
          <a:ext cx="2698995" cy="1619397"/>
        </a:xfrm>
        <a:prstGeom prst="roundRect">
          <a:avLst>
            <a:gd name="adj" fmla="val 10000"/>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Dumping model &amp; vectorizer into pickle file</a:t>
          </a:r>
        </a:p>
      </dsp:txBody>
      <dsp:txXfrm>
        <a:off x="3835054" y="3296563"/>
        <a:ext cx="2604133" cy="1524535"/>
      </dsp:txXfrm>
    </dsp:sp>
    <dsp:sp modelId="{52BEADA1-DE2D-447C-8B4B-B20B1D9B2979}">
      <dsp:nvSpPr>
        <dsp:cNvPr id="0" name=""/>
        <dsp:cNvSpPr/>
      </dsp:nvSpPr>
      <dsp:spPr>
        <a:xfrm rot="10800000">
          <a:off x="2977924" y="3724155"/>
          <a:ext cx="572186" cy="669350"/>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149580" y="3858025"/>
        <a:ext cx="400530" cy="401610"/>
      </dsp:txXfrm>
    </dsp:sp>
    <dsp:sp modelId="{B027894F-9169-47C6-AA58-B437A24131DB}">
      <dsp:nvSpPr>
        <dsp:cNvPr id="0" name=""/>
        <dsp:cNvSpPr/>
      </dsp:nvSpPr>
      <dsp:spPr>
        <a:xfrm>
          <a:off x="9030" y="3249132"/>
          <a:ext cx="2698995" cy="1619397"/>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Using this model and deploying it to Flask WEB app</a:t>
          </a:r>
        </a:p>
      </dsp:txBody>
      <dsp:txXfrm>
        <a:off x="56461" y="3296563"/>
        <a:ext cx="2604133" cy="152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25541-93ED-4C82-9C27-F5A1EF0CCD04}">
      <dsp:nvSpPr>
        <dsp:cNvPr id="0" name=""/>
        <dsp:cNvSpPr/>
      </dsp:nvSpPr>
      <dsp:spPr>
        <a:xfrm>
          <a:off x="4279" y="914320"/>
          <a:ext cx="1871200" cy="112272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Data is collected from various sources</a:t>
          </a:r>
        </a:p>
      </dsp:txBody>
      <dsp:txXfrm>
        <a:off x="37162" y="947203"/>
        <a:ext cx="1805434" cy="1056954"/>
      </dsp:txXfrm>
    </dsp:sp>
    <dsp:sp modelId="{40140259-154C-4FB9-A974-CD32A3EB301A}">
      <dsp:nvSpPr>
        <dsp:cNvPr id="0" name=""/>
        <dsp:cNvSpPr/>
      </dsp:nvSpPr>
      <dsp:spPr>
        <a:xfrm>
          <a:off x="2040146" y="1243651"/>
          <a:ext cx="396694" cy="464057"/>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2040146" y="1336462"/>
        <a:ext cx="277686" cy="278435"/>
      </dsp:txXfrm>
    </dsp:sp>
    <dsp:sp modelId="{D219C8DD-6D8B-4A5A-9D34-B736E6DBBC14}">
      <dsp:nvSpPr>
        <dsp:cNvPr id="0" name=""/>
        <dsp:cNvSpPr/>
      </dsp:nvSpPr>
      <dsp:spPr>
        <a:xfrm>
          <a:off x="2623960" y="914320"/>
          <a:ext cx="1871200" cy="1122720"/>
        </a:xfrm>
        <a:prstGeom prst="roundRect">
          <a:avLst>
            <a:gd name="adj" fmla="val 10000"/>
          </a:avLst>
        </a:prstGeom>
        <a:gradFill rotWithShape="0">
          <a:gsLst>
            <a:gs pos="0">
              <a:schemeClr val="accent5">
                <a:hueOff val="-614413"/>
                <a:satOff val="-1584"/>
                <a:lumOff val="-1070"/>
                <a:alphaOff val="0"/>
                <a:satMod val="103000"/>
                <a:lumMod val="102000"/>
                <a:tint val="94000"/>
              </a:schemeClr>
            </a:gs>
            <a:gs pos="50000">
              <a:schemeClr val="accent5">
                <a:hueOff val="-614413"/>
                <a:satOff val="-1584"/>
                <a:lumOff val="-1070"/>
                <a:alphaOff val="0"/>
                <a:satMod val="110000"/>
                <a:lumMod val="100000"/>
                <a:shade val="100000"/>
              </a:schemeClr>
            </a:gs>
            <a:gs pos="100000">
              <a:schemeClr val="accent5">
                <a:hueOff val="-614413"/>
                <a:satOff val="-1584"/>
                <a:lumOff val="-10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Data Pre-processing </a:t>
          </a:r>
          <a:r>
            <a:rPr lang="en-IN" sz="1200" kern="1200" dirty="0" err="1">
              <a:latin typeface="Calibri" panose="020F0502020204030204"/>
              <a:ea typeface="+mn-ea"/>
              <a:cs typeface="+mn-cs"/>
            </a:rPr>
            <a:t>i.e</a:t>
          </a:r>
          <a:r>
            <a:rPr lang="en-IN" sz="1200" kern="1200" dirty="0">
              <a:latin typeface="Calibri" panose="020F0502020204030204"/>
              <a:ea typeface="+mn-ea"/>
              <a:cs typeface="+mn-cs"/>
            </a:rPr>
            <a:t> removing the unwanted text</a:t>
          </a:r>
        </a:p>
      </dsp:txBody>
      <dsp:txXfrm>
        <a:off x="2656843" y="947203"/>
        <a:ext cx="1805434" cy="1056954"/>
      </dsp:txXfrm>
    </dsp:sp>
    <dsp:sp modelId="{69FCF99F-633D-4867-B86C-863507B40AD8}">
      <dsp:nvSpPr>
        <dsp:cNvPr id="0" name=""/>
        <dsp:cNvSpPr/>
      </dsp:nvSpPr>
      <dsp:spPr>
        <a:xfrm>
          <a:off x="4659827" y="1243651"/>
          <a:ext cx="396694" cy="464057"/>
        </a:xfrm>
        <a:prstGeom prst="rightArrow">
          <a:avLst>
            <a:gd name="adj1" fmla="val 60000"/>
            <a:gd name="adj2" fmla="val 50000"/>
          </a:avLst>
        </a:prstGeom>
        <a:gradFill rotWithShape="0">
          <a:gsLst>
            <a:gs pos="0">
              <a:schemeClr val="accent5">
                <a:hueOff val="-675854"/>
                <a:satOff val="-1742"/>
                <a:lumOff val="-1177"/>
                <a:alphaOff val="0"/>
                <a:satMod val="103000"/>
                <a:lumMod val="102000"/>
                <a:tint val="94000"/>
              </a:schemeClr>
            </a:gs>
            <a:gs pos="50000">
              <a:schemeClr val="accent5">
                <a:hueOff val="-675854"/>
                <a:satOff val="-1742"/>
                <a:lumOff val="-1177"/>
                <a:alphaOff val="0"/>
                <a:satMod val="110000"/>
                <a:lumMod val="100000"/>
                <a:shade val="100000"/>
              </a:schemeClr>
            </a:gs>
            <a:gs pos="100000">
              <a:schemeClr val="accent5">
                <a:hueOff val="-675854"/>
                <a:satOff val="-1742"/>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4659827" y="1336462"/>
        <a:ext cx="277686" cy="278435"/>
      </dsp:txXfrm>
    </dsp:sp>
    <dsp:sp modelId="{5C67337B-C75E-4B03-B5C6-9F132231D5A8}">
      <dsp:nvSpPr>
        <dsp:cNvPr id="0" name=""/>
        <dsp:cNvSpPr/>
      </dsp:nvSpPr>
      <dsp:spPr>
        <a:xfrm>
          <a:off x="5243642" y="914320"/>
          <a:ext cx="1871200" cy="1122720"/>
        </a:xfrm>
        <a:prstGeom prst="roundRect">
          <a:avLst>
            <a:gd name="adj" fmla="val 10000"/>
          </a:avLst>
        </a:prstGeom>
        <a:gradFill rotWithShape="0">
          <a:gsLst>
            <a:gs pos="0">
              <a:schemeClr val="accent5">
                <a:hueOff val="-1228826"/>
                <a:satOff val="-3167"/>
                <a:lumOff val="-2139"/>
                <a:alphaOff val="0"/>
                <a:satMod val="103000"/>
                <a:lumMod val="102000"/>
                <a:tint val="94000"/>
              </a:schemeClr>
            </a:gs>
            <a:gs pos="50000">
              <a:schemeClr val="accent5">
                <a:hueOff val="-1228826"/>
                <a:satOff val="-3167"/>
                <a:lumOff val="-2139"/>
                <a:alphaOff val="0"/>
                <a:satMod val="110000"/>
                <a:lumMod val="100000"/>
                <a:shade val="100000"/>
              </a:schemeClr>
            </a:gs>
            <a:gs pos="100000">
              <a:schemeClr val="accent5">
                <a:hueOff val="-1228826"/>
                <a:satOff val="-3167"/>
                <a:lumOff val="-21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Then word tokenize is used to split the large text in words or sentences</a:t>
          </a:r>
        </a:p>
      </dsp:txBody>
      <dsp:txXfrm>
        <a:off x="5276525" y="947203"/>
        <a:ext cx="1805434" cy="1056954"/>
      </dsp:txXfrm>
    </dsp:sp>
    <dsp:sp modelId="{7A538265-9464-42B7-87E4-E3140B7DE3F5}">
      <dsp:nvSpPr>
        <dsp:cNvPr id="0" name=""/>
        <dsp:cNvSpPr/>
      </dsp:nvSpPr>
      <dsp:spPr>
        <a:xfrm>
          <a:off x="7279508" y="1243651"/>
          <a:ext cx="396694" cy="464057"/>
        </a:xfrm>
        <a:prstGeom prst="rightArrow">
          <a:avLst>
            <a:gd name="adj1" fmla="val 60000"/>
            <a:gd name="adj2" fmla="val 50000"/>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7279508" y="1336462"/>
        <a:ext cx="277686" cy="278435"/>
      </dsp:txXfrm>
    </dsp:sp>
    <dsp:sp modelId="{647A4E96-371B-497F-960D-FC61E6C58795}">
      <dsp:nvSpPr>
        <dsp:cNvPr id="0" name=""/>
        <dsp:cNvSpPr/>
      </dsp:nvSpPr>
      <dsp:spPr>
        <a:xfrm>
          <a:off x="7863323" y="914320"/>
          <a:ext cx="1871200" cy="1122720"/>
        </a:xfrm>
        <a:prstGeom prst="roundRect">
          <a:avLst>
            <a:gd name="adj" fmla="val 10000"/>
          </a:avLst>
        </a:prstGeom>
        <a:gradFill rotWithShape="0">
          <a:gsLst>
            <a:gs pos="0">
              <a:schemeClr val="accent5">
                <a:hueOff val="-1843239"/>
                <a:satOff val="-4751"/>
                <a:lumOff val="-3209"/>
                <a:alphaOff val="0"/>
                <a:satMod val="103000"/>
                <a:lumMod val="102000"/>
                <a:tint val="94000"/>
              </a:schemeClr>
            </a:gs>
            <a:gs pos="50000">
              <a:schemeClr val="accent5">
                <a:hueOff val="-1843239"/>
                <a:satOff val="-4751"/>
                <a:lumOff val="-3209"/>
                <a:alphaOff val="0"/>
                <a:satMod val="110000"/>
                <a:lumMod val="100000"/>
                <a:shade val="100000"/>
              </a:schemeClr>
            </a:gs>
            <a:gs pos="100000">
              <a:schemeClr val="accent5">
                <a:hueOff val="-1843239"/>
                <a:satOff val="-4751"/>
                <a:lumOff val="-32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Then comes the part of </a:t>
          </a:r>
          <a:r>
            <a:rPr lang="en-IN" sz="1200" kern="1200" dirty="0" err="1">
              <a:latin typeface="Calibri" panose="020F0502020204030204"/>
              <a:ea typeface="+mn-ea"/>
              <a:cs typeface="+mn-cs"/>
            </a:rPr>
            <a:t>Lematization</a:t>
          </a:r>
          <a:endParaRPr lang="en-IN" sz="1200" kern="1200" dirty="0">
            <a:latin typeface="Calibri" panose="020F0502020204030204"/>
            <a:ea typeface="+mn-ea"/>
            <a:cs typeface="+mn-cs"/>
          </a:endParaRPr>
        </a:p>
      </dsp:txBody>
      <dsp:txXfrm>
        <a:off x="7896206" y="947203"/>
        <a:ext cx="1805434" cy="1056954"/>
      </dsp:txXfrm>
    </dsp:sp>
    <dsp:sp modelId="{877D374F-4497-42D4-B440-A13A9065725C}">
      <dsp:nvSpPr>
        <dsp:cNvPr id="0" name=""/>
        <dsp:cNvSpPr/>
      </dsp:nvSpPr>
      <dsp:spPr>
        <a:xfrm rot="5400000">
          <a:off x="8600576" y="2168024"/>
          <a:ext cx="396694" cy="464057"/>
        </a:xfrm>
        <a:prstGeom prst="rightArrow">
          <a:avLst>
            <a:gd name="adj1" fmla="val 60000"/>
            <a:gd name="adj2" fmla="val 50000"/>
          </a:avLst>
        </a:prstGeom>
        <a:gradFill rotWithShape="0">
          <a:gsLst>
            <a:gs pos="0">
              <a:schemeClr val="accent5">
                <a:hueOff val="-2027563"/>
                <a:satOff val="-5226"/>
                <a:lumOff val="-3530"/>
                <a:alphaOff val="0"/>
                <a:satMod val="103000"/>
                <a:lumMod val="102000"/>
                <a:tint val="94000"/>
              </a:schemeClr>
            </a:gs>
            <a:gs pos="50000">
              <a:schemeClr val="accent5">
                <a:hueOff val="-2027563"/>
                <a:satOff val="-5226"/>
                <a:lumOff val="-3530"/>
                <a:alphaOff val="0"/>
                <a:satMod val="110000"/>
                <a:lumMod val="100000"/>
                <a:shade val="100000"/>
              </a:schemeClr>
            </a:gs>
            <a:gs pos="100000">
              <a:schemeClr val="accent5">
                <a:hueOff val="-2027563"/>
                <a:satOff val="-5226"/>
                <a:lumOff val="-35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rot="-5400000">
        <a:off x="8659706" y="2201705"/>
        <a:ext cx="278435" cy="277686"/>
      </dsp:txXfrm>
    </dsp:sp>
    <dsp:sp modelId="{758DFEC6-DCA5-4B72-8874-D8DA8701F2C4}">
      <dsp:nvSpPr>
        <dsp:cNvPr id="0" name=""/>
        <dsp:cNvSpPr/>
      </dsp:nvSpPr>
      <dsp:spPr>
        <a:xfrm>
          <a:off x="7863323" y="2785521"/>
          <a:ext cx="1871200" cy="1122720"/>
        </a:xfrm>
        <a:prstGeom prst="roundRect">
          <a:avLst>
            <a:gd name="adj" fmla="val 10000"/>
          </a:avLst>
        </a:prstGeom>
        <a:gradFill rotWithShape="0">
          <a:gsLst>
            <a:gs pos="0">
              <a:schemeClr val="accent5">
                <a:hueOff val="-2457652"/>
                <a:satOff val="-6334"/>
                <a:lumOff val="-4278"/>
                <a:alphaOff val="0"/>
                <a:satMod val="103000"/>
                <a:lumMod val="102000"/>
                <a:tint val="94000"/>
              </a:schemeClr>
            </a:gs>
            <a:gs pos="50000">
              <a:schemeClr val="accent5">
                <a:hueOff val="-2457652"/>
                <a:satOff val="-6334"/>
                <a:lumOff val="-4278"/>
                <a:alphaOff val="0"/>
                <a:satMod val="110000"/>
                <a:lumMod val="100000"/>
                <a:shade val="100000"/>
              </a:schemeClr>
            </a:gs>
            <a:gs pos="100000">
              <a:schemeClr val="accent5">
                <a:hueOff val="-2457652"/>
                <a:satOff val="-6334"/>
                <a:lumOff val="-42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Dataset is divided into train and test in ratio 7:3</a:t>
          </a:r>
        </a:p>
      </dsp:txBody>
      <dsp:txXfrm>
        <a:off x="7896206" y="2818404"/>
        <a:ext cx="1805434" cy="1056954"/>
      </dsp:txXfrm>
    </dsp:sp>
    <dsp:sp modelId="{1A149F91-99FF-4A7A-880C-20A33DE955B9}">
      <dsp:nvSpPr>
        <dsp:cNvPr id="0" name=""/>
        <dsp:cNvSpPr/>
      </dsp:nvSpPr>
      <dsp:spPr>
        <a:xfrm rot="10800000">
          <a:off x="7301963" y="3114852"/>
          <a:ext cx="396694" cy="464057"/>
        </a:xfrm>
        <a:prstGeom prst="rightArrow">
          <a:avLst>
            <a:gd name="adj1" fmla="val 60000"/>
            <a:gd name="adj2" fmla="val 50000"/>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rot="10800000">
        <a:off x="7420971" y="3207663"/>
        <a:ext cx="277686" cy="278435"/>
      </dsp:txXfrm>
    </dsp:sp>
    <dsp:sp modelId="{01FD1FE1-FD55-4A6F-952D-7D79F3B6B92F}">
      <dsp:nvSpPr>
        <dsp:cNvPr id="0" name=""/>
        <dsp:cNvSpPr/>
      </dsp:nvSpPr>
      <dsp:spPr>
        <a:xfrm>
          <a:off x="5243642" y="2785521"/>
          <a:ext cx="1871200" cy="1122720"/>
        </a:xfrm>
        <a:prstGeom prst="roundRect">
          <a:avLst>
            <a:gd name="adj" fmla="val 10000"/>
          </a:avLst>
        </a:prstGeom>
        <a:gradFill rotWithShape="0">
          <a:gsLst>
            <a:gs pos="0">
              <a:schemeClr val="accent5">
                <a:hueOff val="-3072065"/>
                <a:satOff val="-7918"/>
                <a:lumOff val="-5348"/>
                <a:alphaOff val="0"/>
                <a:satMod val="103000"/>
                <a:lumMod val="102000"/>
                <a:tint val="94000"/>
              </a:schemeClr>
            </a:gs>
            <a:gs pos="50000">
              <a:schemeClr val="accent5">
                <a:hueOff val="-3072065"/>
                <a:satOff val="-7918"/>
                <a:lumOff val="-5348"/>
                <a:alphaOff val="0"/>
                <a:satMod val="110000"/>
                <a:lumMod val="100000"/>
                <a:shade val="100000"/>
              </a:schemeClr>
            </a:gs>
            <a:gs pos="100000">
              <a:schemeClr val="accent5">
                <a:hueOff val="-3072065"/>
                <a:satOff val="-7918"/>
                <a:lumOff val="-534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Then this sentiments data is converted to vectors using </a:t>
          </a:r>
          <a:r>
            <a:rPr lang="en-IN" sz="1200" kern="1200" dirty="0" err="1">
              <a:latin typeface="Calibri" panose="020F0502020204030204"/>
              <a:ea typeface="+mn-ea"/>
              <a:cs typeface="+mn-cs"/>
            </a:rPr>
            <a:t>Tfidf</a:t>
          </a:r>
          <a:r>
            <a:rPr lang="en-IN" sz="1200" kern="1200" dirty="0">
              <a:latin typeface="Calibri" panose="020F0502020204030204"/>
              <a:ea typeface="+mn-ea"/>
              <a:cs typeface="+mn-cs"/>
            </a:rPr>
            <a:t> vectorizer</a:t>
          </a:r>
        </a:p>
      </dsp:txBody>
      <dsp:txXfrm>
        <a:off x="5276525" y="2818404"/>
        <a:ext cx="1805434" cy="1056954"/>
      </dsp:txXfrm>
    </dsp:sp>
    <dsp:sp modelId="{D15A1B6A-7138-4052-AE94-6204FD34222E}">
      <dsp:nvSpPr>
        <dsp:cNvPr id="0" name=""/>
        <dsp:cNvSpPr/>
      </dsp:nvSpPr>
      <dsp:spPr>
        <a:xfrm rot="10800000">
          <a:off x="4682281" y="3114852"/>
          <a:ext cx="396694" cy="464057"/>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rot="10800000">
        <a:off x="4801289" y="3207663"/>
        <a:ext cx="277686" cy="278435"/>
      </dsp:txXfrm>
    </dsp:sp>
    <dsp:sp modelId="{B502ADAC-6463-42C6-B51B-FE50CF951D97}">
      <dsp:nvSpPr>
        <dsp:cNvPr id="0" name=""/>
        <dsp:cNvSpPr/>
      </dsp:nvSpPr>
      <dsp:spPr>
        <a:xfrm>
          <a:off x="2623960" y="2785521"/>
          <a:ext cx="1871200" cy="1122720"/>
        </a:xfrm>
        <a:prstGeom prst="roundRect">
          <a:avLst>
            <a:gd name="adj" fmla="val 10000"/>
          </a:avLst>
        </a:prstGeom>
        <a:gradFill rotWithShape="0">
          <a:gsLst>
            <a:gs pos="0">
              <a:schemeClr val="accent5">
                <a:hueOff val="-3686478"/>
                <a:satOff val="-9501"/>
                <a:lumOff val="-6417"/>
                <a:alphaOff val="0"/>
                <a:satMod val="103000"/>
                <a:lumMod val="102000"/>
                <a:tint val="94000"/>
              </a:schemeClr>
            </a:gs>
            <a:gs pos="50000">
              <a:schemeClr val="accent5">
                <a:hueOff val="-3686478"/>
                <a:satOff val="-9501"/>
                <a:lumOff val="-6417"/>
                <a:alphaOff val="0"/>
                <a:satMod val="110000"/>
                <a:lumMod val="100000"/>
                <a:shade val="100000"/>
              </a:schemeClr>
            </a:gs>
            <a:gs pos="100000">
              <a:schemeClr val="accent5">
                <a:hueOff val="-3686478"/>
                <a:satOff val="-9501"/>
                <a:lumOff val="-64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SVM algorithm is used for training and testing purpose</a:t>
          </a:r>
        </a:p>
      </dsp:txBody>
      <dsp:txXfrm>
        <a:off x="2656843" y="2818404"/>
        <a:ext cx="1805434" cy="1056954"/>
      </dsp:txXfrm>
    </dsp:sp>
    <dsp:sp modelId="{1F1469B3-6FC9-4097-B089-B5F2D68BE8EE}">
      <dsp:nvSpPr>
        <dsp:cNvPr id="0" name=""/>
        <dsp:cNvSpPr/>
      </dsp:nvSpPr>
      <dsp:spPr>
        <a:xfrm rot="10800000">
          <a:off x="2062600" y="3114852"/>
          <a:ext cx="396694" cy="464057"/>
        </a:xfrm>
        <a:prstGeom prst="rightArrow">
          <a:avLst>
            <a:gd name="adj1" fmla="val 60000"/>
            <a:gd name="adj2" fmla="val 50000"/>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rot="10800000">
        <a:off x="2181608" y="3207663"/>
        <a:ext cx="277686" cy="278435"/>
      </dsp:txXfrm>
    </dsp:sp>
    <dsp:sp modelId="{FBB479BB-5343-4FB7-910C-691CBED1D0D8}">
      <dsp:nvSpPr>
        <dsp:cNvPr id="0" name=""/>
        <dsp:cNvSpPr/>
      </dsp:nvSpPr>
      <dsp:spPr>
        <a:xfrm>
          <a:off x="4279" y="2785521"/>
          <a:ext cx="1871200" cy="1122720"/>
        </a:xfrm>
        <a:prstGeom prst="roundRect">
          <a:avLst>
            <a:gd name="adj" fmla="val 10000"/>
          </a:avLst>
        </a:prstGeom>
        <a:gradFill rotWithShape="0">
          <a:gsLst>
            <a:gs pos="0">
              <a:schemeClr val="accent5">
                <a:hueOff val="-4300891"/>
                <a:satOff val="-11085"/>
                <a:lumOff val="-7487"/>
                <a:alphaOff val="0"/>
                <a:satMod val="103000"/>
                <a:lumMod val="102000"/>
                <a:tint val="94000"/>
              </a:schemeClr>
            </a:gs>
            <a:gs pos="50000">
              <a:schemeClr val="accent5">
                <a:hueOff val="-4300891"/>
                <a:satOff val="-11085"/>
                <a:lumOff val="-7487"/>
                <a:alphaOff val="0"/>
                <a:satMod val="110000"/>
                <a:lumMod val="100000"/>
                <a:shade val="100000"/>
              </a:schemeClr>
            </a:gs>
            <a:gs pos="100000">
              <a:schemeClr val="accent5">
                <a:hueOff val="-4300891"/>
                <a:satOff val="-11085"/>
                <a:lumOff val="-74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Then we have used accuracy score feature provided by </a:t>
          </a:r>
          <a:r>
            <a:rPr lang="en-IN" sz="1200" kern="1200" dirty="0" err="1">
              <a:latin typeface="Calibri" panose="020F0502020204030204"/>
              <a:ea typeface="+mn-ea"/>
              <a:cs typeface="+mn-cs"/>
            </a:rPr>
            <a:t>sklearn</a:t>
          </a:r>
          <a:r>
            <a:rPr lang="en-IN" sz="1200" kern="1200" dirty="0">
              <a:latin typeface="Calibri" panose="020F0502020204030204"/>
              <a:ea typeface="+mn-ea"/>
              <a:cs typeface="+mn-cs"/>
            </a:rPr>
            <a:t> library</a:t>
          </a:r>
        </a:p>
      </dsp:txBody>
      <dsp:txXfrm>
        <a:off x="37162" y="2818404"/>
        <a:ext cx="1805434" cy="1056954"/>
      </dsp:txXfrm>
    </dsp:sp>
    <dsp:sp modelId="{678FD8B1-9C9E-4DB1-B32C-E11F9C5CDC08}">
      <dsp:nvSpPr>
        <dsp:cNvPr id="0" name=""/>
        <dsp:cNvSpPr/>
      </dsp:nvSpPr>
      <dsp:spPr>
        <a:xfrm rot="5400000">
          <a:off x="741532" y="4039225"/>
          <a:ext cx="396694" cy="464057"/>
        </a:xfrm>
        <a:prstGeom prst="rightArrow">
          <a:avLst>
            <a:gd name="adj1" fmla="val 60000"/>
            <a:gd name="adj2" fmla="val 50000"/>
          </a:avLst>
        </a:prstGeom>
        <a:gradFill rotWithShape="0">
          <a:gsLst>
            <a:gs pos="0">
              <a:schemeClr val="accent5">
                <a:hueOff val="-4730980"/>
                <a:satOff val="-12193"/>
                <a:lumOff val="-8236"/>
                <a:alphaOff val="0"/>
                <a:satMod val="103000"/>
                <a:lumMod val="102000"/>
                <a:tint val="94000"/>
              </a:schemeClr>
            </a:gs>
            <a:gs pos="50000">
              <a:schemeClr val="accent5">
                <a:hueOff val="-4730980"/>
                <a:satOff val="-12193"/>
                <a:lumOff val="-8236"/>
                <a:alphaOff val="0"/>
                <a:satMod val="110000"/>
                <a:lumMod val="100000"/>
                <a:shade val="100000"/>
              </a:schemeClr>
            </a:gs>
            <a:gs pos="100000">
              <a:schemeClr val="accent5">
                <a:hueOff val="-4730980"/>
                <a:satOff val="-12193"/>
                <a:lumOff val="-82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rot="-5400000">
        <a:off x="800662" y="4072906"/>
        <a:ext cx="278435" cy="277686"/>
      </dsp:txXfrm>
    </dsp:sp>
    <dsp:sp modelId="{489699D6-7A85-4A38-BEC6-02DFCE708D74}">
      <dsp:nvSpPr>
        <dsp:cNvPr id="0" name=""/>
        <dsp:cNvSpPr/>
      </dsp:nvSpPr>
      <dsp:spPr>
        <a:xfrm>
          <a:off x="4279" y="4656722"/>
          <a:ext cx="1871200" cy="1122720"/>
        </a:xfrm>
        <a:prstGeom prst="roundRect">
          <a:avLst>
            <a:gd name="adj" fmla="val 10000"/>
          </a:avLst>
        </a:prstGeom>
        <a:gradFill rotWithShape="0">
          <a:gsLst>
            <a:gs pos="0">
              <a:schemeClr val="accent5">
                <a:hueOff val="-4915304"/>
                <a:satOff val="-12668"/>
                <a:lumOff val="-8556"/>
                <a:alphaOff val="0"/>
                <a:satMod val="103000"/>
                <a:lumMod val="102000"/>
                <a:tint val="94000"/>
              </a:schemeClr>
            </a:gs>
            <a:gs pos="50000">
              <a:schemeClr val="accent5">
                <a:hueOff val="-4915304"/>
                <a:satOff val="-12668"/>
                <a:lumOff val="-8556"/>
                <a:alphaOff val="0"/>
                <a:satMod val="110000"/>
                <a:lumMod val="100000"/>
                <a:shade val="100000"/>
              </a:schemeClr>
            </a:gs>
            <a:gs pos="100000">
              <a:schemeClr val="accent5">
                <a:hueOff val="-4915304"/>
                <a:satOff val="-12668"/>
                <a:lumOff val="-855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This model is then dump in a pickle file</a:t>
          </a:r>
        </a:p>
      </dsp:txBody>
      <dsp:txXfrm>
        <a:off x="37162" y="4689605"/>
        <a:ext cx="1805434" cy="1056954"/>
      </dsp:txXfrm>
    </dsp:sp>
    <dsp:sp modelId="{875DE5E0-B4CE-43B6-BC48-9E227AF8EE24}">
      <dsp:nvSpPr>
        <dsp:cNvPr id="0" name=""/>
        <dsp:cNvSpPr/>
      </dsp:nvSpPr>
      <dsp:spPr>
        <a:xfrm>
          <a:off x="2040146" y="4986053"/>
          <a:ext cx="396694" cy="464057"/>
        </a:xfrm>
        <a:prstGeom prst="rightArrow">
          <a:avLst>
            <a:gd name="adj1" fmla="val 60000"/>
            <a:gd name="adj2" fmla="val 50000"/>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2040146" y="5078864"/>
        <a:ext cx="277686" cy="278435"/>
      </dsp:txXfrm>
    </dsp:sp>
    <dsp:sp modelId="{FB8C6BD1-E26E-4D4F-8C7A-1513BD8FEC90}">
      <dsp:nvSpPr>
        <dsp:cNvPr id="0" name=""/>
        <dsp:cNvSpPr/>
      </dsp:nvSpPr>
      <dsp:spPr>
        <a:xfrm>
          <a:off x="2623960" y="4656722"/>
          <a:ext cx="1871200" cy="1122720"/>
        </a:xfrm>
        <a:prstGeom prst="roundRect">
          <a:avLst>
            <a:gd name="adj" fmla="val 10000"/>
          </a:avLst>
        </a:prstGeom>
        <a:gradFill rotWithShape="0">
          <a:gsLst>
            <a:gs pos="0">
              <a:schemeClr val="accent5">
                <a:hueOff val="-5529717"/>
                <a:satOff val="-14252"/>
                <a:lumOff val="-9626"/>
                <a:alphaOff val="0"/>
                <a:satMod val="103000"/>
                <a:lumMod val="102000"/>
                <a:tint val="94000"/>
              </a:schemeClr>
            </a:gs>
            <a:gs pos="50000">
              <a:schemeClr val="accent5">
                <a:hueOff val="-5529717"/>
                <a:satOff val="-14252"/>
                <a:lumOff val="-9626"/>
                <a:alphaOff val="0"/>
                <a:satMod val="110000"/>
                <a:lumMod val="100000"/>
                <a:shade val="100000"/>
              </a:schemeClr>
            </a:gs>
            <a:gs pos="100000">
              <a:schemeClr val="accent5">
                <a:hueOff val="-5529717"/>
                <a:satOff val="-14252"/>
                <a:lumOff val="-96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Then it is deployed using </a:t>
          </a:r>
          <a:r>
            <a:rPr lang="en-IN" sz="1200" kern="1200" dirty="0" err="1">
              <a:latin typeface="Calibri" panose="020F0502020204030204"/>
              <a:ea typeface="+mn-ea"/>
              <a:cs typeface="+mn-cs"/>
            </a:rPr>
            <a:t>FLask</a:t>
          </a:r>
          <a:r>
            <a:rPr lang="en-IN" sz="1200" kern="1200" dirty="0">
              <a:latin typeface="Calibri" panose="020F0502020204030204"/>
              <a:ea typeface="+mn-ea"/>
              <a:cs typeface="+mn-cs"/>
            </a:rPr>
            <a:t> web app.</a:t>
          </a:r>
        </a:p>
      </dsp:txBody>
      <dsp:txXfrm>
        <a:off x="2656843" y="4689605"/>
        <a:ext cx="1805434" cy="1056954"/>
      </dsp:txXfrm>
    </dsp:sp>
    <dsp:sp modelId="{DBA29693-F89D-4995-9EC5-56F933B35DAC}">
      <dsp:nvSpPr>
        <dsp:cNvPr id="0" name=""/>
        <dsp:cNvSpPr/>
      </dsp:nvSpPr>
      <dsp:spPr>
        <a:xfrm>
          <a:off x="4659827" y="4986053"/>
          <a:ext cx="396694" cy="464057"/>
        </a:xfrm>
        <a:prstGeom prst="rightArrow">
          <a:avLst>
            <a:gd name="adj1" fmla="val 60000"/>
            <a:gd name="adj2" fmla="val 50000"/>
          </a:avLst>
        </a:prstGeom>
        <a:gradFill rotWithShape="0">
          <a:gsLst>
            <a:gs pos="0">
              <a:schemeClr val="accent5">
                <a:hueOff val="-6082688"/>
                <a:satOff val="-15677"/>
                <a:lumOff val="-10588"/>
                <a:alphaOff val="0"/>
                <a:satMod val="103000"/>
                <a:lumMod val="102000"/>
                <a:tint val="94000"/>
              </a:schemeClr>
            </a:gs>
            <a:gs pos="50000">
              <a:schemeClr val="accent5">
                <a:hueOff val="-6082688"/>
                <a:satOff val="-15677"/>
                <a:lumOff val="-10588"/>
                <a:alphaOff val="0"/>
                <a:satMod val="110000"/>
                <a:lumMod val="100000"/>
                <a:shade val="100000"/>
              </a:schemeClr>
            </a:gs>
            <a:gs pos="100000">
              <a:schemeClr val="accent5">
                <a:hueOff val="-6082688"/>
                <a:satOff val="-15677"/>
                <a:lumOff val="-10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4659827" y="5078864"/>
        <a:ext cx="277686" cy="278435"/>
      </dsp:txXfrm>
    </dsp:sp>
    <dsp:sp modelId="{BAD6BE48-9EBC-45CE-A9E8-E0A83FEA0791}">
      <dsp:nvSpPr>
        <dsp:cNvPr id="0" name=""/>
        <dsp:cNvSpPr/>
      </dsp:nvSpPr>
      <dsp:spPr>
        <a:xfrm>
          <a:off x="5243642" y="4656722"/>
          <a:ext cx="1871200" cy="1122720"/>
        </a:xfrm>
        <a:prstGeom prst="roundRect">
          <a:avLst>
            <a:gd name="adj" fmla="val 10000"/>
          </a:avLst>
        </a:prstGeom>
        <a:gradFill rotWithShape="0">
          <a:gsLst>
            <a:gs pos="0">
              <a:schemeClr val="accent5">
                <a:hueOff val="-6144130"/>
                <a:satOff val="-15835"/>
                <a:lumOff val="-10695"/>
                <a:alphaOff val="0"/>
                <a:satMod val="103000"/>
                <a:lumMod val="102000"/>
                <a:tint val="94000"/>
              </a:schemeClr>
            </a:gs>
            <a:gs pos="50000">
              <a:schemeClr val="accent5">
                <a:hueOff val="-6144130"/>
                <a:satOff val="-15835"/>
                <a:lumOff val="-10695"/>
                <a:alphaOff val="0"/>
                <a:satMod val="110000"/>
                <a:lumMod val="100000"/>
                <a:shade val="100000"/>
              </a:schemeClr>
            </a:gs>
            <a:gs pos="100000">
              <a:schemeClr val="accent5">
                <a:hueOff val="-6144130"/>
                <a:satOff val="-15835"/>
                <a:lumOff val="-1069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This web app is loaded with features like text to speech and web scrapping</a:t>
          </a:r>
        </a:p>
      </dsp:txBody>
      <dsp:txXfrm>
        <a:off x="5276525" y="4689605"/>
        <a:ext cx="1805434" cy="1056954"/>
      </dsp:txXfrm>
    </dsp:sp>
    <dsp:sp modelId="{C4CD7472-0DDE-4A41-AB89-B4A9847BBD07}">
      <dsp:nvSpPr>
        <dsp:cNvPr id="0" name=""/>
        <dsp:cNvSpPr/>
      </dsp:nvSpPr>
      <dsp:spPr>
        <a:xfrm>
          <a:off x="7279508" y="4986053"/>
          <a:ext cx="396694" cy="464057"/>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solidFill>
              <a:sysClr val="windowText" lastClr="000000">
                <a:hueOff val="0"/>
                <a:satOff val="0"/>
                <a:lumOff val="0"/>
                <a:alphaOff val="0"/>
              </a:sysClr>
            </a:solidFill>
            <a:latin typeface="Calibri" panose="020F0502020204030204"/>
            <a:ea typeface="+mn-ea"/>
            <a:cs typeface="+mn-cs"/>
          </a:endParaRPr>
        </a:p>
      </dsp:txBody>
      <dsp:txXfrm>
        <a:off x="7279508" y="5078864"/>
        <a:ext cx="277686" cy="278435"/>
      </dsp:txXfrm>
    </dsp:sp>
    <dsp:sp modelId="{1B827AF1-A816-4EE5-9348-E65334314E84}">
      <dsp:nvSpPr>
        <dsp:cNvPr id="0" name=""/>
        <dsp:cNvSpPr/>
      </dsp:nvSpPr>
      <dsp:spPr>
        <a:xfrm>
          <a:off x="7863323" y="4656722"/>
          <a:ext cx="1871200" cy="1122720"/>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a:ea typeface="+mn-ea"/>
              <a:cs typeface="+mn-cs"/>
            </a:rPr>
            <a:t>Finally user can not only predict his sentiment but also scrape the tweet of provided date</a:t>
          </a:r>
        </a:p>
      </dsp:txBody>
      <dsp:txXfrm>
        <a:off x="7896206" y="4689605"/>
        <a:ext cx="1805434" cy="1056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2E55-05CA-4292-BC6F-3C61C2953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6F3ABD-80B7-4B36-B89F-7912692BC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081FB1-4868-4515-8904-84ABB69EEE86}"/>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9421CC76-A045-49DA-B49B-9421A9D27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813A0-6B75-4D14-BDFE-7B99910B0BC4}"/>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206017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7C76-5A0C-4F78-8F68-8245E54721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400D5E-9A0C-42AE-A2D6-90F776325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70089-13C5-47D2-9E2D-489754D0F9E5}"/>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F6AAC2D9-CCBF-4BCD-B48A-7C73C3F6C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58FA6-0C91-40B7-91BE-DDAFAAE53033}"/>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207074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5182B-841F-45CD-9C43-64322F6647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5155D-F717-4010-8B14-FB99BC88D1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CE15FE-D353-47F1-8106-161F748902CA}"/>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DD3A23B4-B634-4D31-8C10-7B2D1CB82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DA3F9-83A6-42C5-85E1-E028F3DBA11C}"/>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145493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47EC-15C3-4494-93CA-05E61CCCF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3BC06-5081-4C74-A5B7-17D40124D3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B4484B-963B-41C1-997F-EB4F51FD1FA3}"/>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D44D2950-3BE6-427F-9A86-AA2F9FB2D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57ABD2-529B-41CB-9EEB-65E8FA7E7CE8}"/>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342762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6C9D-1DE5-45A5-A6E7-6D76C1F0E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FFC65F-25FD-46E1-813D-62162664D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4A9F1-6BA2-45FB-BD25-D6880C11E7D0}"/>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A1D21F0B-7FE8-4340-8276-2FF3DCB02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55FFA-4DCA-4764-AD9B-1845FB488187}"/>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312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6156-241A-49D6-BE80-ED0DDDE12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7FF184-3F0A-44FD-B522-DF9202FFC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66319A-8459-4F34-94CF-99B56E7A7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A84E0-9F01-4C3B-B820-33D1F0B95235}"/>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6" name="Footer Placeholder 5">
            <a:extLst>
              <a:ext uri="{FF2B5EF4-FFF2-40B4-BE49-F238E27FC236}">
                <a16:creationId xmlns:a16="http://schemas.microsoft.com/office/drawing/2014/main" id="{3D9104DC-FA92-4D4B-A466-33F9C01E08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139EF6-DEAE-438A-93EB-D2BD7C5AA111}"/>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365103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34A9-3A60-4696-B088-F432892C94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07B4A-E912-4D03-8F02-23C26AF25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BC798-58AC-4998-AA3F-6F87326D4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E0D921-71B8-439E-9292-4A9E4415F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58DD6F-5BFB-4D33-B844-E3586F85A4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0718F-0E36-4BE1-84DF-B0C7A2594BE4}"/>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8" name="Footer Placeholder 7">
            <a:extLst>
              <a:ext uri="{FF2B5EF4-FFF2-40B4-BE49-F238E27FC236}">
                <a16:creationId xmlns:a16="http://schemas.microsoft.com/office/drawing/2014/main" id="{74180038-EE9C-42B2-B475-0FA1A1E034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84BB1F-2BAB-402F-9992-7D915970646F}"/>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58052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387E-6164-4FAB-8938-94567E985B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8DB143-CB11-4DA3-B144-19D93A7C2255}"/>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4" name="Footer Placeholder 3">
            <a:extLst>
              <a:ext uri="{FF2B5EF4-FFF2-40B4-BE49-F238E27FC236}">
                <a16:creationId xmlns:a16="http://schemas.microsoft.com/office/drawing/2014/main" id="{51F01FBC-C6E6-4248-A0B9-7F271D75F3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E8DE91-4BC4-4A70-9161-020954B0F0CD}"/>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155387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78E-9988-4FCE-94BF-FDCB429D16B7}"/>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3" name="Footer Placeholder 2">
            <a:extLst>
              <a:ext uri="{FF2B5EF4-FFF2-40B4-BE49-F238E27FC236}">
                <a16:creationId xmlns:a16="http://schemas.microsoft.com/office/drawing/2014/main" id="{D5B06463-FE00-4F02-A2D4-6D0721512A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76F4A4-4D95-4297-A051-C0D41060BB94}"/>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297008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4E67-CE8D-4AC6-96B6-69F104569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E01C08-5A0E-4A46-BCA4-A47CDD6AC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0E646B-5684-4E03-9441-8F09B371B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6275C-3A1E-4F34-A1CC-B57997F92107}"/>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6" name="Footer Placeholder 5">
            <a:extLst>
              <a:ext uri="{FF2B5EF4-FFF2-40B4-BE49-F238E27FC236}">
                <a16:creationId xmlns:a16="http://schemas.microsoft.com/office/drawing/2014/main" id="{43B3AA44-F171-480C-86B9-ECC91E78FE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5C46D-AA44-42EF-9611-D5E22714CBFE}"/>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358052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248D-D349-4E5F-96FE-C5BA95E51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07B228-F0A7-4655-AAEB-CD6195FE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AB33EA-238F-4E5F-B5D1-763CC6164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373BA-2F5D-4DFB-AACA-07CE51FCF990}"/>
              </a:ext>
            </a:extLst>
          </p:cNvPr>
          <p:cNvSpPr>
            <a:spLocks noGrp="1"/>
          </p:cNvSpPr>
          <p:nvPr>
            <p:ph type="dt" sz="half" idx="10"/>
          </p:nvPr>
        </p:nvSpPr>
        <p:spPr/>
        <p:txBody>
          <a:bodyPr/>
          <a:lstStyle/>
          <a:p>
            <a:fld id="{59545BB8-89FC-4649-B684-BE5D97092068}" type="datetimeFigureOut">
              <a:rPr lang="en-IN" smtClean="0"/>
              <a:t>14-07-2020</a:t>
            </a:fld>
            <a:endParaRPr lang="en-IN"/>
          </a:p>
        </p:txBody>
      </p:sp>
      <p:sp>
        <p:nvSpPr>
          <p:cNvPr id="6" name="Footer Placeholder 5">
            <a:extLst>
              <a:ext uri="{FF2B5EF4-FFF2-40B4-BE49-F238E27FC236}">
                <a16:creationId xmlns:a16="http://schemas.microsoft.com/office/drawing/2014/main" id="{E762A2ED-4A42-471F-A9AF-863FCD1D8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C408-7D81-44D1-8912-4418CF13594B}"/>
              </a:ext>
            </a:extLst>
          </p:cNvPr>
          <p:cNvSpPr>
            <a:spLocks noGrp="1"/>
          </p:cNvSpPr>
          <p:nvPr>
            <p:ph type="sldNum" sz="quarter" idx="12"/>
          </p:nvPr>
        </p:nvSpPr>
        <p:spPr/>
        <p:txBody>
          <a:bodyPr/>
          <a:lstStyle/>
          <a:p>
            <a:fld id="{255E8513-55E7-43F3-930F-32340087A669}" type="slidenum">
              <a:rPr lang="en-IN" smtClean="0"/>
              <a:t>‹#›</a:t>
            </a:fld>
            <a:endParaRPr lang="en-IN"/>
          </a:p>
        </p:txBody>
      </p:sp>
    </p:spTree>
    <p:extLst>
      <p:ext uri="{BB962C8B-B14F-4D97-AF65-F5344CB8AC3E}">
        <p14:creationId xmlns:p14="http://schemas.microsoft.com/office/powerpoint/2010/main" val="117784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B4A14-C96F-49AB-8C5A-2F2C218BD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BA2DE1-D4F6-40B9-8CF2-0DCF4434D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9ADD7-9948-47E8-B8F2-3C4656E80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45BB8-89FC-4649-B684-BE5D97092068}" type="datetimeFigureOut">
              <a:rPr lang="en-IN" smtClean="0"/>
              <a:t>14-07-2020</a:t>
            </a:fld>
            <a:endParaRPr lang="en-IN"/>
          </a:p>
        </p:txBody>
      </p:sp>
      <p:sp>
        <p:nvSpPr>
          <p:cNvPr id="5" name="Footer Placeholder 4">
            <a:extLst>
              <a:ext uri="{FF2B5EF4-FFF2-40B4-BE49-F238E27FC236}">
                <a16:creationId xmlns:a16="http://schemas.microsoft.com/office/drawing/2014/main" id="{EE93E898-B357-4B78-A11A-502A86E08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37886A-1D34-456F-8007-783BB3549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E8513-55E7-43F3-930F-32340087A669}" type="slidenum">
              <a:rPr lang="en-IN" smtClean="0"/>
              <a:t>‹#›</a:t>
            </a:fld>
            <a:endParaRPr lang="en-IN"/>
          </a:p>
        </p:txBody>
      </p:sp>
    </p:spTree>
    <p:extLst>
      <p:ext uri="{BB962C8B-B14F-4D97-AF65-F5344CB8AC3E}">
        <p14:creationId xmlns:p14="http://schemas.microsoft.com/office/powerpoint/2010/main" val="14024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1000" r="-3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307162-C0F1-4682-BE93-A928A82D97D9}"/>
              </a:ext>
            </a:extLst>
          </p:cNvPr>
          <p:cNvSpPr/>
          <p:nvPr/>
        </p:nvSpPr>
        <p:spPr>
          <a:xfrm>
            <a:off x="5410504" y="2967335"/>
            <a:ext cx="184731" cy="923330"/>
          </a:xfrm>
          <a:prstGeom prst="rect">
            <a:avLst/>
          </a:prstGeom>
          <a:noFill/>
        </p:spPr>
        <p:txBody>
          <a:bodyPr wrap="square" lIns="91440" tIns="45720" rIns="91440" bIns="45720">
            <a:spAutoFit/>
          </a:bodyPr>
          <a:lstStyle/>
          <a:p>
            <a:pPr algn="ctr"/>
            <a:endParaRPr lang="en-US" sz="5400" b="1" dirty="0">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0046E7DB-A570-4671-BBD6-32CA6C845BB0}"/>
              </a:ext>
            </a:extLst>
          </p:cNvPr>
          <p:cNvSpPr/>
          <p:nvPr/>
        </p:nvSpPr>
        <p:spPr>
          <a:xfrm rot="21160232">
            <a:off x="37813" y="3551488"/>
            <a:ext cx="11114843" cy="1200329"/>
          </a:xfrm>
          <a:prstGeom prst="rect">
            <a:avLst/>
          </a:prstGeom>
          <a:solidFill>
            <a:schemeClr val="accent4">
              <a:lumMod val="40000"/>
              <a:lumOff val="60000"/>
            </a:schemeClr>
          </a:solidFill>
          <a:ln>
            <a:solidFill>
              <a:schemeClr val="accent2">
                <a:lumMod val="60000"/>
                <a:lumOff val="40000"/>
              </a:schemeClr>
            </a:solidFill>
          </a:ln>
        </p:spPr>
        <p:txBody>
          <a:bodyPr wrap="square" lIns="91440" tIns="45720" rIns="91440" bIns="45720">
            <a:spAutoFit/>
          </a:bodyPr>
          <a:lstStyle/>
          <a:p>
            <a:pPr algn="ctr"/>
            <a:r>
              <a:rPr lang="en-US" sz="36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Sentiment Analysis of Covid-19 Tweets –</a:t>
            </a:r>
          </a:p>
          <a:p>
            <a:pPr algn="ctr"/>
            <a:r>
              <a:rPr lang="en-US" sz="36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Visualization Dashboard </a:t>
            </a:r>
            <a:endParaRPr lang="en-US" sz="36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sp>
        <p:nvSpPr>
          <p:cNvPr id="10" name="Scroll: Vertical 9">
            <a:extLst>
              <a:ext uri="{FF2B5EF4-FFF2-40B4-BE49-F238E27FC236}">
                <a16:creationId xmlns:a16="http://schemas.microsoft.com/office/drawing/2014/main" id="{BDC570C8-AF3F-4A62-9611-ED4035407F5C}"/>
              </a:ext>
            </a:extLst>
          </p:cNvPr>
          <p:cNvSpPr/>
          <p:nvPr/>
        </p:nvSpPr>
        <p:spPr>
          <a:xfrm rot="21065811">
            <a:off x="8794107" y="3710242"/>
            <a:ext cx="2941325" cy="2866515"/>
          </a:xfrm>
          <a:prstGeom prst="verticalScroll">
            <a:avLst/>
          </a:prstGeom>
          <a:solidFill>
            <a:schemeClr val="accent4">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latin typeface="Algerian" panose="04020705040A02060702" pitchFamily="82" charset="0"/>
              </a:rPr>
              <a:t>Sparkling Newbies</a:t>
            </a:r>
            <a:r>
              <a:rPr lang="en-IN" dirty="0">
                <a:solidFill>
                  <a:srgbClr val="C00000"/>
                </a:solidFill>
              </a:rPr>
              <a:t>:-</a:t>
            </a:r>
          </a:p>
          <a:p>
            <a:pPr algn="ctr"/>
            <a:endParaRPr lang="en-IN" dirty="0">
              <a:solidFill>
                <a:srgbClr val="C00000"/>
              </a:solidFill>
            </a:endParaRPr>
          </a:p>
          <a:p>
            <a:pPr algn="ctr"/>
            <a:r>
              <a:rPr lang="en-IN" sz="2400" dirty="0">
                <a:solidFill>
                  <a:srgbClr val="C00000"/>
                </a:solidFill>
                <a:latin typeface="Angsana New" panose="02020603050405020304" pitchFamily="18" charset="-34"/>
                <a:cs typeface="Angsana New" panose="02020603050405020304" pitchFamily="18" charset="-34"/>
              </a:rPr>
              <a:t>Balaji Padamwar</a:t>
            </a:r>
          </a:p>
          <a:p>
            <a:pPr algn="ctr"/>
            <a:r>
              <a:rPr lang="en-IN" sz="2400" dirty="0">
                <a:solidFill>
                  <a:srgbClr val="C00000"/>
                </a:solidFill>
                <a:latin typeface="Angsana New" panose="02020603050405020304" pitchFamily="18" charset="-34"/>
                <a:cs typeface="Angsana New" panose="02020603050405020304" pitchFamily="18" charset="-34"/>
              </a:rPr>
              <a:t>Kishan Partani</a:t>
            </a:r>
          </a:p>
          <a:p>
            <a:pPr algn="ctr"/>
            <a:r>
              <a:rPr lang="en-IN" sz="2400" dirty="0">
                <a:solidFill>
                  <a:srgbClr val="C00000"/>
                </a:solidFill>
                <a:latin typeface="Angsana New" panose="02020603050405020304" pitchFamily="18" charset="-34"/>
                <a:cs typeface="Angsana New" panose="02020603050405020304" pitchFamily="18" charset="-34"/>
              </a:rPr>
              <a:t>Shriram Pareek</a:t>
            </a:r>
          </a:p>
        </p:txBody>
      </p:sp>
    </p:spTree>
    <p:extLst>
      <p:ext uri="{BB962C8B-B14F-4D97-AF65-F5344CB8AC3E}">
        <p14:creationId xmlns:p14="http://schemas.microsoft.com/office/powerpoint/2010/main" val="363185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AC3B01-6064-4344-BA79-BC69A7F6CB62}"/>
              </a:ext>
            </a:extLst>
          </p:cNvPr>
          <p:cNvGrpSpPr/>
          <p:nvPr/>
        </p:nvGrpSpPr>
        <p:grpSpPr>
          <a:xfrm flipV="1">
            <a:off x="105421" y="16998"/>
            <a:ext cx="11977088" cy="143346"/>
            <a:chOff x="590549" y="101600"/>
            <a:chExt cx="11010901" cy="84138"/>
          </a:xfrm>
        </p:grpSpPr>
        <p:sp>
          <p:nvSpPr>
            <p:cNvPr id="3" name="Rectangle 2">
              <a:extLst>
                <a:ext uri="{FF2B5EF4-FFF2-40B4-BE49-F238E27FC236}">
                  <a16:creationId xmlns:a16="http://schemas.microsoft.com/office/drawing/2014/main" id="{D3129F56-F2D6-4C1A-8A6A-799D1C70CF61}"/>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B058F2C-FAFE-405E-93EB-B24F590B0983}"/>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grpSp>
      <p:sp>
        <p:nvSpPr>
          <p:cNvPr id="5" name="Title 1">
            <a:extLst>
              <a:ext uri="{FF2B5EF4-FFF2-40B4-BE49-F238E27FC236}">
                <a16:creationId xmlns:a16="http://schemas.microsoft.com/office/drawing/2014/main" id="{C3C8E771-38AB-43B2-8844-E28CA097B225}"/>
              </a:ext>
            </a:extLst>
          </p:cNvPr>
          <p:cNvSpPr txBox="1">
            <a:spLocks/>
          </p:cNvSpPr>
          <p:nvPr/>
        </p:nvSpPr>
        <p:spPr>
          <a:xfrm>
            <a:off x="105421" y="275469"/>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Disadvantages</a:t>
            </a:r>
          </a:p>
        </p:txBody>
      </p:sp>
      <p:sp>
        <p:nvSpPr>
          <p:cNvPr id="7" name="Subtitle 2">
            <a:extLst>
              <a:ext uri="{FF2B5EF4-FFF2-40B4-BE49-F238E27FC236}">
                <a16:creationId xmlns:a16="http://schemas.microsoft.com/office/drawing/2014/main" id="{8ACCFC28-A3DD-4957-BD56-A9EAB1DBD794}"/>
              </a:ext>
            </a:extLst>
          </p:cNvPr>
          <p:cNvSpPr txBox="1">
            <a:spLocks/>
          </p:cNvSpPr>
          <p:nvPr/>
        </p:nvSpPr>
        <p:spPr>
          <a:xfrm>
            <a:off x="106531" y="1477090"/>
            <a:ext cx="1196413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accuracy of model is around 96% which means user will not get correct result every time (but will get most of the time)</a:t>
            </a:r>
            <a:endParaRPr lang="en-IN"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632350BC-737F-402C-AC1D-539A91D0D457}"/>
              </a:ext>
            </a:extLst>
          </p:cNvPr>
          <p:cNvSpPr txBox="1">
            <a:spLocks/>
          </p:cNvSpPr>
          <p:nvPr/>
        </p:nvSpPr>
        <p:spPr>
          <a:xfrm>
            <a:off x="106531" y="2730317"/>
            <a:ext cx="1196413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While scraping tweets, there can be network problems which will lead to slow down of the scraping process</a:t>
            </a:r>
            <a:endParaRPr lang="en-IN"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64A222A9-2E28-42D4-8322-732B6E91BA27}"/>
              </a:ext>
            </a:extLst>
          </p:cNvPr>
          <p:cNvSpPr txBox="1">
            <a:spLocks/>
          </p:cNvSpPr>
          <p:nvPr/>
        </p:nvSpPr>
        <p:spPr>
          <a:xfrm>
            <a:off x="124286" y="3980849"/>
            <a:ext cx="1196413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Network issues can also cause problems in scraping and plotting of graphs and lead to slowdown of the site</a:t>
            </a:r>
            <a:endParaRPr lang="en-IN"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9F87F071-0FC0-444E-BD29-16F79A781478}"/>
              </a:ext>
            </a:extLst>
          </p:cNvPr>
          <p:cNvSpPr txBox="1">
            <a:spLocks/>
          </p:cNvSpPr>
          <p:nvPr/>
        </p:nvSpPr>
        <p:spPr>
          <a:xfrm>
            <a:off x="124286" y="5218583"/>
            <a:ext cx="1196413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won’t get access to the visualizations that are more than a weak old</a:t>
            </a:r>
          </a:p>
        </p:txBody>
      </p:sp>
      <p:sp>
        <p:nvSpPr>
          <p:cNvPr id="11" name="Rectangle 10">
            <a:extLst>
              <a:ext uri="{FF2B5EF4-FFF2-40B4-BE49-F238E27FC236}">
                <a16:creationId xmlns:a16="http://schemas.microsoft.com/office/drawing/2014/main" id="{AF66746A-FB22-4089-BCED-1D4097BDD7EF}"/>
              </a:ext>
            </a:extLst>
          </p:cNvPr>
          <p:cNvSpPr/>
          <p:nvPr/>
        </p:nvSpPr>
        <p:spPr>
          <a:xfrm>
            <a:off x="0" y="668802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4528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9906F4-01BB-4E44-BC1B-000877D1A6A9}"/>
              </a:ext>
            </a:extLst>
          </p:cNvPr>
          <p:cNvSpPr txBox="1">
            <a:spLocks/>
          </p:cNvSpPr>
          <p:nvPr/>
        </p:nvSpPr>
        <p:spPr>
          <a:xfrm>
            <a:off x="103754" y="2143419"/>
            <a:ext cx="11977086" cy="3343127"/>
          </a:xfrm>
          <a:prstGeom prst="rect">
            <a:avLst/>
          </a:prstGeom>
          <a:solidFill>
            <a:schemeClr val="accent2">
              <a:lumMod val="40000"/>
              <a:lumOff val="6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3500" dirty="0">
                <a:latin typeface="Angsana New" panose="02020603050405020304" pitchFamily="18" charset="-34"/>
                <a:cs typeface="Angsana New" panose="02020603050405020304" pitchFamily="18" charset="-34"/>
              </a:rPr>
              <a:t>We can provide user with a choice to scrape and predict tweet from desired date</a:t>
            </a:r>
          </a:p>
          <a:p>
            <a:pPr algn="just">
              <a:buFont typeface="Wingdings" panose="05000000000000000000" pitchFamily="2" charset="2"/>
              <a:buChar char="Ø"/>
            </a:pPr>
            <a:r>
              <a:rPr lang="en-US" sz="3500" dirty="0">
                <a:latin typeface="Angsana New" panose="02020603050405020304" pitchFamily="18" charset="-34"/>
                <a:cs typeface="Angsana New" panose="02020603050405020304" pitchFamily="18" charset="-34"/>
              </a:rPr>
              <a:t>We can add geolocation feature which will scrape tweets and predict sentiments from a specified location and graph of same will be plotted</a:t>
            </a:r>
          </a:p>
          <a:p>
            <a:pPr algn="just">
              <a:buFont typeface="Wingdings" panose="05000000000000000000" pitchFamily="2" charset="2"/>
              <a:buChar char="Ø"/>
            </a:pPr>
            <a:r>
              <a:rPr lang="en-US" sz="3500" dirty="0">
                <a:latin typeface="Angsana New" panose="02020603050405020304" pitchFamily="18" charset="-34"/>
                <a:cs typeface="Angsana New" panose="02020603050405020304" pitchFamily="18" charset="-34"/>
              </a:rPr>
              <a:t>We can make an app of the same for mobile devices</a:t>
            </a:r>
          </a:p>
          <a:p>
            <a:pPr algn="just">
              <a:buFont typeface="Wingdings" panose="05000000000000000000" pitchFamily="2" charset="2"/>
              <a:buChar char="Ø"/>
            </a:pPr>
            <a:r>
              <a:rPr lang="en-US" sz="3500" dirty="0">
                <a:latin typeface="Angsana New" panose="02020603050405020304" pitchFamily="18" charset="-34"/>
                <a:cs typeface="Angsana New" panose="02020603050405020304" pitchFamily="18" charset="-34"/>
              </a:rPr>
              <a:t>Extensions for browsers can also be made which will predict and show sentiments next to tweets on twitter page</a:t>
            </a:r>
            <a:endParaRPr lang="en-IN" sz="3500" dirty="0">
              <a:latin typeface="Angsana New" panose="02020603050405020304" pitchFamily="18" charset="-34"/>
              <a:cs typeface="Angsana New" panose="02020603050405020304" pitchFamily="18" charset="-34"/>
            </a:endParaRPr>
          </a:p>
        </p:txBody>
      </p:sp>
      <p:grpSp>
        <p:nvGrpSpPr>
          <p:cNvPr id="3" name="Group 2">
            <a:extLst>
              <a:ext uri="{FF2B5EF4-FFF2-40B4-BE49-F238E27FC236}">
                <a16:creationId xmlns:a16="http://schemas.microsoft.com/office/drawing/2014/main" id="{3127A28A-B590-475A-ABB0-9B796EF285C9}"/>
              </a:ext>
            </a:extLst>
          </p:cNvPr>
          <p:cNvGrpSpPr/>
          <p:nvPr/>
        </p:nvGrpSpPr>
        <p:grpSpPr>
          <a:xfrm flipV="1">
            <a:off x="103754" y="122709"/>
            <a:ext cx="11977088" cy="143346"/>
            <a:chOff x="590549" y="101600"/>
            <a:chExt cx="11010901" cy="84138"/>
          </a:xfrm>
        </p:grpSpPr>
        <p:sp>
          <p:nvSpPr>
            <p:cNvPr id="4" name="Rectangle 3">
              <a:extLst>
                <a:ext uri="{FF2B5EF4-FFF2-40B4-BE49-F238E27FC236}">
                  <a16:creationId xmlns:a16="http://schemas.microsoft.com/office/drawing/2014/main" id="{9E512C19-E098-4499-BF08-71965DA2A245}"/>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EC61ED66-4661-4778-B929-AAE4607464AB}"/>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Title 1">
            <a:extLst>
              <a:ext uri="{FF2B5EF4-FFF2-40B4-BE49-F238E27FC236}">
                <a16:creationId xmlns:a16="http://schemas.microsoft.com/office/drawing/2014/main" id="{F0496C9A-E5B6-4700-84C7-1FC696519329}"/>
              </a:ext>
            </a:extLst>
          </p:cNvPr>
          <p:cNvSpPr txBox="1">
            <a:spLocks/>
          </p:cNvSpPr>
          <p:nvPr/>
        </p:nvSpPr>
        <p:spPr>
          <a:xfrm>
            <a:off x="105421" y="355370"/>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Future Scope</a:t>
            </a:r>
          </a:p>
        </p:txBody>
      </p:sp>
      <p:sp>
        <p:nvSpPr>
          <p:cNvPr id="8" name="Rectangle 7">
            <a:extLst>
              <a:ext uri="{FF2B5EF4-FFF2-40B4-BE49-F238E27FC236}">
                <a16:creationId xmlns:a16="http://schemas.microsoft.com/office/drawing/2014/main" id="{843CE7CD-2B7E-4A5A-A085-8317BC18A776}"/>
              </a:ext>
            </a:extLst>
          </p:cNvPr>
          <p:cNvSpPr/>
          <p:nvPr/>
        </p:nvSpPr>
        <p:spPr>
          <a:xfrm>
            <a:off x="0" y="668802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8215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DD1FA2-91BC-45CF-898A-5667AFB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09472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CF3A5DD-4632-4846-8CDC-BF755C91C38B}"/>
              </a:ext>
            </a:extLst>
          </p:cNvPr>
          <p:cNvGrpSpPr/>
          <p:nvPr/>
        </p:nvGrpSpPr>
        <p:grpSpPr>
          <a:xfrm flipV="1">
            <a:off x="107456" y="71021"/>
            <a:ext cx="11977088" cy="143346"/>
            <a:chOff x="590549" y="101600"/>
            <a:chExt cx="11010901" cy="84138"/>
          </a:xfrm>
        </p:grpSpPr>
        <p:sp>
          <p:nvSpPr>
            <p:cNvPr id="7" name="Rectangle 6">
              <a:extLst>
                <a:ext uri="{FF2B5EF4-FFF2-40B4-BE49-F238E27FC236}">
                  <a16:creationId xmlns:a16="http://schemas.microsoft.com/office/drawing/2014/main" id="{C7AB3265-191B-4CDA-8C8E-7853239BB587}"/>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BAE2A27-F892-4DEE-A235-82B02B48D50A}"/>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grpSp>
      <p:sp>
        <p:nvSpPr>
          <p:cNvPr id="9" name="Title 1">
            <a:extLst>
              <a:ext uri="{FF2B5EF4-FFF2-40B4-BE49-F238E27FC236}">
                <a16:creationId xmlns:a16="http://schemas.microsoft.com/office/drawing/2014/main" id="{7326D870-DA8D-45A6-9885-517697F2B7D3}"/>
              </a:ext>
            </a:extLst>
          </p:cNvPr>
          <p:cNvSpPr txBox="1">
            <a:spLocks/>
          </p:cNvSpPr>
          <p:nvPr/>
        </p:nvSpPr>
        <p:spPr>
          <a:xfrm>
            <a:off x="107456" y="241000"/>
            <a:ext cx="11977087" cy="945691"/>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Introduction</a:t>
            </a:r>
          </a:p>
        </p:txBody>
      </p:sp>
      <p:sp>
        <p:nvSpPr>
          <p:cNvPr id="10" name="Rectangle 9">
            <a:extLst>
              <a:ext uri="{FF2B5EF4-FFF2-40B4-BE49-F238E27FC236}">
                <a16:creationId xmlns:a16="http://schemas.microsoft.com/office/drawing/2014/main" id="{793B012E-DB18-4653-8E22-9A1FEEF5883A}"/>
              </a:ext>
            </a:extLst>
          </p:cNvPr>
          <p:cNvSpPr/>
          <p:nvPr/>
        </p:nvSpPr>
        <p:spPr>
          <a:xfrm>
            <a:off x="0" y="6667656"/>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2CA5AF52-40D3-458F-B019-EC694719C0A5}"/>
              </a:ext>
            </a:extLst>
          </p:cNvPr>
          <p:cNvSpPr>
            <a:spLocks noGrp="1"/>
          </p:cNvSpPr>
          <p:nvPr>
            <p:ph sz="half" idx="2"/>
          </p:nvPr>
        </p:nvSpPr>
        <p:spPr>
          <a:xfrm>
            <a:off x="418616" y="1296358"/>
            <a:ext cx="6843320" cy="5320642"/>
          </a:xfrm>
          <a:ln>
            <a:solidFill>
              <a:schemeClr val="accent3">
                <a:lumMod val="60000"/>
                <a:lumOff val="40000"/>
              </a:schemeClr>
            </a:solidFill>
          </a:ln>
        </p:spPr>
        <p:txBody>
          <a:bodyPr>
            <a:noAutofit/>
          </a:bodyPr>
          <a:lstStyle/>
          <a:p>
            <a:pPr algn="just"/>
            <a:r>
              <a:rPr lang="en-IN" sz="2850" dirty="0">
                <a:latin typeface="Angsana New" panose="02020603050405020304" pitchFamily="18" charset="-34"/>
                <a:cs typeface="Angsana New" panose="02020603050405020304" pitchFamily="18" charset="-34"/>
              </a:rPr>
              <a:t>In this period of Corona pandemic, the big focus is now on Corona and it’s related activities so to deal with it we made this web page with a ML model running in the background that deals with the sentiment of people.</a:t>
            </a:r>
          </a:p>
          <a:p>
            <a:pPr algn="just"/>
            <a:r>
              <a:rPr lang="en-IN" sz="2850" dirty="0">
                <a:latin typeface="Angsana New" panose="02020603050405020304" pitchFamily="18" charset="-34"/>
                <a:cs typeface="Angsana New" panose="02020603050405020304" pitchFamily="18" charset="-34"/>
              </a:rPr>
              <a:t>Steps to be taken based on the people sentiment’s is a great task for the govt.  </a:t>
            </a:r>
          </a:p>
          <a:p>
            <a:pPr algn="just"/>
            <a:r>
              <a:rPr lang="en-IN" sz="2850" dirty="0">
                <a:latin typeface="Angsana New" panose="02020603050405020304" pitchFamily="18" charset="-34"/>
                <a:cs typeface="Angsana New" panose="02020603050405020304" pitchFamily="18" charset="-34"/>
              </a:rPr>
              <a:t>This model not only predicts the corona tweets but also user can enter the sentiment and statement they like to check it’s validation</a:t>
            </a:r>
          </a:p>
          <a:p>
            <a:pPr algn="just"/>
            <a:r>
              <a:rPr lang="en-IN" sz="2850" dirty="0">
                <a:latin typeface="Angsana New" panose="02020603050405020304" pitchFamily="18" charset="-34"/>
                <a:cs typeface="Angsana New" panose="02020603050405020304" pitchFamily="18" charset="-34"/>
              </a:rPr>
              <a:t>The model has good accuracy of  96 %</a:t>
            </a:r>
          </a:p>
          <a:p>
            <a:pPr algn="just"/>
            <a:r>
              <a:rPr lang="en-IN" sz="2850" dirty="0">
                <a:latin typeface="Angsana New" panose="02020603050405020304" pitchFamily="18" charset="-34"/>
                <a:cs typeface="Angsana New" panose="02020603050405020304" pitchFamily="18" charset="-34"/>
              </a:rPr>
              <a:t>There is also a visualization that shows result of past 7 days </a:t>
            </a:r>
          </a:p>
          <a:p>
            <a:pPr algn="just"/>
            <a:r>
              <a:rPr lang="en-IN" sz="2850" dirty="0">
                <a:latin typeface="Angsana New" panose="02020603050405020304" pitchFamily="18" charset="-34"/>
                <a:cs typeface="Angsana New" panose="02020603050405020304" pitchFamily="18" charset="-34"/>
              </a:rPr>
              <a:t>Based on this results authority can take the proper and important steps</a:t>
            </a:r>
          </a:p>
          <a:p>
            <a:pPr algn="just"/>
            <a:endParaRPr lang="en-IN" sz="2850" dirty="0">
              <a:latin typeface="Angsana New" panose="02020603050405020304" pitchFamily="18" charset="-34"/>
              <a:cs typeface="Angsana New" panose="02020603050405020304" pitchFamily="18" charset="-34"/>
            </a:endParaRPr>
          </a:p>
        </p:txBody>
      </p:sp>
      <p:pic>
        <p:nvPicPr>
          <p:cNvPr id="18" name="Picture 17">
            <a:extLst>
              <a:ext uri="{FF2B5EF4-FFF2-40B4-BE49-F238E27FC236}">
                <a16:creationId xmlns:a16="http://schemas.microsoft.com/office/drawing/2014/main" id="{38D173C1-6261-4FA5-A7C9-707A97A08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760" y="1296358"/>
            <a:ext cx="3769882" cy="53206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398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2C81CF7-B8CF-4915-82E9-E0C536CF1917}"/>
              </a:ext>
            </a:extLst>
          </p:cNvPr>
          <p:cNvGrpSpPr/>
          <p:nvPr/>
        </p:nvGrpSpPr>
        <p:grpSpPr>
          <a:xfrm flipV="1">
            <a:off x="103754" y="130954"/>
            <a:ext cx="11977088" cy="143346"/>
            <a:chOff x="590549" y="101600"/>
            <a:chExt cx="11010901" cy="84138"/>
          </a:xfrm>
        </p:grpSpPr>
        <p:sp>
          <p:nvSpPr>
            <p:cNvPr id="3" name="Rectangle 2">
              <a:extLst>
                <a:ext uri="{FF2B5EF4-FFF2-40B4-BE49-F238E27FC236}">
                  <a16:creationId xmlns:a16="http://schemas.microsoft.com/office/drawing/2014/main" id="{AF25950E-C858-49EC-97F8-BDAC0A8DA07D}"/>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1D3752D0-B5B9-4E77-B342-1ABED3E90E10}"/>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 name="Title 1">
            <a:extLst>
              <a:ext uri="{FF2B5EF4-FFF2-40B4-BE49-F238E27FC236}">
                <a16:creationId xmlns:a16="http://schemas.microsoft.com/office/drawing/2014/main" id="{221660D3-E0F9-4B1C-B083-16531EDACDA7}"/>
              </a:ext>
            </a:extLst>
          </p:cNvPr>
          <p:cNvSpPr txBox="1">
            <a:spLocks/>
          </p:cNvSpPr>
          <p:nvPr/>
        </p:nvSpPr>
        <p:spPr>
          <a:xfrm>
            <a:off x="105421" y="328737"/>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Block Diagram</a:t>
            </a:r>
          </a:p>
        </p:txBody>
      </p:sp>
      <p:graphicFrame>
        <p:nvGraphicFramePr>
          <p:cNvPr id="7" name="Diagram 6">
            <a:extLst>
              <a:ext uri="{FF2B5EF4-FFF2-40B4-BE49-F238E27FC236}">
                <a16:creationId xmlns:a16="http://schemas.microsoft.com/office/drawing/2014/main" id="{932EE820-541A-4557-AFEE-DDEE072CE104}"/>
              </a:ext>
            </a:extLst>
          </p:cNvPr>
          <p:cNvGraphicFramePr/>
          <p:nvPr>
            <p:extLst>
              <p:ext uri="{D42A27DB-BD31-4B8C-83A1-F6EECF244321}">
                <p14:modId xmlns:p14="http://schemas.microsoft.com/office/powerpoint/2010/main" val="481159956"/>
              </p:ext>
            </p:extLst>
          </p:nvPr>
        </p:nvGraphicFramePr>
        <p:xfrm>
          <a:off x="840600" y="1236706"/>
          <a:ext cx="1027424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3808E232-F2AC-4469-899C-8C66E9FC328C}"/>
              </a:ext>
            </a:extLst>
          </p:cNvPr>
          <p:cNvSpPr/>
          <p:nvPr/>
        </p:nvSpPr>
        <p:spPr>
          <a:xfrm>
            <a:off x="0" y="6679142"/>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62031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812B7-1249-4C2C-980D-E202BE452448}"/>
              </a:ext>
            </a:extLst>
          </p:cNvPr>
          <p:cNvSpPr>
            <a:spLocks noGrp="1"/>
          </p:cNvSpPr>
          <p:nvPr>
            <p:ph sz="half" idx="1"/>
          </p:nvPr>
        </p:nvSpPr>
        <p:spPr>
          <a:xfrm>
            <a:off x="470518" y="1311400"/>
            <a:ext cx="5549283" cy="5232483"/>
          </a:xfrm>
          <a:ln/>
        </p:spPr>
        <p:style>
          <a:lnRef idx="1">
            <a:schemeClr val="accent2"/>
          </a:lnRef>
          <a:fillRef idx="2">
            <a:schemeClr val="accent2"/>
          </a:fillRef>
          <a:effectRef idx="1">
            <a:schemeClr val="accent2"/>
          </a:effectRef>
          <a:fontRef idx="minor">
            <a:schemeClr val="dk1"/>
          </a:fontRef>
        </p:style>
        <p:txBody>
          <a:bodyPr>
            <a:noAutofit/>
          </a:bodyPr>
          <a:lstStyle/>
          <a:p>
            <a:pPr algn="just"/>
            <a:r>
              <a:rPr lang="en-US" sz="2700" dirty="0">
                <a:latin typeface="Angsana New" panose="02020603050405020304" pitchFamily="18" charset="-34"/>
                <a:cs typeface="Angsana New" panose="02020603050405020304" pitchFamily="18" charset="-34"/>
              </a:rPr>
              <a:t>In machine learning, support-vector machines (SVMs, also support-vector networks) are supervised learning models with associated learning algorithms that analyze data used for classification and regression analysis</a:t>
            </a:r>
          </a:p>
          <a:p>
            <a:pPr algn="just"/>
            <a:r>
              <a:rPr lang="en-US" sz="2700" dirty="0">
                <a:latin typeface="Angsana New" panose="02020603050405020304" pitchFamily="18" charset="-34"/>
                <a:cs typeface="Angsana New" panose="02020603050405020304" pitchFamily="18" charset="-34"/>
              </a:rPr>
              <a:t>An SVM training algorithm builds a model that assigns new examples to one category or the other</a:t>
            </a:r>
          </a:p>
          <a:p>
            <a:pPr algn="just"/>
            <a:r>
              <a:rPr lang="en-US" sz="2700" dirty="0">
                <a:latin typeface="Angsana New" panose="02020603050405020304" pitchFamily="18" charset="-34"/>
                <a:cs typeface="Angsana New" panose="02020603050405020304" pitchFamily="18" charset="-34"/>
              </a:rPr>
              <a:t>An SVM model is a representation of the examples as points in space, mapped so that the examples of the separate categories are divided by a clear gap that is as wide as possible</a:t>
            </a:r>
          </a:p>
          <a:p>
            <a:pPr algn="just"/>
            <a:r>
              <a:rPr lang="en-US" sz="2700" dirty="0">
                <a:latin typeface="Angsana New" panose="02020603050405020304" pitchFamily="18" charset="-34"/>
                <a:cs typeface="Angsana New" panose="02020603050405020304" pitchFamily="18" charset="-34"/>
              </a:rPr>
              <a:t>New examples are then mapped into that same space and predicted to belong to a category based on the side of the gap on which they fall</a:t>
            </a:r>
            <a:endParaRPr lang="en-IN" sz="2700" dirty="0">
              <a:latin typeface="Angsana New" panose="02020603050405020304" pitchFamily="18" charset="-34"/>
              <a:cs typeface="Angsana New" panose="02020603050405020304" pitchFamily="18" charset="-34"/>
            </a:endParaRPr>
          </a:p>
        </p:txBody>
      </p:sp>
      <p:pic>
        <p:nvPicPr>
          <p:cNvPr id="2050" name="Picture 2" descr="See the source image">
            <a:extLst>
              <a:ext uri="{FF2B5EF4-FFF2-40B4-BE49-F238E27FC236}">
                <a16:creationId xmlns:a16="http://schemas.microsoft.com/office/drawing/2014/main" id="{25B6D0D9-4AEF-40F7-8B20-D54E2F1C7E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60093" y="1351603"/>
            <a:ext cx="4145129" cy="266998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407EAB1-4045-4B47-A0C5-46CD6506B721}"/>
              </a:ext>
            </a:extLst>
          </p:cNvPr>
          <p:cNvGrpSpPr/>
          <p:nvPr/>
        </p:nvGrpSpPr>
        <p:grpSpPr>
          <a:xfrm flipV="1">
            <a:off x="105420" y="81456"/>
            <a:ext cx="11977088" cy="143346"/>
            <a:chOff x="590549" y="101600"/>
            <a:chExt cx="11010901" cy="84138"/>
          </a:xfrm>
        </p:grpSpPr>
        <p:sp>
          <p:nvSpPr>
            <p:cNvPr id="7" name="Rectangle 6">
              <a:extLst>
                <a:ext uri="{FF2B5EF4-FFF2-40B4-BE49-F238E27FC236}">
                  <a16:creationId xmlns:a16="http://schemas.microsoft.com/office/drawing/2014/main" id="{D015BE63-6D8D-4140-926C-B7A1B53C985B}"/>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8FB8443C-28FA-4644-9797-2C41574C8A7E}"/>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9" name="Title 1">
            <a:extLst>
              <a:ext uri="{FF2B5EF4-FFF2-40B4-BE49-F238E27FC236}">
                <a16:creationId xmlns:a16="http://schemas.microsoft.com/office/drawing/2014/main" id="{28BDCEC8-6593-41C3-86A5-F403EC149DB5}"/>
              </a:ext>
            </a:extLst>
          </p:cNvPr>
          <p:cNvSpPr txBox="1">
            <a:spLocks/>
          </p:cNvSpPr>
          <p:nvPr/>
        </p:nvSpPr>
        <p:spPr>
          <a:xfrm>
            <a:off x="105421" y="314117"/>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SVM Algorithm</a:t>
            </a:r>
          </a:p>
        </p:txBody>
      </p:sp>
      <p:sp>
        <p:nvSpPr>
          <p:cNvPr id="10" name="Rectangle 9">
            <a:extLst>
              <a:ext uri="{FF2B5EF4-FFF2-40B4-BE49-F238E27FC236}">
                <a16:creationId xmlns:a16="http://schemas.microsoft.com/office/drawing/2014/main" id="{3929480D-E0A2-4B1B-A465-8E7989600D8B}"/>
              </a:ext>
            </a:extLst>
          </p:cNvPr>
          <p:cNvSpPr/>
          <p:nvPr/>
        </p:nvSpPr>
        <p:spPr>
          <a:xfrm>
            <a:off x="0" y="667340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Picture 11">
            <a:extLst>
              <a:ext uri="{FF2B5EF4-FFF2-40B4-BE49-F238E27FC236}">
                <a16:creationId xmlns:a16="http://schemas.microsoft.com/office/drawing/2014/main" id="{2833A0A6-C101-46CB-BCBC-6F8631CF0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93" y="4151101"/>
            <a:ext cx="4145129" cy="2464746"/>
          </a:xfrm>
          <a:prstGeom prst="rect">
            <a:avLst/>
          </a:prstGeom>
        </p:spPr>
      </p:pic>
    </p:spTree>
    <p:extLst>
      <p:ext uri="{BB962C8B-B14F-4D97-AF65-F5344CB8AC3E}">
        <p14:creationId xmlns:p14="http://schemas.microsoft.com/office/powerpoint/2010/main" val="143252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060F60-E785-4535-BA8A-04936F81624C}"/>
              </a:ext>
            </a:extLst>
          </p:cNvPr>
          <p:cNvGrpSpPr/>
          <p:nvPr/>
        </p:nvGrpSpPr>
        <p:grpSpPr>
          <a:xfrm flipV="1">
            <a:off x="103755" y="42174"/>
            <a:ext cx="11977088" cy="143346"/>
            <a:chOff x="590549" y="101600"/>
            <a:chExt cx="11010901" cy="84138"/>
          </a:xfrm>
        </p:grpSpPr>
        <p:sp>
          <p:nvSpPr>
            <p:cNvPr id="3" name="Rectangle 2">
              <a:extLst>
                <a:ext uri="{FF2B5EF4-FFF2-40B4-BE49-F238E27FC236}">
                  <a16:creationId xmlns:a16="http://schemas.microsoft.com/office/drawing/2014/main" id="{79BF5270-4C65-4070-9BAD-98FFCFBDEF4F}"/>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1E11E99D-5735-4F0E-8F0D-9E9D09471B6B}"/>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 name="Title 1">
            <a:extLst>
              <a:ext uri="{FF2B5EF4-FFF2-40B4-BE49-F238E27FC236}">
                <a16:creationId xmlns:a16="http://schemas.microsoft.com/office/drawing/2014/main" id="{F7530B59-8FC1-4EAD-90E7-85B1FA823633}"/>
              </a:ext>
            </a:extLst>
          </p:cNvPr>
          <p:cNvSpPr txBox="1">
            <a:spLocks/>
          </p:cNvSpPr>
          <p:nvPr/>
        </p:nvSpPr>
        <p:spPr>
          <a:xfrm>
            <a:off x="105421" y="239957"/>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Flowchart</a:t>
            </a:r>
          </a:p>
        </p:txBody>
      </p:sp>
      <p:sp>
        <p:nvSpPr>
          <p:cNvPr id="6" name="Rectangle 5">
            <a:extLst>
              <a:ext uri="{FF2B5EF4-FFF2-40B4-BE49-F238E27FC236}">
                <a16:creationId xmlns:a16="http://schemas.microsoft.com/office/drawing/2014/main" id="{F49F76D3-E33D-4630-8344-24A4EABD52B0}"/>
              </a:ext>
            </a:extLst>
          </p:cNvPr>
          <p:cNvSpPr/>
          <p:nvPr/>
        </p:nvSpPr>
        <p:spPr>
          <a:xfrm>
            <a:off x="1474" y="6681504"/>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8" name="Diagram 7">
            <a:extLst>
              <a:ext uri="{FF2B5EF4-FFF2-40B4-BE49-F238E27FC236}">
                <a16:creationId xmlns:a16="http://schemas.microsoft.com/office/drawing/2014/main" id="{A12AAB0C-86A7-40F5-A742-A0484CD96034}"/>
              </a:ext>
            </a:extLst>
          </p:cNvPr>
          <p:cNvGraphicFramePr/>
          <p:nvPr>
            <p:extLst>
              <p:ext uri="{D42A27DB-BD31-4B8C-83A1-F6EECF244321}">
                <p14:modId xmlns:p14="http://schemas.microsoft.com/office/powerpoint/2010/main" val="1283244778"/>
              </p:ext>
            </p:extLst>
          </p:nvPr>
        </p:nvGraphicFramePr>
        <p:xfrm>
          <a:off x="1438184" y="541537"/>
          <a:ext cx="9738804" cy="669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43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2FD99D9-6FD6-4051-9E13-8850169A8A70}"/>
              </a:ext>
            </a:extLst>
          </p:cNvPr>
          <p:cNvGrpSpPr/>
          <p:nvPr/>
        </p:nvGrpSpPr>
        <p:grpSpPr>
          <a:xfrm flipV="1">
            <a:off x="105421" y="131005"/>
            <a:ext cx="11977088" cy="143346"/>
            <a:chOff x="590549" y="101600"/>
            <a:chExt cx="11010901" cy="84138"/>
          </a:xfrm>
        </p:grpSpPr>
        <p:sp>
          <p:nvSpPr>
            <p:cNvPr id="4" name="Rectangle 3">
              <a:extLst>
                <a:ext uri="{FF2B5EF4-FFF2-40B4-BE49-F238E27FC236}">
                  <a16:creationId xmlns:a16="http://schemas.microsoft.com/office/drawing/2014/main" id="{4F1D45D7-652E-4CA4-AF51-34F070A011BC}"/>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54786FF-0F5D-4924-8577-770B983D579F}"/>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grpSp>
      <p:sp>
        <p:nvSpPr>
          <p:cNvPr id="6" name="Title 1">
            <a:extLst>
              <a:ext uri="{FF2B5EF4-FFF2-40B4-BE49-F238E27FC236}">
                <a16:creationId xmlns:a16="http://schemas.microsoft.com/office/drawing/2014/main" id="{FD0B4A3B-4A4A-474A-8971-5003FC3B7336}"/>
              </a:ext>
            </a:extLst>
          </p:cNvPr>
          <p:cNvSpPr txBox="1">
            <a:spLocks/>
          </p:cNvSpPr>
          <p:nvPr/>
        </p:nvSpPr>
        <p:spPr>
          <a:xfrm>
            <a:off x="105421" y="389476"/>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Applications</a:t>
            </a:r>
          </a:p>
        </p:txBody>
      </p:sp>
      <p:sp>
        <p:nvSpPr>
          <p:cNvPr id="7" name="Rectangle 6">
            <a:extLst>
              <a:ext uri="{FF2B5EF4-FFF2-40B4-BE49-F238E27FC236}">
                <a16:creationId xmlns:a16="http://schemas.microsoft.com/office/drawing/2014/main" id="{9F05BDBB-AC53-4C8F-9B7A-3915387BD8C7}"/>
              </a:ext>
            </a:extLst>
          </p:cNvPr>
          <p:cNvSpPr/>
          <p:nvPr/>
        </p:nvSpPr>
        <p:spPr>
          <a:xfrm>
            <a:off x="0" y="668802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Subtitle 2">
            <a:extLst>
              <a:ext uri="{FF2B5EF4-FFF2-40B4-BE49-F238E27FC236}">
                <a16:creationId xmlns:a16="http://schemas.microsoft.com/office/drawing/2014/main" id="{8748A3B7-3163-44BF-A067-D244B1BC9A57}"/>
              </a:ext>
            </a:extLst>
          </p:cNvPr>
          <p:cNvSpPr txBox="1">
            <a:spLocks/>
          </p:cNvSpPr>
          <p:nvPr/>
        </p:nvSpPr>
        <p:spPr>
          <a:xfrm>
            <a:off x="118370" y="1439944"/>
            <a:ext cx="11964138" cy="1560477"/>
          </a:xfrm>
          <a:prstGeom prst="rect">
            <a:avLst/>
          </a:prstGeom>
          <a:solidFill>
            <a:schemeClr val="accent6">
              <a:lumMod val="40000"/>
              <a:lumOff val="60000"/>
            </a:schemeClr>
          </a:solid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predictive analysis provided by our model can help recognize the sentiments and views of the masses on important news like extension of lockdown or easiness and sectors now allowed to function and these sentiments then further help the manufacturers/service providers predict about the demand/supply chain as per the positivity/negativity provided by the people and hence work on the same</a:t>
            </a:r>
            <a:endParaRPr lang="en-IN"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85B704E2-D9E0-4BA5-9700-66CAB2F2F42D}"/>
              </a:ext>
            </a:extLst>
          </p:cNvPr>
          <p:cNvSpPr txBox="1">
            <a:spLocks/>
          </p:cNvSpPr>
          <p:nvPr/>
        </p:nvSpPr>
        <p:spPr>
          <a:xfrm>
            <a:off x="118370" y="3166884"/>
            <a:ext cx="11964138" cy="1180043"/>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people are unhappy about any decisions taken by the authorities then they would react negatively of the same and our model will bring the same on to notice and then authorities could think about the matter once again</a:t>
            </a:r>
            <a:endParaRPr lang="en-IN"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106DF1B7-E1E4-4C5E-B6D7-A35EA6BAC6F9}"/>
              </a:ext>
            </a:extLst>
          </p:cNvPr>
          <p:cNvSpPr txBox="1">
            <a:spLocks/>
          </p:cNvSpPr>
          <p:nvPr/>
        </p:nvSpPr>
        <p:spPr>
          <a:xfrm>
            <a:off x="118370" y="4526723"/>
            <a:ext cx="11964138" cy="907970"/>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Prediction of unhappy business sectors of the country can be predicted and special schemes for them can be provided by the government</a:t>
            </a:r>
            <a:endParaRPr lang="en-IN"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4B01C951-053D-40BB-B07D-9B5D2E49B0DB}"/>
              </a:ext>
            </a:extLst>
          </p:cNvPr>
          <p:cNvSpPr txBox="1">
            <a:spLocks/>
          </p:cNvSpPr>
          <p:nvPr/>
        </p:nvSpPr>
        <p:spPr>
          <a:xfrm>
            <a:off x="118370" y="5606294"/>
            <a:ext cx="11964138" cy="907970"/>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see the high frequency and negativity of the tweets and then can inform the authorities about the same and ensure peace and safety in the country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3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23D1E-86B9-467E-AC66-015043FB2E9D}"/>
              </a:ext>
            </a:extLst>
          </p:cNvPr>
          <p:cNvSpPr>
            <a:spLocks noGrp="1"/>
          </p:cNvSpPr>
          <p:nvPr>
            <p:ph sz="half" idx="1"/>
          </p:nvPr>
        </p:nvSpPr>
        <p:spPr>
          <a:solidFill>
            <a:schemeClr val="accent2">
              <a:lumMod val="60000"/>
              <a:lumOff val="40000"/>
            </a:schemeClr>
          </a:solidFill>
          <a:ln>
            <a:solidFill>
              <a:schemeClr val="accent2"/>
            </a:solidFill>
          </a:ln>
        </p:spPr>
        <p:txBody>
          <a:bodyPr>
            <a:noAutofit/>
          </a:bodyPr>
          <a:lstStyle/>
          <a:p>
            <a:r>
              <a:rPr lang="en-US" sz="2850" dirty="0">
                <a:latin typeface="Angsana New" panose="02020603050405020304" pitchFamily="18" charset="-34"/>
                <a:cs typeface="Angsana New" panose="02020603050405020304" pitchFamily="18" charset="-34"/>
              </a:rPr>
              <a:t>Google Text-to-Speech is a screen reader application developed by Google </a:t>
            </a:r>
          </a:p>
          <a:p>
            <a:r>
              <a:rPr lang="en-US" sz="2850" dirty="0">
                <a:latin typeface="Angsana New" panose="02020603050405020304" pitchFamily="18" charset="-34"/>
                <a:cs typeface="Angsana New" panose="02020603050405020304" pitchFamily="18" charset="-34"/>
              </a:rPr>
              <a:t>It powers applications to read aloud (speak) the text on the screen with support for many languages</a:t>
            </a:r>
          </a:p>
          <a:p>
            <a:r>
              <a:rPr lang="en-US" sz="2850" dirty="0">
                <a:latin typeface="Angsana New" panose="02020603050405020304" pitchFamily="18" charset="-34"/>
                <a:cs typeface="Angsana New" panose="02020603050405020304" pitchFamily="18" charset="-34"/>
              </a:rPr>
              <a:t>There may be some tweets that are scrapped on the web page are unable to pronounce by the user then this feature helps to understand that tweet </a:t>
            </a:r>
          </a:p>
          <a:p>
            <a:r>
              <a:rPr lang="en-US" sz="2850" dirty="0">
                <a:latin typeface="Angsana New" panose="02020603050405020304" pitchFamily="18" charset="-34"/>
                <a:cs typeface="Angsana New" panose="02020603050405020304" pitchFamily="18" charset="-34"/>
              </a:rPr>
              <a:t>This also helps visually impaired people as they can get the results on just one click</a:t>
            </a:r>
            <a:endParaRPr lang="en-IN" sz="2850" dirty="0">
              <a:latin typeface="Angsana New" panose="02020603050405020304" pitchFamily="18" charset="-34"/>
              <a:cs typeface="Angsana New" panose="02020603050405020304" pitchFamily="18" charset="-34"/>
            </a:endParaRPr>
          </a:p>
        </p:txBody>
      </p:sp>
      <p:sp>
        <p:nvSpPr>
          <p:cNvPr id="4" name="Content Placeholder 3">
            <a:extLst>
              <a:ext uri="{FF2B5EF4-FFF2-40B4-BE49-F238E27FC236}">
                <a16:creationId xmlns:a16="http://schemas.microsoft.com/office/drawing/2014/main" id="{DA7F6C93-D28B-46A1-A787-58209C751221}"/>
              </a:ext>
            </a:extLst>
          </p:cNvPr>
          <p:cNvSpPr>
            <a:spLocks noGrp="1"/>
          </p:cNvSpPr>
          <p:nvPr>
            <p:ph sz="half" idx="2"/>
          </p:nvPr>
        </p:nvSpPr>
        <p:spPr>
          <a:xfrm>
            <a:off x="6172200" y="1825625"/>
            <a:ext cx="5181600" cy="4351338"/>
          </a:xfrm>
          <a:solidFill>
            <a:schemeClr val="accent2">
              <a:lumMod val="60000"/>
              <a:lumOff val="40000"/>
            </a:schemeClr>
          </a:solidFill>
          <a:ln>
            <a:solidFill>
              <a:schemeClr val="accent2"/>
            </a:solidFill>
          </a:ln>
        </p:spPr>
        <p:txBody>
          <a:bodyPr>
            <a:normAutofit lnSpcReduction="10000"/>
          </a:bodyPr>
          <a:lstStyle/>
          <a:p>
            <a:r>
              <a:rPr lang="en-US" dirty="0">
                <a:latin typeface="Angsana New" panose="02020603050405020304" pitchFamily="18" charset="-34"/>
                <a:cs typeface="Angsana New" panose="02020603050405020304" pitchFamily="18" charset="-34"/>
              </a:rPr>
              <a:t>Web scraping, web harvesting, or web data extraction is data scraping used for extracting data from websites.</a:t>
            </a:r>
          </a:p>
          <a:p>
            <a:r>
              <a:rPr lang="en-US" dirty="0">
                <a:latin typeface="Angsana New" panose="02020603050405020304" pitchFamily="18" charset="-34"/>
                <a:cs typeface="Angsana New" panose="02020603050405020304" pitchFamily="18" charset="-34"/>
              </a:rPr>
              <a:t>Similarly tweets can be scrapped in 2 ways i.e. by using API and second is by using twitterscrapper library (here we have used twitterscrapper)</a:t>
            </a:r>
          </a:p>
          <a:p>
            <a:r>
              <a:rPr lang="en-US" dirty="0">
                <a:latin typeface="Angsana New" panose="02020603050405020304" pitchFamily="18" charset="-34"/>
                <a:cs typeface="Angsana New" panose="02020603050405020304" pitchFamily="18" charset="-34"/>
              </a:rPr>
              <a:t>This helps in scraping the tweets of the date specified and the language provided by just mentioning the hashtags that we want(here we have used # as corona)</a:t>
            </a:r>
          </a:p>
          <a:p>
            <a:r>
              <a:rPr lang="en-IN" dirty="0">
                <a:latin typeface="Angsana New" panose="02020603050405020304" pitchFamily="18" charset="-34"/>
                <a:cs typeface="Angsana New" panose="02020603050405020304" pitchFamily="18" charset="-34"/>
              </a:rPr>
              <a:t>It helps user to get the live tweets  they want</a:t>
            </a:r>
          </a:p>
        </p:txBody>
      </p:sp>
      <p:grpSp>
        <p:nvGrpSpPr>
          <p:cNvPr id="5" name="Group 4">
            <a:extLst>
              <a:ext uri="{FF2B5EF4-FFF2-40B4-BE49-F238E27FC236}">
                <a16:creationId xmlns:a16="http://schemas.microsoft.com/office/drawing/2014/main" id="{536BE9B5-1735-45ED-A09F-E12A08874C63}"/>
              </a:ext>
            </a:extLst>
          </p:cNvPr>
          <p:cNvGrpSpPr/>
          <p:nvPr/>
        </p:nvGrpSpPr>
        <p:grpSpPr>
          <a:xfrm flipV="1">
            <a:off x="105420" y="120102"/>
            <a:ext cx="11977088" cy="143346"/>
            <a:chOff x="590549" y="101600"/>
            <a:chExt cx="11010901" cy="84138"/>
          </a:xfrm>
        </p:grpSpPr>
        <p:sp>
          <p:nvSpPr>
            <p:cNvPr id="6" name="Rectangle 5">
              <a:extLst>
                <a:ext uri="{FF2B5EF4-FFF2-40B4-BE49-F238E27FC236}">
                  <a16:creationId xmlns:a16="http://schemas.microsoft.com/office/drawing/2014/main" id="{AF142998-F066-42B3-8A62-1E9F1F02D464}"/>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478BE0DF-7DAB-4233-B408-C219FD0B6FD2}"/>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8" name="Title 1">
            <a:extLst>
              <a:ext uri="{FF2B5EF4-FFF2-40B4-BE49-F238E27FC236}">
                <a16:creationId xmlns:a16="http://schemas.microsoft.com/office/drawing/2014/main" id="{416D9EA6-5F95-43D1-9195-E1526D2C35DD}"/>
              </a:ext>
            </a:extLst>
          </p:cNvPr>
          <p:cNvSpPr txBox="1">
            <a:spLocks/>
          </p:cNvSpPr>
          <p:nvPr/>
        </p:nvSpPr>
        <p:spPr>
          <a:xfrm>
            <a:off x="105421" y="352763"/>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Special Features</a:t>
            </a:r>
          </a:p>
        </p:txBody>
      </p:sp>
      <p:sp>
        <p:nvSpPr>
          <p:cNvPr id="9" name="Rectangle 8">
            <a:extLst>
              <a:ext uri="{FF2B5EF4-FFF2-40B4-BE49-F238E27FC236}">
                <a16:creationId xmlns:a16="http://schemas.microsoft.com/office/drawing/2014/main" id="{64F32708-1394-499B-9C7F-6D20C49F4436}"/>
              </a:ext>
            </a:extLst>
          </p:cNvPr>
          <p:cNvSpPr/>
          <p:nvPr/>
        </p:nvSpPr>
        <p:spPr>
          <a:xfrm>
            <a:off x="0" y="6676534"/>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extBox 9">
            <a:extLst>
              <a:ext uri="{FF2B5EF4-FFF2-40B4-BE49-F238E27FC236}">
                <a16:creationId xmlns:a16="http://schemas.microsoft.com/office/drawing/2014/main" id="{2CBE777F-094F-4FC7-A79A-EA277556BC76}"/>
              </a:ext>
            </a:extLst>
          </p:cNvPr>
          <p:cNvSpPr txBox="1"/>
          <p:nvPr/>
        </p:nvSpPr>
        <p:spPr>
          <a:xfrm>
            <a:off x="838200" y="1395664"/>
            <a:ext cx="5181600" cy="369332"/>
          </a:xfrm>
          <a:prstGeom prst="rect">
            <a:avLst/>
          </a:prstGeom>
          <a:solidFill>
            <a:schemeClr val="accent3">
              <a:lumMod val="40000"/>
              <a:lumOff val="60000"/>
            </a:schemeClr>
          </a:solidFill>
          <a:ln>
            <a:solidFill>
              <a:schemeClr val="accent2"/>
            </a:solidFill>
          </a:ln>
        </p:spPr>
        <p:txBody>
          <a:bodyPr wrap="square" rtlCol="0">
            <a:spAutoFit/>
          </a:bodyPr>
          <a:lstStyle/>
          <a:p>
            <a:pPr algn="ctr"/>
            <a:r>
              <a:rPr lang="en-IN" dirty="0"/>
              <a:t>Text to Speech</a:t>
            </a:r>
          </a:p>
        </p:txBody>
      </p:sp>
      <p:sp>
        <p:nvSpPr>
          <p:cNvPr id="11" name="TextBox 10">
            <a:extLst>
              <a:ext uri="{FF2B5EF4-FFF2-40B4-BE49-F238E27FC236}">
                <a16:creationId xmlns:a16="http://schemas.microsoft.com/office/drawing/2014/main" id="{D5BDC8DB-011A-4B4D-890F-8DBBC90FDF78}"/>
              </a:ext>
            </a:extLst>
          </p:cNvPr>
          <p:cNvSpPr txBox="1"/>
          <p:nvPr/>
        </p:nvSpPr>
        <p:spPr>
          <a:xfrm>
            <a:off x="6172200" y="1382295"/>
            <a:ext cx="5181600" cy="369332"/>
          </a:xfrm>
          <a:prstGeom prst="rect">
            <a:avLst/>
          </a:prstGeom>
          <a:solidFill>
            <a:schemeClr val="accent3">
              <a:lumMod val="40000"/>
              <a:lumOff val="60000"/>
            </a:schemeClr>
          </a:solidFill>
          <a:ln>
            <a:solidFill>
              <a:schemeClr val="accent2"/>
            </a:solidFill>
          </a:ln>
        </p:spPr>
        <p:txBody>
          <a:bodyPr wrap="square" rtlCol="0">
            <a:spAutoFit/>
          </a:bodyPr>
          <a:lstStyle/>
          <a:p>
            <a:pPr algn="ctr"/>
            <a:r>
              <a:rPr lang="en-IN" dirty="0"/>
              <a:t>Tweet Scrapping</a:t>
            </a:r>
          </a:p>
        </p:txBody>
      </p:sp>
    </p:spTree>
    <p:extLst>
      <p:ext uri="{BB962C8B-B14F-4D97-AF65-F5344CB8AC3E}">
        <p14:creationId xmlns:p14="http://schemas.microsoft.com/office/powerpoint/2010/main" val="269157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5636440-3722-45E3-AB2F-2A224F034E83}"/>
              </a:ext>
            </a:extLst>
          </p:cNvPr>
          <p:cNvGrpSpPr/>
          <p:nvPr/>
        </p:nvGrpSpPr>
        <p:grpSpPr>
          <a:xfrm flipV="1">
            <a:off x="103754" y="122709"/>
            <a:ext cx="11977088" cy="143346"/>
            <a:chOff x="590549" y="101600"/>
            <a:chExt cx="11010901" cy="84138"/>
          </a:xfrm>
        </p:grpSpPr>
        <p:sp>
          <p:nvSpPr>
            <p:cNvPr id="3" name="Rectangle 2">
              <a:extLst>
                <a:ext uri="{FF2B5EF4-FFF2-40B4-BE49-F238E27FC236}">
                  <a16:creationId xmlns:a16="http://schemas.microsoft.com/office/drawing/2014/main" id="{0560DBDB-1A92-40E8-9BB3-B7486694BF80}"/>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2A0F1A74-0BBC-4917-82BF-AD6ACFC3BD7A}"/>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5" name="Title 1">
            <a:extLst>
              <a:ext uri="{FF2B5EF4-FFF2-40B4-BE49-F238E27FC236}">
                <a16:creationId xmlns:a16="http://schemas.microsoft.com/office/drawing/2014/main" id="{A9AA2C9E-B45E-4FBC-B606-A9C74D1C5C8F}"/>
              </a:ext>
            </a:extLst>
          </p:cNvPr>
          <p:cNvSpPr txBox="1">
            <a:spLocks/>
          </p:cNvSpPr>
          <p:nvPr/>
        </p:nvSpPr>
        <p:spPr>
          <a:xfrm>
            <a:off x="105421" y="355370"/>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Visualizations</a:t>
            </a:r>
            <a:r>
              <a:rPr lang="en-IN" dirty="0">
                <a:solidFill>
                  <a:srgbClr val="000000"/>
                </a:solidFill>
              </a:rPr>
              <a:t> </a:t>
            </a:r>
          </a:p>
        </p:txBody>
      </p:sp>
      <p:sp>
        <p:nvSpPr>
          <p:cNvPr id="6" name="Rectangle 5">
            <a:extLst>
              <a:ext uri="{FF2B5EF4-FFF2-40B4-BE49-F238E27FC236}">
                <a16:creationId xmlns:a16="http://schemas.microsoft.com/office/drawing/2014/main" id="{6565F650-AB06-442F-9D5F-49B8535F1B9C}"/>
              </a:ext>
            </a:extLst>
          </p:cNvPr>
          <p:cNvSpPr/>
          <p:nvPr/>
        </p:nvSpPr>
        <p:spPr>
          <a:xfrm>
            <a:off x="0" y="668802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331EEF51-2348-4285-8F6F-D934BA2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92" y="1678318"/>
            <a:ext cx="5852172" cy="4389129"/>
          </a:xfrm>
          <a:prstGeom prst="rect">
            <a:avLst/>
          </a:prstGeom>
        </p:spPr>
      </p:pic>
      <p:pic>
        <p:nvPicPr>
          <p:cNvPr id="10" name="Picture 9">
            <a:extLst>
              <a:ext uri="{FF2B5EF4-FFF2-40B4-BE49-F238E27FC236}">
                <a16:creationId xmlns:a16="http://schemas.microsoft.com/office/drawing/2014/main" id="{F1F9ADD8-184B-4972-87F0-4256B146F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781115"/>
            <a:ext cx="5852172" cy="4389129"/>
          </a:xfrm>
          <a:prstGeom prst="rect">
            <a:avLst/>
          </a:prstGeom>
        </p:spPr>
      </p:pic>
    </p:spTree>
    <p:extLst>
      <p:ext uri="{BB962C8B-B14F-4D97-AF65-F5344CB8AC3E}">
        <p14:creationId xmlns:p14="http://schemas.microsoft.com/office/powerpoint/2010/main" val="357017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D2DC49B-C102-4F31-8EDE-3D3783A90842}"/>
              </a:ext>
            </a:extLst>
          </p:cNvPr>
          <p:cNvGrpSpPr/>
          <p:nvPr/>
        </p:nvGrpSpPr>
        <p:grpSpPr>
          <a:xfrm flipV="1">
            <a:off x="105421" y="131005"/>
            <a:ext cx="11977088" cy="143346"/>
            <a:chOff x="590549" y="101600"/>
            <a:chExt cx="11010901" cy="84138"/>
          </a:xfrm>
        </p:grpSpPr>
        <p:sp>
          <p:nvSpPr>
            <p:cNvPr id="5" name="Rectangle 4">
              <a:extLst>
                <a:ext uri="{FF2B5EF4-FFF2-40B4-BE49-F238E27FC236}">
                  <a16:creationId xmlns:a16="http://schemas.microsoft.com/office/drawing/2014/main" id="{077E8DEE-6EDC-4D3A-8BC4-3933739F0B52}"/>
                </a:ext>
              </a:extLst>
            </p:cNvPr>
            <p:cNvSpPr/>
            <p:nvPr/>
          </p:nvSpPr>
          <p:spPr>
            <a:xfrm>
              <a:off x="590549" y="101600"/>
              <a:ext cx="2520951" cy="84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2F5FF89-D751-4455-9458-4679B1E1F201}"/>
                </a:ext>
              </a:extLst>
            </p:cNvPr>
            <p:cNvSpPr/>
            <p:nvPr/>
          </p:nvSpPr>
          <p:spPr>
            <a:xfrm>
              <a:off x="3263900" y="101600"/>
              <a:ext cx="8337550" cy="84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anose="02020603050405020304" pitchFamily="18" charset="0"/>
                <a:cs typeface="Times New Roman" panose="02020603050405020304" pitchFamily="18" charset="0"/>
              </a:endParaRPr>
            </a:p>
          </p:txBody>
        </p:sp>
      </p:grpSp>
      <p:sp>
        <p:nvSpPr>
          <p:cNvPr id="7" name="Title 1">
            <a:extLst>
              <a:ext uri="{FF2B5EF4-FFF2-40B4-BE49-F238E27FC236}">
                <a16:creationId xmlns:a16="http://schemas.microsoft.com/office/drawing/2014/main" id="{E66B0A5B-5C54-436A-95E0-1581CC95D07E}"/>
              </a:ext>
            </a:extLst>
          </p:cNvPr>
          <p:cNvSpPr txBox="1">
            <a:spLocks/>
          </p:cNvSpPr>
          <p:nvPr/>
        </p:nvSpPr>
        <p:spPr>
          <a:xfrm>
            <a:off x="117811" y="443629"/>
            <a:ext cx="11977087" cy="907969"/>
          </a:xfrm>
          <a:prstGeom prst="rect">
            <a:avLst/>
          </a:prstGeom>
          <a:solidFill>
            <a:srgbClr val="B9CDE5"/>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b="1" dirty="0">
                <a:solidFill>
                  <a:srgbClr val="000000"/>
                </a:solidFill>
                <a:latin typeface="Times New Roman" panose="02020603050405020304" pitchFamily="18" charset="0"/>
                <a:cs typeface="Times New Roman" panose="02020603050405020304" pitchFamily="18" charset="0"/>
              </a:rPr>
              <a:t>Advantages</a:t>
            </a:r>
          </a:p>
        </p:txBody>
      </p:sp>
      <p:sp>
        <p:nvSpPr>
          <p:cNvPr id="9" name="Subtitle 2">
            <a:extLst>
              <a:ext uri="{FF2B5EF4-FFF2-40B4-BE49-F238E27FC236}">
                <a16:creationId xmlns:a16="http://schemas.microsoft.com/office/drawing/2014/main" id="{26873AFD-1392-4A46-8ED8-98C841311020}"/>
              </a:ext>
            </a:extLst>
          </p:cNvPr>
          <p:cNvSpPr txBox="1">
            <a:spLocks/>
          </p:cNvSpPr>
          <p:nvPr/>
        </p:nvSpPr>
        <p:spPr>
          <a:xfrm>
            <a:off x="106531" y="1537829"/>
            <a:ext cx="1196413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model provides with high accuracy sentiment analysis and also have undergone special training for covid19 tweets</a:t>
            </a:r>
            <a:endParaRPr lang="en-IN"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4570A5E2-FAFC-4A10-990B-6DE1BE604D55}"/>
              </a:ext>
            </a:extLst>
          </p:cNvPr>
          <p:cNvSpPr txBox="1">
            <a:spLocks/>
          </p:cNvSpPr>
          <p:nvPr/>
        </p:nvSpPr>
        <p:spPr>
          <a:xfrm>
            <a:off x="105421" y="2734384"/>
            <a:ext cx="11965248" cy="539649"/>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accuracy is around 96% which makes the model usable by everyone</a:t>
            </a:r>
            <a:endParaRPr lang="en-IN"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C979410C-09DC-4BD5-BDCA-F9E8ED5EB8F2}"/>
              </a:ext>
            </a:extLst>
          </p:cNvPr>
          <p:cNvSpPr txBox="1">
            <a:spLocks/>
          </p:cNvSpPr>
          <p:nvPr/>
        </p:nvSpPr>
        <p:spPr>
          <a:xfrm>
            <a:off x="105421" y="4413273"/>
            <a:ext cx="11965248" cy="671299"/>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special feature of text to speech is added which will help visually section too</a:t>
            </a:r>
            <a:endParaRPr lang="en-IN" dirty="0">
              <a:latin typeface="Times New Roman" panose="02020603050405020304" pitchFamily="18" charset="0"/>
              <a:cs typeface="Times New Roman" panose="02020603050405020304" pitchFamily="18" charset="0"/>
            </a:endParaRPr>
          </a:p>
        </p:txBody>
      </p:sp>
      <p:sp>
        <p:nvSpPr>
          <p:cNvPr id="12" name="Subtitle 2">
            <a:extLst>
              <a:ext uri="{FF2B5EF4-FFF2-40B4-BE49-F238E27FC236}">
                <a16:creationId xmlns:a16="http://schemas.microsoft.com/office/drawing/2014/main" id="{DDD3F643-D1A5-4191-9E6A-110CAE61F6A7}"/>
              </a:ext>
            </a:extLst>
          </p:cNvPr>
          <p:cNvSpPr txBox="1">
            <a:spLocks/>
          </p:cNvSpPr>
          <p:nvPr/>
        </p:nvSpPr>
        <p:spPr>
          <a:xfrm>
            <a:off x="123731" y="5394661"/>
            <a:ext cx="11965248" cy="921537"/>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beautiful UI along with visualization graphs are also present which gives sentiment data for the past week</a:t>
            </a:r>
            <a:endParaRPr lang="en-IN"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B2717F0E-1EBE-4F30-9FA5-D3E96A53E175}"/>
              </a:ext>
            </a:extLst>
          </p:cNvPr>
          <p:cNvSpPr txBox="1">
            <a:spLocks/>
          </p:cNvSpPr>
          <p:nvPr/>
        </p:nvSpPr>
        <p:spPr>
          <a:xfrm>
            <a:off x="105421" y="3581291"/>
            <a:ext cx="11965248" cy="539649"/>
          </a:xfrm>
          <a:prstGeom prst="rect">
            <a:avLst/>
          </a:prstGeom>
          <a:solidFill>
            <a:schemeClr val="accent6">
              <a:lumMod val="40000"/>
              <a:lumOff val="60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scraping feature is also added in case user wants to scrape live tweet</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62826B5-7027-4421-A1D8-2E78A2018DD5}"/>
              </a:ext>
            </a:extLst>
          </p:cNvPr>
          <p:cNvSpPr/>
          <p:nvPr/>
        </p:nvSpPr>
        <p:spPr>
          <a:xfrm>
            <a:off x="0" y="6688020"/>
            <a:ext cx="12192000" cy="143346"/>
          </a:xfrm>
          <a:prstGeom prst="rect">
            <a:avLst/>
          </a:prstGeom>
          <a:solidFill>
            <a:srgbClr val="EE303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2842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Angsana New</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Padamwar</dc:creator>
  <cp:lastModifiedBy>Balaji Padamwar</cp:lastModifiedBy>
  <cp:revision>22</cp:revision>
  <dcterms:created xsi:type="dcterms:W3CDTF">2020-07-14T09:44:13Z</dcterms:created>
  <dcterms:modified xsi:type="dcterms:W3CDTF">2020-07-14T17:06:18Z</dcterms:modified>
</cp:coreProperties>
</file>