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03366"/>
    <a:srgbClr val="F3C910"/>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81" d="100"/>
          <a:sy n="81" d="100"/>
        </p:scale>
        <p:origin x="0" y="48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846F1F-3F68-4E68-A27B-AA32995844AF}" type="datetimeFigureOut">
              <a:rPr lang="en-AU" smtClean="0"/>
              <a:t>4/11/2022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42A986-B36F-48A8-8B76-B6474B1034B2}" type="slidenum">
              <a:rPr lang="en-AU" smtClean="0"/>
              <a:t>‹#›</a:t>
            </a:fld>
            <a:endParaRPr lang="en-AU"/>
          </a:p>
        </p:txBody>
      </p:sp>
    </p:spTree>
    <p:extLst>
      <p:ext uri="{BB962C8B-B14F-4D97-AF65-F5344CB8AC3E}">
        <p14:creationId xmlns:p14="http://schemas.microsoft.com/office/powerpoint/2010/main" val="3541154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DCV PICK RATE</a:t>
            </a:r>
            <a:endParaRPr dirty="0"/>
          </a:p>
          <a:p>
            <a:r>
              <a:rPr b="0" dirty="0"/>
              <a:t>No alt text provided</a:t>
            </a:r>
            <a:endParaRPr dirty="0"/>
          </a:p>
          <a:p>
            <a:endParaRPr dirty="0"/>
          </a:p>
          <a:p>
            <a:r>
              <a:rPr b="1" dirty="0"/>
              <a:t>Replenishment Tasks</a:t>
            </a:r>
            <a:endParaRPr dirty="0"/>
          </a:p>
          <a:p>
            <a:r>
              <a:rPr b="0" dirty="0"/>
              <a:t>No alt text provided</a:t>
            </a:r>
            <a:endParaRPr dirty="0"/>
          </a:p>
          <a:p>
            <a:endParaRPr dirty="0"/>
          </a:p>
          <a:p>
            <a:r>
              <a:rPr b="1" dirty="0"/>
              <a:t>Number of Pallets IN</a:t>
            </a:r>
            <a:endParaRPr dirty="0"/>
          </a:p>
          <a:p>
            <a:r>
              <a:rPr b="0" dirty="0"/>
              <a:t>No alt text provided</a:t>
            </a:r>
            <a:endParaRPr dirty="0"/>
          </a:p>
          <a:p>
            <a:endParaRPr dirty="0"/>
          </a:p>
          <a:p>
            <a:r>
              <a:rPr b="1" dirty="0"/>
              <a:t>EMO Pick lines and LW EMO Pick lines</a:t>
            </a:r>
            <a:endParaRPr dirty="0"/>
          </a:p>
          <a:p>
            <a:r>
              <a:rPr b="0" dirty="0"/>
              <a:t>No alt text provided</a:t>
            </a:r>
            <a:endParaRPr dirty="0"/>
          </a:p>
          <a:p>
            <a:endParaRPr dirty="0"/>
          </a:p>
          <a:p>
            <a:r>
              <a:rPr b="1" dirty="0"/>
              <a:t>Number of Lines/iLPN's Put Away and LW</a:t>
            </a:r>
            <a:endParaRPr dirty="0"/>
          </a:p>
          <a:p>
            <a:r>
              <a:rPr b="0" dirty="0"/>
              <a:t>No alt text provided</a:t>
            </a:r>
            <a:endParaRPr dirty="0"/>
          </a:p>
          <a:p>
            <a:endParaRPr dirty="0"/>
          </a:p>
          <a:p>
            <a:r>
              <a:rPr b="1" dirty="0"/>
              <a:t>Number of Pallets Put Away </a:t>
            </a:r>
            <a:endParaRPr dirty="0"/>
          </a:p>
          <a:p>
            <a:r>
              <a:rPr b="0" dirty="0"/>
              <a:t>No alt text provided</a:t>
            </a:r>
            <a:endParaRPr dirty="0"/>
          </a:p>
          <a:p>
            <a:endParaRPr dirty="0"/>
          </a:p>
          <a:p>
            <a:r>
              <a:rPr b="1" dirty="0"/>
              <a:t>Number of Pallets OUT </a:t>
            </a:r>
            <a:endParaRPr dirty="0"/>
          </a:p>
          <a:p>
            <a:r>
              <a:rPr b="0" dirty="0"/>
              <a:t>No alt text provided</a:t>
            </a:r>
            <a:endParaRPr dirty="0"/>
          </a:p>
          <a:p>
            <a:endParaRPr dirty="0"/>
          </a:p>
          <a:p>
            <a:r>
              <a:rPr b="1" dirty="0"/>
              <a:t>Actual total lines </a:t>
            </a:r>
            <a:endParaRPr dirty="0"/>
          </a:p>
          <a:p>
            <a:r>
              <a:rPr b="0" dirty="0"/>
              <a:t>No alt text provided</a:t>
            </a:r>
            <a:endParaRPr dirty="0"/>
          </a:p>
          <a:p>
            <a:endParaRPr dirty="0"/>
          </a:p>
          <a:p>
            <a:r>
              <a:rPr b="1" dirty="0"/>
              <a:t>% Cycle Count Completed</a:t>
            </a:r>
            <a:endParaRPr dirty="0"/>
          </a:p>
          <a:p>
            <a:r>
              <a:rPr b="0" dirty="0"/>
              <a:t>No alt text provided</a:t>
            </a:r>
            <a:endParaRPr dirty="0"/>
          </a:p>
          <a:p>
            <a:endParaRPr dirty="0"/>
          </a:p>
          <a:p>
            <a:r>
              <a:rPr b="1" dirty="0"/>
              <a:t>Average of WMS Pick Completion Rate</a:t>
            </a:r>
            <a:endParaRPr dirty="0"/>
          </a:p>
          <a:p>
            <a:r>
              <a:rPr b="0" dirty="0"/>
              <a:t>No alt text provided</a:t>
            </a:r>
            <a:endParaRPr dirty="0"/>
          </a:p>
          <a:p>
            <a:endParaRPr dirty="0"/>
          </a:p>
          <a:p>
            <a:r>
              <a:rPr b="1" dirty="0"/>
              <a:t>lineClusteredColumnComboChart</a:t>
            </a:r>
            <a:endParaRPr dirty="0"/>
          </a:p>
          <a:p>
            <a:r>
              <a:rPr b="0" dirty="0"/>
              <a:t>No alt text provided</a:t>
            </a:r>
            <a:endParaRPr dirty="0"/>
          </a:p>
          <a:p>
            <a:endParaRPr dirty="0"/>
          </a:p>
          <a:p>
            <a:r>
              <a:rPr b="1" dirty="0"/>
              <a:t>Avg of Number of Lines/iLPN's Put Away by Week</a:t>
            </a:r>
            <a:endParaRPr dirty="0"/>
          </a:p>
          <a:p>
            <a:r>
              <a:rPr b="0" dirty="0"/>
              <a:t>No alt text provided</a:t>
            </a:r>
            <a:endParaRPr dirty="0"/>
          </a:p>
          <a:p>
            <a:endParaRPr dirty="0"/>
          </a:p>
          <a:p>
            <a:r>
              <a:rPr b="1" dirty="0"/>
              <a:t>Shorted Lines by Date and Department</a:t>
            </a:r>
            <a:endParaRPr dirty="0"/>
          </a:p>
          <a:p>
            <a:r>
              <a:rPr b="0" dirty="0"/>
              <a:t>No alt text provided</a:t>
            </a:r>
            <a:endParaRPr dirty="0"/>
          </a:p>
          <a:p>
            <a:endParaRPr dirty="0"/>
          </a:p>
          <a:p>
            <a:r>
              <a:rPr b="1" dirty="0"/>
              <a:t>Avg of Actual Lines and Avg Forecast Lines by Day</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Shorted Lines by Date and Department</a:t>
            </a:r>
            <a:endParaRPr dirty="0"/>
          </a:p>
          <a:p>
            <a:r>
              <a:rPr b="0" dirty="0"/>
              <a:t>No alt text provided</a:t>
            </a:r>
            <a:endParaRPr dirty="0"/>
          </a:p>
          <a:p>
            <a:endParaRPr dirty="0"/>
          </a:p>
          <a:p>
            <a:r>
              <a:rPr b="1" dirty="0"/>
              <a:t>Shorted lLines by USER_ID</a:t>
            </a:r>
            <a:endParaRPr dirty="0"/>
          </a:p>
          <a:p>
            <a:r>
              <a:rPr b="0" dirty="0"/>
              <a:t>No alt text provided</a:t>
            </a:r>
            <a:endParaRPr dirty="0"/>
          </a:p>
          <a:p>
            <a:endParaRPr dirty="0"/>
          </a:p>
          <a:p>
            <a:r>
              <a:rPr b="1" dirty="0"/>
              <a:t>multiRowCard</a:t>
            </a:r>
            <a:endParaRPr dirty="0"/>
          </a:p>
          <a:p>
            <a:r>
              <a:rPr b="0" dirty="0"/>
              <a:t>No alt text provided</a:t>
            </a:r>
            <a:endParaRPr dirty="0"/>
          </a:p>
          <a:p>
            <a:endParaRPr dirty="0"/>
          </a:p>
          <a:p>
            <a:r>
              <a:rPr b="1" dirty="0"/>
              <a:t>Total MoPro Pick Lines and PICK_SHORT by Customer Name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FILTERS</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dbdf1829-12e1-478b-b1f6-fc085901fb73/?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dbdf1829-12e1-478b-b1f6-fc085901fb73/?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82"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bg1"/>
                </a:solidFill>
                <a:effectLst/>
                <a:uLnTx/>
                <a:uFillTx/>
                <a:latin typeface="Segoe UI Light" charset="0"/>
                <a:ea typeface="Segoe UI Light" charset="0"/>
                <a:cs typeface="Segoe UI Light" charset="0"/>
              </a:rPr>
              <a:t>DCV KPI</a:t>
            </a:r>
          </a:p>
        </p:txBody>
      </p:sp>
      <p:sp>
        <p:nvSpPr>
          <p:cNvPr id="13" name="Text Placeholder 2"/>
          <p:cNvSpPr txBox="1">
            <a:spLocks/>
          </p:cNvSpPr>
          <p:nvPr/>
        </p:nvSpPr>
        <p:spPr>
          <a:xfrm>
            <a:off x="853448" y="3658761"/>
            <a:ext cx="1560786"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03/11/2022 19:44:48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03/11/2022 19:43:01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5" name="Picture 4">
            <a:extLst>
              <a:ext uri="{FF2B5EF4-FFF2-40B4-BE49-F238E27FC236}">
                <a16:creationId xmlns:a16="http://schemas.microsoft.com/office/drawing/2014/main" id="{5A0DAD72-D4E2-458C-A504-1C487CE6CE0E}"/>
              </a:ext>
            </a:extLst>
          </p:cNvPr>
          <p:cNvPicPr>
            <a:picLocks noChangeAspect="1"/>
          </p:cNvPicPr>
          <p:nvPr/>
        </p:nvPicPr>
        <p:blipFill>
          <a:blip r:embed="rId4"/>
          <a:stretch>
            <a:fillRect/>
          </a:stretch>
        </p:blipFill>
        <p:spPr>
          <a:xfrm>
            <a:off x="923544" y="1108432"/>
            <a:ext cx="1624676" cy="582126"/>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 ,shape ,shape ,shape ,shape ,image ,DCV PICK RATE ,Replenishment Tasks ,Number of Pallets IN ,EMO Pick lines and LW EMO Pick lines ,Number of Lines/iLPN's Put Away and LW ,Number of Pallets Put Away  ,Number of Pallets OUT  ,Actual total lines  ,% Cycle Count Completed ,Average of WMS Pick Completion Rate ,lineClusteredColumnComboChart ,Avg of Number of Lines/iLPN's Put Away by Week ,Shorted Lines by Date and Department ,Avg of Actual Lines and Avg Forecast Lines by Day ,clusteredBarChart.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p:nvPr>
        </p:nvSpPr>
        <p:spPr/>
        <p:txBody>
          <a:bodyPr/>
          <a:lstStyle/>
          <a:p>
            <a:r>
              <a:t>Dashboard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 ,shape ,image ,slicer ,Shorted Lines by Date and Department ,Shorted lLines by USER_ID ,multiRowCard ,Total MoPro Pick Lines and PICK_SHORT by Customer Name ,slicer ,slicer ,textbox ,tableEx ,slicer ,textbox ,shape ,FILTERS. Please refer to the notes on this slide for details">
            <a:hlinkClick r:id="rId3"/>
          </p:cNvPr>
          <p:cNvPicPr>
            <a:picLocks noChangeAspect="1"/>
          </p:cNvPicPr>
          <p:nvPr/>
        </p:nvPicPr>
        <p:blipFill>
          <a:blip r:embed="rId4"/>
          <a:stretch>
            <a:fillRect/>
          </a:stretch>
        </p:blipFill>
        <p:spPr>
          <a:xfrm>
            <a:off x="0" y="0"/>
            <a:ext cx="12077700" cy="68580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pic>
      <p:sp>
        <p:nvSpPr>
          <p:cNvPr id="4" name="Title" hidden="1"/>
          <p:cNvSpPr>
            <a:spLocks noGrp="1"/>
          </p:cNvSpPr>
          <p:nvPr>
            <p:ph type="title"/>
          </p:nvPr>
        </p:nvSpPr>
        <p:spPr/>
        <p:txBody>
          <a:bodyPr/>
          <a:lstStyle/>
          <a:p>
            <a:r>
              <a:t> Short report</a:t>
            </a:r>
          </a:p>
        </p:txBody>
      </p:sp>
      <p:sp>
        <p:nvSpPr>
          <p:cNvPr id="2" name="Rectangle 1">
            <a:extLst>
              <a:ext uri="{FF2B5EF4-FFF2-40B4-BE49-F238E27FC236}">
                <a16:creationId xmlns:a16="http://schemas.microsoft.com/office/drawing/2014/main" id="{F9D9F5B9-699D-4E8F-9957-40BE90A1579A}"/>
              </a:ext>
            </a:extLst>
          </p:cNvPr>
          <p:cNvSpPr/>
          <p:nvPr/>
        </p:nvSpPr>
        <p:spPr>
          <a:xfrm>
            <a:off x="5871411" y="702644"/>
            <a:ext cx="6206289" cy="2726356"/>
          </a:xfrm>
          <a:prstGeom prst="rect">
            <a:avLst/>
          </a:prstGeom>
          <a:gradFill flip="none" rotWithShape="1">
            <a:gsLst>
              <a:gs pos="0">
                <a:schemeClr val="accent1">
                  <a:alpha val="75000"/>
                  <a:lumMod val="0"/>
                  <a:lumOff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8100000" scaled="1"/>
            <a:tileRect/>
          </a:gra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AU"/>
          </a:p>
        </p:txBody>
      </p:sp>
      <p:sp>
        <p:nvSpPr>
          <p:cNvPr id="5" name="TextBox 4">
            <a:extLst>
              <a:ext uri="{FF2B5EF4-FFF2-40B4-BE49-F238E27FC236}">
                <a16:creationId xmlns:a16="http://schemas.microsoft.com/office/drawing/2014/main" id="{AAF1E81E-A1DF-4A54-8787-733D67F187BB}"/>
              </a:ext>
            </a:extLst>
          </p:cNvPr>
          <p:cNvSpPr txBox="1"/>
          <p:nvPr/>
        </p:nvSpPr>
        <p:spPr>
          <a:xfrm>
            <a:off x="7421880" y="1531620"/>
            <a:ext cx="1424940" cy="369332"/>
          </a:xfrm>
          <a:prstGeom prst="rect">
            <a:avLst/>
          </a:prstGeom>
          <a:noFill/>
        </p:spPr>
        <p:txBody>
          <a:bodyPr wrap="square" rtlCol="0">
            <a:spAutoFit/>
          </a:bodyPr>
          <a:lstStyle/>
          <a:p>
            <a:r>
              <a:rPr lang="en-AU" dirty="0"/>
              <a:t>Blurred Data</a:t>
            </a:r>
          </a:p>
        </p:txBody>
      </p:sp>
      <p:sp>
        <p:nvSpPr>
          <p:cNvPr id="6" name="Rectangle 5">
            <a:extLst>
              <a:ext uri="{FF2B5EF4-FFF2-40B4-BE49-F238E27FC236}">
                <a16:creationId xmlns:a16="http://schemas.microsoft.com/office/drawing/2014/main" id="{0C8C789A-4237-494E-B9B4-73E1498FD466}"/>
              </a:ext>
            </a:extLst>
          </p:cNvPr>
          <p:cNvSpPr/>
          <p:nvPr/>
        </p:nvSpPr>
        <p:spPr>
          <a:xfrm>
            <a:off x="1615440" y="3710940"/>
            <a:ext cx="4130040" cy="3147060"/>
          </a:xfrm>
          <a:prstGeom prst="rect">
            <a:avLst/>
          </a:prstGeom>
          <a:gradFill>
            <a:gsLst>
              <a:gs pos="0">
                <a:schemeClr val="accent1">
                  <a:lumMod val="0"/>
                  <a:lumOff val="100000"/>
                  <a:alpha val="84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81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22D0EF8A-605A-4661-ADA9-F9FB7F2E7EA6}"/>
              </a:ext>
            </a:extLst>
          </p:cNvPr>
          <p:cNvSpPr txBox="1"/>
          <p:nvPr/>
        </p:nvSpPr>
        <p:spPr>
          <a:xfrm>
            <a:off x="2362200" y="4838700"/>
            <a:ext cx="1424940" cy="369332"/>
          </a:xfrm>
          <a:prstGeom prst="rect">
            <a:avLst/>
          </a:prstGeom>
          <a:noFill/>
        </p:spPr>
        <p:txBody>
          <a:bodyPr wrap="square" rtlCol="0">
            <a:spAutoFit/>
          </a:bodyPr>
          <a:lstStyle/>
          <a:p>
            <a:r>
              <a:rPr lang="en-AU" dirty="0"/>
              <a:t>Blurred Data</a:t>
            </a:r>
          </a:p>
        </p:txBody>
      </p:sp>
      <p:sp>
        <p:nvSpPr>
          <p:cNvPr id="8" name="Rectangle 7">
            <a:extLst>
              <a:ext uri="{FF2B5EF4-FFF2-40B4-BE49-F238E27FC236}">
                <a16:creationId xmlns:a16="http://schemas.microsoft.com/office/drawing/2014/main" id="{7488A1E3-7967-4607-8CF9-71445C75826D}"/>
              </a:ext>
            </a:extLst>
          </p:cNvPr>
          <p:cNvSpPr/>
          <p:nvPr/>
        </p:nvSpPr>
        <p:spPr>
          <a:xfrm>
            <a:off x="5871411" y="3825240"/>
            <a:ext cx="940869" cy="114300"/>
          </a:xfrm>
          <a:prstGeom prst="rect">
            <a:avLst/>
          </a:prstGeom>
          <a:solidFill>
            <a:schemeClr val="accent1">
              <a:alpha val="9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29CDB39A-B35F-4A80-B47E-82034ABEABBE}"/>
              </a:ext>
            </a:extLst>
          </p:cNvPr>
          <p:cNvSpPr/>
          <p:nvPr/>
        </p:nvSpPr>
        <p:spPr>
          <a:xfrm>
            <a:off x="7970720" y="3817620"/>
            <a:ext cx="940869" cy="114300"/>
          </a:xfrm>
          <a:prstGeom prst="rect">
            <a:avLst/>
          </a:prstGeom>
          <a:solidFill>
            <a:schemeClr val="accent1">
              <a:alpha val="9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8DA5D8EF-BAB3-4C90-A464-9086EB7F5B9D}"/>
              </a:ext>
            </a:extLst>
          </p:cNvPr>
          <p:cNvSpPr/>
          <p:nvPr/>
        </p:nvSpPr>
        <p:spPr>
          <a:xfrm>
            <a:off x="5871411" y="5402580"/>
            <a:ext cx="940869" cy="114300"/>
          </a:xfrm>
          <a:prstGeom prst="rect">
            <a:avLst/>
          </a:prstGeom>
          <a:solidFill>
            <a:schemeClr val="accent1">
              <a:alpha val="9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73781FC1-5162-4398-B6F0-7E5430A8D1A4}"/>
              </a:ext>
            </a:extLst>
          </p:cNvPr>
          <p:cNvSpPr/>
          <p:nvPr/>
        </p:nvSpPr>
        <p:spPr>
          <a:xfrm>
            <a:off x="5917230" y="6130290"/>
            <a:ext cx="940869" cy="114300"/>
          </a:xfrm>
          <a:prstGeom prst="rect">
            <a:avLst/>
          </a:prstGeom>
          <a:solidFill>
            <a:schemeClr val="accent1">
              <a:alpha val="9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F9609698-BCD9-4B6B-B70A-B2803DEB2E4B}"/>
              </a:ext>
            </a:extLst>
          </p:cNvPr>
          <p:cNvSpPr/>
          <p:nvPr/>
        </p:nvSpPr>
        <p:spPr>
          <a:xfrm>
            <a:off x="7955579" y="4966216"/>
            <a:ext cx="940869" cy="114300"/>
          </a:xfrm>
          <a:prstGeom prst="rect">
            <a:avLst/>
          </a:prstGeom>
          <a:solidFill>
            <a:schemeClr val="accent1">
              <a:alpha val="9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CEDE1AFD-1CC6-4BF2-87F8-6EC419E1DF10}"/>
              </a:ext>
            </a:extLst>
          </p:cNvPr>
          <p:cNvSpPr/>
          <p:nvPr/>
        </p:nvSpPr>
        <p:spPr>
          <a:xfrm>
            <a:off x="9045138" y="6355080"/>
            <a:ext cx="940869" cy="114300"/>
          </a:xfrm>
          <a:prstGeom prst="rect">
            <a:avLst/>
          </a:prstGeom>
          <a:solidFill>
            <a:schemeClr val="accent1">
              <a:alpha val="9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AE6D6B69-BFFA-4702-B96B-2EE890A0EC7B}"/>
              </a:ext>
            </a:extLst>
          </p:cNvPr>
          <p:cNvSpPr/>
          <p:nvPr/>
        </p:nvSpPr>
        <p:spPr>
          <a:xfrm>
            <a:off x="7970719" y="5996702"/>
            <a:ext cx="940869" cy="114300"/>
          </a:xfrm>
          <a:prstGeom prst="rect">
            <a:avLst/>
          </a:prstGeom>
          <a:solidFill>
            <a:schemeClr val="accent1">
              <a:alpha val="9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D4AF06A0-B6CE-4155-916E-030CC95EEBB5}"/>
              </a:ext>
            </a:extLst>
          </p:cNvPr>
          <p:cNvSpPr/>
          <p:nvPr/>
        </p:nvSpPr>
        <p:spPr>
          <a:xfrm>
            <a:off x="9045139" y="4970026"/>
            <a:ext cx="940869" cy="114300"/>
          </a:xfrm>
          <a:prstGeom prst="rect">
            <a:avLst/>
          </a:prstGeom>
          <a:solidFill>
            <a:schemeClr val="accent1">
              <a:alpha val="9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CECDFF2E-0693-428A-8DC4-0A7CE39F2AC5}"/>
              </a:ext>
            </a:extLst>
          </p:cNvPr>
          <p:cNvSpPr/>
          <p:nvPr/>
        </p:nvSpPr>
        <p:spPr>
          <a:xfrm>
            <a:off x="9045140" y="3830955"/>
            <a:ext cx="940869" cy="114300"/>
          </a:xfrm>
          <a:prstGeom prst="rect">
            <a:avLst/>
          </a:prstGeom>
          <a:solidFill>
            <a:schemeClr val="accent1">
              <a:alpha val="9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TotalTime>
  <Words>290</Words>
  <Application>Microsoft Office PowerPoint</Application>
  <PresentationFormat>Widescreen</PresentationFormat>
  <Paragraphs>118</Paragraphs>
  <Slides>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Segoe UI</vt:lpstr>
      <vt:lpstr>Segoe UI Light</vt:lpstr>
      <vt:lpstr>Segoe UI Semibold</vt:lpstr>
      <vt:lpstr>Custom Design</vt:lpstr>
      <vt:lpstr>DCV KPI</vt:lpstr>
      <vt:lpstr>Dashboard</vt:lpstr>
      <vt:lpstr> Short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Kishan Patel</cp:lastModifiedBy>
  <cp:revision>8</cp:revision>
  <dcterms:created xsi:type="dcterms:W3CDTF">2016-09-04T11:54:55Z</dcterms:created>
  <dcterms:modified xsi:type="dcterms:W3CDTF">2022-11-03T20:58:57Z</dcterms:modified>
</cp:coreProperties>
</file>