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9756"/>
    <a:srgbClr val="0373BB"/>
    <a:srgbClr val="00A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EAF0-CD16-8A68-47D9-5675E4F80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18139-DA43-8096-6358-360356728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0C487-B5D8-ACF3-0E1B-8AD61637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EBE2-FF2B-4319-9DE0-6A0DBF9C564A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3EF4D-CCC6-555C-5A54-A3BD857DD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A77BE-B615-FCB7-BCF7-5DCB8E7D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1BA1-DA5B-4F5E-B1EF-AE9706456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47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0F14-3837-D682-03BB-31C5C50D9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4EE6E-398F-6C91-56D8-ACAB4F803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AFE60-A273-BEBE-0F7C-66AD2AE37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EBE2-FF2B-4319-9DE0-6A0DBF9C564A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AD302-F6E1-CBB1-0790-52979D70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E25DE-C373-B981-82E0-902BDF6F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1BA1-DA5B-4F5E-B1EF-AE9706456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31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AC7A7D-7742-E7F2-E499-39B3D5AC3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16BBE-29C9-DC81-A38C-A80662C49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6F376-B11A-F5CE-7385-EF7F8622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EBE2-FF2B-4319-9DE0-6A0DBF9C564A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73059-DC9C-BDA7-EE67-C730ED78E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C63B0-6B69-49D6-F45F-2FE19C5E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1BA1-DA5B-4F5E-B1EF-AE9706456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50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3FF2-A176-070D-653B-ADD1028E2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F1A11-B41B-6B81-038C-DABE53903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89520-C40A-5DD6-3831-B7373CE89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EBE2-FF2B-4319-9DE0-6A0DBF9C564A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54173-C0A6-8585-716E-77FAFAE37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C2C09-6934-FD20-4253-981737091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1BA1-DA5B-4F5E-B1EF-AE9706456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06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AA2CA-1D8D-D83F-BB38-FE855AB74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C392E-703D-0CEB-BE44-3BE001DA4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845B7-7E3B-206F-E290-5021B4D9D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EBE2-FF2B-4319-9DE0-6A0DBF9C564A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886F8-1F9A-5296-A15B-B8C195CC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C574D-769A-5A05-C5CB-C529EC20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1BA1-DA5B-4F5E-B1EF-AE9706456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28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9125-036D-9F87-2894-BCBF05B48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FDFE9-1F07-E0F9-1714-E6D85EB51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20C1F-BE85-0576-26EF-9B75572DC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45817-E1C4-4583-7967-7C35B31A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EBE2-FF2B-4319-9DE0-6A0DBF9C564A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48938-7ACE-B8C5-E20A-3BF0F00F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31871-DF38-DB97-5B50-0DA0885D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1BA1-DA5B-4F5E-B1EF-AE9706456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19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C7214-527F-F649-6E43-929DB1B88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A6D04-4C7D-192E-B078-48602CC3C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7C5BC-CA9B-C1F5-5E0A-6B80F5FC5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D62DA5-3778-AE9C-84C0-BFC611C93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F649C-B70A-2FBC-DCA7-99343949F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421A3C-ABAF-E288-4A30-430D5A9D1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EBE2-FF2B-4319-9DE0-6A0DBF9C564A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283555-4F45-2AFE-244F-BA257B50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84A4E4-E31B-564D-0A05-195711DF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1BA1-DA5B-4F5E-B1EF-AE9706456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18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044A9-396A-6980-83C3-B55985D7B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630EF-8DD6-DA2F-A994-3AEF74406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EBE2-FF2B-4319-9DE0-6A0DBF9C564A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117EE8-DDB5-8E46-8B21-1733F8607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CFCCE-DD71-C02E-D3CF-DC77D34E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1BA1-DA5B-4F5E-B1EF-AE9706456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08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524801-CFE8-00D4-249C-5ACA33A3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EBE2-FF2B-4319-9DE0-6A0DBF9C564A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CB940A-0A22-7D5B-53AB-0935D1AB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6D45C-1D23-9A52-E7C4-4D80FB954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1BA1-DA5B-4F5E-B1EF-AE9706456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45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2868B-3E0E-AB82-F7C5-DECDA0DD9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D8068-C3A7-63D9-4772-7B5772415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75B42-D180-C437-28C5-27E3FF00C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09477-BDB5-F626-70F4-7F7751B8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EBE2-FF2B-4319-9DE0-6A0DBF9C564A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C0AED-884A-B559-E38D-F7F4DD8C6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9F66D-C79E-FF7F-62E2-FF887F6BD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1BA1-DA5B-4F5E-B1EF-AE9706456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26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72ED2-EBD1-D42B-062C-E355726F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D7AA3B-5D69-71B7-9C0F-4D491FBC8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07C75-DAC7-E94F-BBDC-663B63936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9D7C9-2961-B191-5070-6714ADEE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EBE2-FF2B-4319-9DE0-6A0DBF9C564A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9FEB9-D4BD-1FF9-4A6A-FBABEF666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46BCE-42A8-E549-7C01-B82CF2630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1BA1-DA5B-4F5E-B1EF-AE9706456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25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C98B98-2632-FFF5-21FF-5182D60A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4B432-9535-2C2F-AE8F-FFFB0EAA8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A5DFD-36A5-55ED-416B-AB6A35DB4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7EBE2-FF2B-4319-9DE0-6A0DBF9C564A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603B5-FC1E-5410-C541-4DAD3BC22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5F42A-D943-1C3D-0F35-978E2D5BC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91BA1-DA5B-4F5E-B1EF-AE9706456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86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205534EF-CFA6-4A71-E899-8EF6B9CE66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5" r="2994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FE8D8EC2-DD00-24CE-4272-2D92B45E9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753" y="56662"/>
            <a:ext cx="1361220" cy="569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CA8C1FC-1782-DA25-1D25-8AA2643F0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07" b="37419"/>
          <a:stretch>
            <a:fillRect/>
          </a:stretch>
        </p:blipFill>
        <p:spPr bwMode="auto">
          <a:xfrm>
            <a:off x="10664023" y="6395910"/>
            <a:ext cx="14398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2416714-6FE2-EE89-5865-6EAEE225F91F}"/>
              </a:ext>
            </a:extLst>
          </p:cNvPr>
          <p:cNvSpPr/>
          <p:nvPr/>
        </p:nvSpPr>
        <p:spPr>
          <a:xfrm>
            <a:off x="638434" y="3678800"/>
            <a:ext cx="1799785" cy="1728494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i="1" dirty="0"/>
              <a:t>Insert Photo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2383B1-579C-4DFC-EBA6-840293DF504C}"/>
              </a:ext>
            </a:extLst>
          </p:cNvPr>
          <p:cNvSpPr/>
          <p:nvPr/>
        </p:nvSpPr>
        <p:spPr>
          <a:xfrm>
            <a:off x="394534" y="530884"/>
            <a:ext cx="877077" cy="335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16C5EA3-D8BF-B132-20AE-474B7F932159}"/>
              </a:ext>
            </a:extLst>
          </p:cNvPr>
          <p:cNvSpPr/>
          <p:nvPr/>
        </p:nvSpPr>
        <p:spPr>
          <a:xfrm>
            <a:off x="2528703" y="3691817"/>
            <a:ext cx="1799785" cy="1728494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i="1" dirty="0"/>
              <a:t>Insert Photo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A7A0C57-8410-0D06-7B8D-61F4E0EDC191}"/>
              </a:ext>
            </a:extLst>
          </p:cNvPr>
          <p:cNvGrpSpPr/>
          <p:nvPr/>
        </p:nvGrpSpPr>
        <p:grpSpPr>
          <a:xfrm>
            <a:off x="394534" y="57936"/>
            <a:ext cx="4152255" cy="2622464"/>
            <a:chOff x="394534" y="48246"/>
            <a:chExt cx="4152255" cy="262246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315979D-F9BB-2ADC-B80C-FB340FA5E0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7368" y="48246"/>
              <a:ext cx="2073082" cy="552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7C333E0-8E74-9D1B-8169-7F4CC8161F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840" r="7246"/>
            <a:stretch/>
          </p:blipFill>
          <p:spPr>
            <a:xfrm>
              <a:off x="481029" y="1748610"/>
              <a:ext cx="4065760" cy="922100"/>
            </a:xfrm>
            <a:prstGeom prst="round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EDAFFFD-ABB2-AD7A-677C-B69892D3FDB4}"/>
                </a:ext>
              </a:extLst>
            </p:cNvPr>
            <p:cNvSpPr txBox="1"/>
            <p:nvPr/>
          </p:nvSpPr>
          <p:spPr>
            <a:xfrm>
              <a:off x="1993728" y="1332625"/>
              <a:ext cx="1040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presents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07BEA85-C05B-5C35-C618-023E725D1EA6}"/>
                </a:ext>
              </a:extLst>
            </p:cNvPr>
            <p:cNvSpPr/>
            <p:nvPr/>
          </p:nvSpPr>
          <p:spPr>
            <a:xfrm>
              <a:off x="394534" y="484231"/>
              <a:ext cx="877077" cy="3359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239756"/>
                </a:solidFill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FD91280-3DE6-DAED-8793-220220EFDD98}"/>
              </a:ext>
            </a:extLst>
          </p:cNvPr>
          <p:cNvSpPr/>
          <p:nvPr/>
        </p:nvSpPr>
        <p:spPr>
          <a:xfrm>
            <a:off x="1224435" y="2979884"/>
            <a:ext cx="260853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&lt;TEAM NAME&gt;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FD94A9-6312-9292-0DD8-8307FDFE6DEC}"/>
              </a:ext>
            </a:extLst>
          </p:cNvPr>
          <p:cNvSpPr txBox="1"/>
          <p:nvPr/>
        </p:nvSpPr>
        <p:spPr>
          <a:xfrm>
            <a:off x="635613" y="5459005"/>
            <a:ext cx="1799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NAME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BAF6D2-715D-3AED-57E3-95C4A8CD3EB2}"/>
              </a:ext>
            </a:extLst>
          </p:cNvPr>
          <p:cNvSpPr txBox="1"/>
          <p:nvPr/>
        </p:nvSpPr>
        <p:spPr>
          <a:xfrm>
            <a:off x="2528701" y="5472022"/>
            <a:ext cx="1819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NAME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42F0BB-79A8-87CF-20D1-B4196697ED6B}"/>
              </a:ext>
            </a:extLst>
          </p:cNvPr>
          <p:cNvSpPr/>
          <p:nvPr/>
        </p:nvSpPr>
        <p:spPr>
          <a:xfrm>
            <a:off x="335124" y="6282761"/>
            <a:ext cx="426944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i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Leveraging the power of </a:t>
            </a:r>
            <a:r>
              <a:rPr lang="en-US" sz="1600" i="1" dirty="0">
                <a:ln w="0"/>
                <a:solidFill>
                  <a:srgbClr val="0373B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Analytics </a:t>
            </a:r>
            <a:r>
              <a:rPr lang="en-US" sz="1600" i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 solve </a:t>
            </a:r>
            <a:r>
              <a:rPr lang="en-US" sz="1600" i="1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Sustainability</a:t>
            </a:r>
            <a:r>
              <a:rPr lang="en-US" sz="1600" i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Challenges!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2F80DDA8-7462-B6E3-D287-21E481BEE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98" y="682343"/>
            <a:ext cx="3603625" cy="677863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463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C3135FE-E493-CF0D-F30C-73169D76BB37}"/>
              </a:ext>
            </a:extLst>
          </p:cNvPr>
          <p:cNvGrpSpPr/>
          <p:nvPr/>
        </p:nvGrpSpPr>
        <p:grpSpPr>
          <a:xfrm>
            <a:off x="-9331" y="-9332"/>
            <a:ext cx="699796" cy="6867331"/>
            <a:chOff x="-9331" y="-9332"/>
            <a:chExt cx="699796" cy="686733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2B1C54A-1561-9AEE-0244-219BDED29855}"/>
                </a:ext>
              </a:extLst>
            </p:cNvPr>
            <p:cNvSpPr/>
            <p:nvPr/>
          </p:nvSpPr>
          <p:spPr>
            <a:xfrm>
              <a:off x="-9331" y="-9332"/>
              <a:ext cx="699796" cy="6867331"/>
            </a:xfrm>
            <a:prstGeom prst="rect">
              <a:avLst/>
            </a:prstGeom>
            <a:solidFill>
              <a:srgbClr val="239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239756"/>
                </a:solidFill>
              </a:endParaRPr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FF13AB60-2592-6C22-18C5-15C586DD92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97" y="6214188"/>
              <a:ext cx="624140" cy="615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ABD5ECA-7BA1-A71E-1D71-6CC82D9D4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456" y="5966382"/>
            <a:ext cx="1897544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8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C3135FE-E493-CF0D-F30C-73169D76BB37}"/>
              </a:ext>
            </a:extLst>
          </p:cNvPr>
          <p:cNvGrpSpPr/>
          <p:nvPr/>
        </p:nvGrpSpPr>
        <p:grpSpPr>
          <a:xfrm>
            <a:off x="-9331" y="-9332"/>
            <a:ext cx="699796" cy="6867331"/>
            <a:chOff x="-9331" y="-9332"/>
            <a:chExt cx="699796" cy="686733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2B1C54A-1561-9AEE-0244-219BDED29855}"/>
                </a:ext>
              </a:extLst>
            </p:cNvPr>
            <p:cNvSpPr/>
            <p:nvPr/>
          </p:nvSpPr>
          <p:spPr>
            <a:xfrm>
              <a:off x="-9331" y="-9332"/>
              <a:ext cx="699796" cy="6867331"/>
            </a:xfrm>
            <a:prstGeom prst="rect">
              <a:avLst/>
            </a:prstGeom>
            <a:solidFill>
              <a:srgbClr val="239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239756"/>
                </a:solidFill>
              </a:endParaRPr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FF13AB60-2592-6C22-18C5-15C586DD92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97" y="6214188"/>
              <a:ext cx="624140" cy="615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ABD5ECA-7BA1-A71E-1D71-6CC82D9D4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456" y="5966382"/>
            <a:ext cx="1897544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2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C3135FE-E493-CF0D-F30C-73169D76BB37}"/>
              </a:ext>
            </a:extLst>
          </p:cNvPr>
          <p:cNvGrpSpPr/>
          <p:nvPr/>
        </p:nvGrpSpPr>
        <p:grpSpPr>
          <a:xfrm>
            <a:off x="-9331" y="-9332"/>
            <a:ext cx="699796" cy="6867331"/>
            <a:chOff x="-9331" y="-9332"/>
            <a:chExt cx="699796" cy="686733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2B1C54A-1561-9AEE-0244-219BDED29855}"/>
                </a:ext>
              </a:extLst>
            </p:cNvPr>
            <p:cNvSpPr/>
            <p:nvPr/>
          </p:nvSpPr>
          <p:spPr>
            <a:xfrm>
              <a:off x="-9331" y="-9332"/>
              <a:ext cx="699796" cy="6867331"/>
            </a:xfrm>
            <a:prstGeom prst="rect">
              <a:avLst/>
            </a:prstGeom>
            <a:solidFill>
              <a:srgbClr val="239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239756"/>
                </a:solidFill>
              </a:endParaRPr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FF13AB60-2592-6C22-18C5-15C586DD92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97" y="6214188"/>
              <a:ext cx="624140" cy="615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ABD5ECA-7BA1-A71E-1D71-6CC82D9D4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456" y="5966382"/>
            <a:ext cx="1897544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9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C3135FE-E493-CF0D-F30C-73169D76BB37}"/>
              </a:ext>
            </a:extLst>
          </p:cNvPr>
          <p:cNvGrpSpPr/>
          <p:nvPr/>
        </p:nvGrpSpPr>
        <p:grpSpPr>
          <a:xfrm>
            <a:off x="-9331" y="-9332"/>
            <a:ext cx="699796" cy="6867331"/>
            <a:chOff x="-9331" y="-9332"/>
            <a:chExt cx="699796" cy="686733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2B1C54A-1561-9AEE-0244-219BDED29855}"/>
                </a:ext>
              </a:extLst>
            </p:cNvPr>
            <p:cNvSpPr/>
            <p:nvPr/>
          </p:nvSpPr>
          <p:spPr>
            <a:xfrm>
              <a:off x="-9331" y="-9332"/>
              <a:ext cx="699796" cy="6867331"/>
            </a:xfrm>
            <a:prstGeom prst="rect">
              <a:avLst/>
            </a:prstGeom>
            <a:solidFill>
              <a:srgbClr val="239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239756"/>
                </a:solidFill>
              </a:endParaRPr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FF13AB60-2592-6C22-18C5-15C586DD92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97" y="6214188"/>
              <a:ext cx="624140" cy="615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ABD5ECA-7BA1-A71E-1D71-6CC82D9D4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456" y="5966382"/>
            <a:ext cx="1897544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43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C3135FE-E493-CF0D-F30C-73169D76BB37}"/>
              </a:ext>
            </a:extLst>
          </p:cNvPr>
          <p:cNvGrpSpPr/>
          <p:nvPr/>
        </p:nvGrpSpPr>
        <p:grpSpPr>
          <a:xfrm>
            <a:off x="-9331" y="-9332"/>
            <a:ext cx="699796" cy="6867331"/>
            <a:chOff x="-9331" y="-9332"/>
            <a:chExt cx="699796" cy="686733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2B1C54A-1561-9AEE-0244-219BDED29855}"/>
                </a:ext>
              </a:extLst>
            </p:cNvPr>
            <p:cNvSpPr/>
            <p:nvPr/>
          </p:nvSpPr>
          <p:spPr>
            <a:xfrm>
              <a:off x="-9331" y="-9332"/>
              <a:ext cx="699796" cy="6867331"/>
            </a:xfrm>
            <a:prstGeom prst="rect">
              <a:avLst/>
            </a:prstGeom>
            <a:solidFill>
              <a:srgbClr val="239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239756"/>
                </a:solidFill>
              </a:endParaRPr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FF13AB60-2592-6C22-18C5-15C586DD92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97" y="6214188"/>
              <a:ext cx="624140" cy="615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ABD5ECA-7BA1-A71E-1D71-6CC82D9D4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456" y="5966382"/>
            <a:ext cx="1897544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87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C3135FE-E493-CF0D-F30C-73169D76BB37}"/>
              </a:ext>
            </a:extLst>
          </p:cNvPr>
          <p:cNvGrpSpPr/>
          <p:nvPr/>
        </p:nvGrpSpPr>
        <p:grpSpPr>
          <a:xfrm>
            <a:off x="-9331" y="-9332"/>
            <a:ext cx="699796" cy="6867331"/>
            <a:chOff x="-9331" y="-9332"/>
            <a:chExt cx="699796" cy="686733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2B1C54A-1561-9AEE-0244-219BDED29855}"/>
                </a:ext>
              </a:extLst>
            </p:cNvPr>
            <p:cNvSpPr/>
            <p:nvPr/>
          </p:nvSpPr>
          <p:spPr>
            <a:xfrm>
              <a:off x="-9331" y="-9332"/>
              <a:ext cx="699796" cy="6867331"/>
            </a:xfrm>
            <a:prstGeom prst="rect">
              <a:avLst/>
            </a:prstGeom>
            <a:solidFill>
              <a:srgbClr val="239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239756"/>
                </a:solidFill>
              </a:endParaRPr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FF13AB60-2592-6C22-18C5-15C586DD92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97" y="6214188"/>
              <a:ext cx="624140" cy="615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ABD5ECA-7BA1-A71E-1D71-6CC82D9D4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456" y="5966382"/>
            <a:ext cx="1897544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25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C3135FE-E493-CF0D-F30C-73169D76BB37}"/>
              </a:ext>
            </a:extLst>
          </p:cNvPr>
          <p:cNvGrpSpPr/>
          <p:nvPr/>
        </p:nvGrpSpPr>
        <p:grpSpPr>
          <a:xfrm>
            <a:off x="-9331" y="-9332"/>
            <a:ext cx="699796" cy="6867331"/>
            <a:chOff x="-9331" y="-9332"/>
            <a:chExt cx="699796" cy="686733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2B1C54A-1561-9AEE-0244-219BDED29855}"/>
                </a:ext>
              </a:extLst>
            </p:cNvPr>
            <p:cNvSpPr/>
            <p:nvPr/>
          </p:nvSpPr>
          <p:spPr>
            <a:xfrm>
              <a:off x="-9331" y="-9332"/>
              <a:ext cx="699796" cy="6867331"/>
            </a:xfrm>
            <a:prstGeom prst="rect">
              <a:avLst/>
            </a:prstGeom>
            <a:solidFill>
              <a:srgbClr val="239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239756"/>
                </a:solidFill>
              </a:endParaRPr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FF13AB60-2592-6C22-18C5-15C586DD92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97" y="6214188"/>
              <a:ext cx="624140" cy="615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ABD5ECA-7BA1-A71E-1D71-6CC82D9D4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456" y="5966382"/>
            <a:ext cx="1897544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87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205534EF-CFA6-4A71-E899-8EF6B9CE66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8302EC7-35E8-0CD7-79F4-072A091C4537}"/>
              </a:ext>
            </a:extLst>
          </p:cNvPr>
          <p:cNvSpPr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cap="none" spc="0" dirty="0">
                <a:ln/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86D141B-DB8E-6C25-FF06-AC9D9EB98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505" y="4022880"/>
            <a:ext cx="2872989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56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</TotalTime>
  <Words>23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Adarsh V Shettigar | BJ22004</dc:creator>
  <cp:lastModifiedBy>Adarsh V Shettigar | BJ22004</cp:lastModifiedBy>
  <cp:revision>15</cp:revision>
  <dcterms:created xsi:type="dcterms:W3CDTF">2023-01-29T11:19:54Z</dcterms:created>
  <dcterms:modified xsi:type="dcterms:W3CDTF">2023-01-29T13:31:35Z</dcterms:modified>
</cp:coreProperties>
</file>