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9" r:id="rId4"/>
    <p:sldId id="282" r:id="rId5"/>
    <p:sldId id="283" r:id="rId6"/>
    <p:sldId id="285" r:id="rId7"/>
    <p:sldId id="286" r:id="rId8"/>
    <p:sldId id="287" r:id="rId9"/>
    <p:sldId id="289" r:id="rId10"/>
    <p:sldId id="288" r:id="rId11"/>
    <p:sldId id="281" r:id="rId12"/>
    <p:sldId id="284" r:id="rId13"/>
    <p:sldId id="290"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660"/>
  </p:normalViewPr>
  <p:slideViewPr>
    <p:cSldViewPr snapToGrid="0">
      <p:cViewPr varScale="1">
        <p:scale>
          <a:sx n="67" d="100"/>
          <a:sy n="67" d="100"/>
        </p:scale>
        <p:origin x="11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E78342-3922-45C8-87D5-44B3069B71A0}" type="datetimeFigureOut">
              <a:rPr lang="en-US" smtClean="0"/>
              <a:t>08-May-15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316809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78342-3922-45C8-87D5-44B3069B71A0}" type="datetimeFigureOut">
              <a:rPr lang="en-US" smtClean="0"/>
              <a:t>08-May-15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95505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78342-3922-45C8-87D5-44B3069B71A0}" type="datetimeFigureOut">
              <a:rPr lang="en-US" smtClean="0"/>
              <a:t>08-May-15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427746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78342-3922-45C8-87D5-44B3069B71A0}" type="datetimeFigureOut">
              <a:rPr lang="en-US" smtClean="0"/>
              <a:t>08-May-15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210657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78342-3922-45C8-87D5-44B3069B71A0}" type="datetimeFigureOut">
              <a:rPr lang="en-US" smtClean="0"/>
              <a:t>08-May-15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235877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E78342-3922-45C8-87D5-44B3069B71A0}" type="datetimeFigureOut">
              <a:rPr lang="en-US" smtClean="0"/>
              <a:t>08-May-15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244927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E78342-3922-45C8-87D5-44B3069B71A0}" type="datetimeFigureOut">
              <a:rPr lang="en-US" smtClean="0"/>
              <a:t>08-May-15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14647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E78342-3922-45C8-87D5-44B3069B71A0}" type="datetimeFigureOut">
              <a:rPr lang="en-US" smtClean="0"/>
              <a:t>08-May-15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33017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78342-3922-45C8-87D5-44B3069B71A0}" type="datetimeFigureOut">
              <a:rPr lang="en-US" smtClean="0"/>
              <a:t>08-May-15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78724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78342-3922-45C8-87D5-44B3069B71A0}" type="datetimeFigureOut">
              <a:rPr lang="en-US" smtClean="0"/>
              <a:t>08-May-15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398062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78342-3922-45C8-87D5-44B3069B71A0}" type="datetimeFigureOut">
              <a:rPr lang="en-US" smtClean="0"/>
              <a:t>08-May-15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A6C8F-0861-436A-8669-4630CBE4116B}" type="slidenum">
              <a:rPr lang="en-US" smtClean="0"/>
              <a:t>‹#›</a:t>
            </a:fld>
            <a:endParaRPr lang="en-US"/>
          </a:p>
        </p:txBody>
      </p:sp>
    </p:spTree>
    <p:extLst>
      <p:ext uri="{BB962C8B-B14F-4D97-AF65-F5344CB8AC3E}">
        <p14:creationId xmlns:p14="http://schemas.microsoft.com/office/powerpoint/2010/main" val="4772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78342-3922-45C8-87D5-44B3069B71A0}" type="datetimeFigureOut">
              <a:rPr lang="en-US" smtClean="0"/>
              <a:t>08-May-15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A6C8F-0861-436A-8669-4630CBE4116B}" type="slidenum">
              <a:rPr lang="en-US" smtClean="0"/>
              <a:t>‹#›</a:t>
            </a:fld>
            <a:endParaRPr lang="en-US"/>
          </a:p>
        </p:txBody>
      </p:sp>
    </p:spTree>
    <p:extLst>
      <p:ext uri="{BB962C8B-B14F-4D97-AF65-F5344CB8AC3E}">
        <p14:creationId xmlns:p14="http://schemas.microsoft.com/office/powerpoint/2010/main" val="35161784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encast.com/t/qMkMHjML6Z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36853"/>
            <a:ext cx="8258175" cy="2234939"/>
          </a:xfrm>
        </p:spPr>
        <p:txBody>
          <a:bodyPr anchor="t">
            <a:normAutofit/>
          </a:bodyPr>
          <a:lstStyle/>
          <a:p>
            <a:r>
              <a:rPr lang="en-US" sz="8800" dirty="0" smtClean="0">
                <a:latin typeface="Times New Roman" panose="02020603050405020304" pitchFamily="18" charset="0"/>
                <a:cs typeface="Times New Roman" panose="02020603050405020304" pitchFamily="18" charset="0"/>
              </a:rPr>
              <a:t>FlyReview</a:t>
            </a:r>
            <a:r>
              <a:rPr lang="en-US" dirty="0" smtClean="0">
                <a:latin typeface="+mn-lt"/>
                <a:cs typeface="Times New Roman" panose="02020603050405020304" pitchFamily="18" charset="0"/>
              </a:rPr>
              <a:t/>
            </a:r>
            <a:br>
              <a:rPr lang="en-US" dirty="0" smtClean="0">
                <a:latin typeface="+mn-lt"/>
                <a:cs typeface="Times New Roman" panose="02020603050405020304" pitchFamily="18" charset="0"/>
              </a:rPr>
            </a:br>
            <a:r>
              <a:rPr lang="en-US" sz="2700" dirty="0" smtClean="0">
                <a:latin typeface="+mn-lt"/>
                <a:cs typeface="Times New Roman" panose="02020603050405020304" pitchFamily="18" charset="0"/>
              </a:rPr>
              <a:t>AMCC </a:t>
            </a:r>
            <a:r>
              <a:rPr lang="en-US" sz="2700" dirty="0">
                <a:latin typeface="+mn-lt"/>
                <a:cs typeface="Times New Roman" panose="02020603050405020304" pitchFamily="18" charset="0"/>
              </a:rPr>
              <a:t>│ Instructor: Dr. Arjan Durresi</a:t>
            </a:r>
          </a:p>
        </p:txBody>
      </p:sp>
      <p:sp>
        <p:nvSpPr>
          <p:cNvPr id="3" name="Subtitle 2"/>
          <p:cNvSpPr>
            <a:spLocks noGrp="1"/>
          </p:cNvSpPr>
          <p:nvPr>
            <p:ph type="subTitle" idx="1"/>
          </p:nvPr>
        </p:nvSpPr>
        <p:spPr>
          <a:xfrm>
            <a:off x="1143000" y="5032738"/>
            <a:ext cx="6858000" cy="532991"/>
          </a:xfrm>
          <a:solidFill>
            <a:schemeClr val="bg1"/>
          </a:solidFill>
        </p:spPr>
        <p:txBody>
          <a:bodyPr>
            <a:normAutofit fontScale="77500" lnSpcReduction="20000"/>
          </a:bodyPr>
          <a:lstStyle/>
          <a:p>
            <a:r>
              <a:rPr lang="en-US" sz="3200" dirty="0">
                <a:ea typeface="+mj-ea"/>
                <a:cs typeface="Times New Roman" panose="02020603050405020304" pitchFamily="18" charset="0"/>
              </a:rPr>
              <a:t>Submitted By: </a:t>
            </a:r>
            <a:r>
              <a:rPr lang="en-US" sz="3200" dirty="0" smtClean="0">
                <a:ea typeface="+mj-ea"/>
                <a:cs typeface="Times New Roman" panose="02020603050405020304" pitchFamily="18" charset="0"/>
              </a:rPr>
              <a:t>Kishan Ramoliya </a:t>
            </a:r>
            <a:r>
              <a:rPr lang="en-US" sz="3200" smtClean="0">
                <a:ea typeface="+mj-ea"/>
                <a:cs typeface="Times New Roman" panose="02020603050405020304" pitchFamily="18" charset="0"/>
              </a:rPr>
              <a:t>&amp; </a:t>
            </a:r>
            <a:r>
              <a:rPr lang="en-US" sz="3200" smtClean="0">
                <a:ea typeface="+mj-ea"/>
                <a:cs typeface="Times New Roman" panose="02020603050405020304" pitchFamily="18" charset="0"/>
              </a:rPr>
              <a:t>Ravikumar </a:t>
            </a:r>
            <a:r>
              <a:rPr lang="en-US" sz="3200" dirty="0" smtClean="0">
                <a:ea typeface="+mj-ea"/>
                <a:cs typeface="Times New Roman" panose="02020603050405020304" pitchFamily="18" charset="0"/>
              </a:rPr>
              <a:t>Shah</a:t>
            </a:r>
            <a:endParaRPr lang="en-US" sz="3200" dirty="0">
              <a:ea typeface="+mj-ea"/>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6212" y="3257546"/>
            <a:ext cx="1200149" cy="1200149"/>
          </a:xfrm>
          <a:prstGeom prst="rect">
            <a:avLst/>
          </a:prstGeom>
        </p:spPr>
      </p:pic>
    </p:spTree>
    <p:extLst>
      <p:ext uri="{BB962C8B-B14F-4D97-AF65-F5344CB8AC3E}">
        <p14:creationId xmlns:p14="http://schemas.microsoft.com/office/powerpoint/2010/main" val="12149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Application Design and Flow</a:t>
            </a:r>
            <a:endParaRPr lang="en-US" sz="4800" dirty="0">
              <a:latin typeface="+mn-lt"/>
              <a:cs typeface="Times New Roman" panose="02020603050405020304" pitchFamily="18" charset="0"/>
            </a:endParaRPr>
          </a:p>
        </p:txBody>
      </p:sp>
      <p:sp>
        <p:nvSpPr>
          <p:cNvPr id="4" name="Content Placeholder 3"/>
          <p:cNvSpPr>
            <a:spLocks noGrp="1"/>
          </p:cNvSpPr>
          <p:nvPr>
            <p:ph idx="1"/>
          </p:nvPr>
        </p:nvSpPr>
        <p:spPr>
          <a:xfrm>
            <a:off x="571502" y="1554163"/>
            <a:ext cx="7886700" cy="4351338"/>
          </a:xfrm>
        </p:spPr>
        <p:txBody>
          <a:bodyPr/>
          <a:lstStyle/>
          <a:p>
            <a:pPr>
              <a:buFontTx/>
              <a:buChar char="-"/>
            </a:pPr>
            <a:r>
              <a:rPr lang="en-US" dirty="0" smtClean="0"/>
              <a:t>Add new Airline and it’s Review.</a:t>
            </a:r>
          </a:p>
          <a:p>
            <a:pPr marL="0" indent="0">
              <a:buNone/>
            </a:pPr>
            <a:endParaRPr lang="en-US" dirty="0"/>
          </a:p>
        </p:txBody>
      </p:sp>
      <p:pic>
        <p:nvPicPr>
          <p:cNvPr id="5" name="Picture 4" descr="K:\Downloads\FlyReview_Images\FlyReview_Images\iOS Simulator Screen Shot May 7, 2015, 11.01.18 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771" y="2165985"/>
            <a:ext cx="2926080" cy="4443984"/>
          </a:xfrm>
          <a:prstGeom prst="rect">
            <a:avLst/>
          </a:prstGeom>
          <a:noFill/>
          <a:ln>
            <a:noFill/>
          </a:ln>
        </p:spPr>
      </p:pic>
      <p:pic>
        <p:nvPicPr>
          <p:cNvPr id="6" name="Picture 5" descr="K:\Downloads\FlyReview_Images\FlyReview_Images\iOS Simulator Screen Shot May 7, 2015, 11.01.23 P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7286" y="2165985"/>
            <a:ext cx="2926080" cy="4443984"/>
          </a:xfrm>
          <a:prstGeom prst="rect">
            <a:avLst/>
          </a:prstGeom>
          <a:noFill/>
          <a:ln>
            <a:noFill/>
          </a:ln>
        </p:spPr>
      </p:pic>
    </p:spTree>
    <p:extLst>
      <p:ext uri="{BB962C8B-B14F-4D97-AF65-F5344CB8AC3E}">
        <p14:creationId xmlns:p14="http://schemas.microsoft.com/office/powerpoint/2010/main" val="1263100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Future Improvements</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lvl="0" algn="just">
              <a:lnSpc>
                <a:spcPct val="110000"/>
              </a:lnSpc>
              <a:buFontTx/>
              <a:buChar char="-"/>
            </a:pPr>
            <a:r>
              <a:rPr lang="en-US" dirty="0" smtClean="0"/>
              <a:t>We have kept user interface of the application very simple so that it is easy for the user to use the application. It can be improved as much as we can.</a:t>
            </a:r>
          </a:p>
          <a:p>
            <a:pPr lvl="0" algn="just">
              <a:lnSpc>
                <a:spcPct val="110000"/>
              </a:lnSpc>
              <a:buFontTx/>
              <a:buChar char="-"/>
            </a:pPr>
            <a:r>
              <a:rPr lang="en-US" dirty="0" smtClean="0"/>
              <a:t>Also we have to contact airline Company to discuss about the ideas.</a:t>
            </a:r>
          </a:p>
          <a:p>
            <a:pPr lvl="0" algn="just">
              <a:lnSpc>
                <a:spcPct val="110000"/>
              </a:lnSpc>
              <a:buFontTx/>
              <a:buChar char="-"/>
            </a:pPr>
            <a:r>
              <a:rPr lang="en-US" dirty="0" smtClean="0"/>
              <a:t>We </a:t>
            </a:r>
            <a:r>
              <a:rPr lang="en-US" dirty="0"/>
              <a:t>can add facility through which we can verify the identity of the user by email verification process.</a:t>
            </a:r>
          </a:p>
          <a:p>
            <a:pPr lvl="0" algn="just">
              <a:lnSpc>
                <a:spcPct val="110000"/>
              </a:lnSpc>
              <a:buFontTx/>
              <a:buChar char="-"/>
            </a:pPr>
            <a:r>
              <a:rPr lang="en-US" dirty="0"/>
              <a:t>Also we can make improvement in the performance of the application by improving the code</a:t>
            </a:r>
            <a:r>
              <a:rPr lang="en-US" dirty="0" smtClean="0"/>
              <a:t>.</a:t>
            </a:r>
            <a:endParaRPr lang="en-US" dirty="0"/>
          </a:p>
        </p:txBody>
      </p:sp>
    </p:spTree>
    <p:extLst>
      <p:ext uri="{BB962C8B-B14F-4D97-AF65-F5344CB8AC3E}">
        <p14:creationId xmlns:p14="http://schemas.microsoft.com/office/powerpoint/2010/main" val="36994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mn-lt"/>
                <a:cs typeface="Times New Roman" panose="02020603050405020304" pitchFamily="18" charset="0"/>
              </a:rPr>
              <a:t> </a:t>
            </a:r>
            <a:r>
              <a:rPr lang="en-US" sz="4800" dirty="0" smtClean="0">
                <a:latin typeface="+mn-lt"/>
                <a:cs typeface="Times New Roman" panose="02020603050405020304" pitchFamily="18" charset="0"/>
              </a:rPr>
              <a:t>Future Improvements (Cont.)</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algn="just">
              <a:buFontTx/>
              <a:buChar char="-"/>
            </a:pPr>
            <a:r>
              <a:rPr lang="en-US" dirty="0"/>
              <a:t>We can add new question in the review form that will collect more information from the user.</a:t>
            </a:r>
          </a:p>
          <a:p>
            <a:pPr algn="just">
              <a:buFontTx/>
              <a:buChar char="-"/>
            </a:pPr>
            <a:r>
              <a:rPr lang="en-US" dirty="0"/>
              <a:t>We can improve the application by providing more interactive interface.</a:t>
            </a:r>
          </a:p>
        </p:txBody>
      </p:sp>
    </p:spTree>
    <p:extLst>
      <p:ext uri="{BB962C8B-B14F-4D97-AF65-F5344CB8AC3E}">
        <p14:creationId xmlns:p14="http://schemas.microsoft.com/office/powerpoint/2010/main" val="3100666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mn-lt"/>
                <a:cs typeface="Times New Roman" panose="02020603050405020304" pitchFamily="18" charset="0"/>
              </a:rPr>
              <a:t> </a:t>
            </a:r>
            <a:r>
              <a:rPr lang="en-US" sz="4800" dirty="0" smtClean="0">
                <a:latin typeface="+mn-lt"/>
                <a:cs typeface="Times New Roman" panose="02020603050405020304" pitchFamily="18" charset="0"/>
              </a:rPr>
              <a:t>Application Demo</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marL="0" indent="0" algn="just">
              <a:buNone/>
            </a:pPr>
            <a:endParaRPr lang="en-US" dirty="0"/>
          </a:p>
        </p:txBody>
      </p:sp>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0432" y="2848569"/>
            <a:ext cx="2243136" cy="2243136"/>
          </a:xfrm>
          <a:prstGeom prst="rect">
            <a:avLst/>
          </a:prstGeom>
        </p:spPr>
      </p:pic>
    </p:spTree>
    <p:extLst>
      <p:ext uri="{BB962C8B-B14F-4D97-AF65-F5344CB8AC3E}">
        <p14:creationId xmlns:p14="http://schemas.microsoft.com/office/powerpoint/2010/main" val="1500577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98" y="2325291"/>
            <a:ext cx="7886700" cy="1019248"/>
          </a:xfrm>
        </p:spPr>
        <p:txBody>
          <a:bodyPr>
            <a:noAutofit/>
          </a:bodyPr>
          <a:lstStyle/>
          <a:p>
            <a:pPr algn="ct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5414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Abstract</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algn="just">
              <a:buFontTx/>
              <a:buChar char="-"/>
            </a:pPr>
            <a:r>
              <a:rPr lang="en-US" sz="3200" dirty="0"/>
              <a:t>FlyReview is designed to help air travelers who want to give feedback about their experience during the flight. This will let airline companies to gather customer reviews which will help them in improving their quality of service. Application will be developed for iPhone users which will use API’s of parse.com.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412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mn-lt"/>
                <a:cs typeface="Times New Roman" panose="02020603050405020304" pitchFamily="18" charset="0"/>
              </a:rPr>
              <a:t> </a:t>
            </a:r>
            <a:r>
              <a:rPr lang="en-US" sz="4800" dirty="0" smtClean="0">
                <a:latin typeface="+mn-lt"/>
                <a:cs typeface="Times New Roman" panose="02020603050405020304" pitchFamily="18" charset="0"/>
              </a:rPr>
              <a:t>Application Background</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algn="just">
              <a:buFontTx/>
              <a:buChar char="-"/>
            </a:pPr>
            <a:r>
              <a:rPr lang="en-US" sz="3600" dirty="0" smtClean="0">
                <a:cs typeface="Times New Roman" panose="02020603050405020304" pitchFamily="18" charset="0"/>
              </a:rPr>
              <a:t>Platform</a:t>
            </a:r>
          </a:p>
          <a:p>
            <a:pPr lvl="1" algn="just">
              <a:buFontTx/>
              <a:buChar char="-"/>
            </a:pPr>
            <a:r>
              <a:rPr lang="en-US" sz="3200" dirty="0" smtClean="0">
                <a:cs typeface="Times New Roman" panose="02020603050405020304" pitchFamily="18" charset="0"/>
              </a:rPr>
              <a:t>iOS</a:t>
            </a:r>
          </a:p>
          <a:p>
            <a:pPr algn="just">
              <a:buFontTx/>
              <a:buChar char="-"/>
            </a:pPr>
            <a:r>
              <a:rPr lang="en-US" sz="3600" dirty="0" smtClean="0">
                <a:cs typeface="Times New Roman" panose="02020603050405020304" pitchFamily="18" charset="0"/>
              </a:rPr>
              <a:t>Tools Used</a:t>
            </a:r>
          </a:p>
          <a:p>
            <a:pPr lvl="1" algn="just">
              <a:buFontTx/>
              <a:buChar char="-"/>
            </a:pPr>
            <a:r>
              <a:rPr lang="en-US" sz="3200" dirty="0" smtClean="0">
                <a:cs typeface="Times New Roman" panose="02020603050405020304" pitchFamily="18" charset="0"/>
              </a:rPr>
              <a:t>Xcode</a:t>
            </a:r>
          </a:p>
          <a:p>
            <a:pPr lvl="1" algn="just">
              <a:buFontTx/>
              <a:buChar char="-"/>
            </a:pPr>
            <a:r>
              <a:rPr lang="en-US" sz="3200" dirty="0" smtClean="0">
                <a:cs typeface="Times New Roman" panose="02020603050405020304" pitchFamily="18" charset="0"/>
              </a:rPr>
              <a:t>iOS SDK</a:t>
            </a:r>
          </a:p>
          <a:p>
            <a:pPr lvl="1" algn="just">
              <a:buFontTx/>
              <a:buChar char="-"/>
            </a:pPr>
            <a:r>
              <a:rPr lang="en-US" sz="3200" dirty="0" smtClean="0">
                <a:cs typeface="Times New Roman" panose="02020603050405020304" pitchFamily="18" charset="0"/>
              </a:rPr>
              <a:t>iOS Simulator</a:t>
            </a:r>
          </a:p>
          <a:p>
            <a:pPr algn="just">
              <a:buFontTx/>
              <a:buChar char="-"/>
            </a:pPr>
            <a:r>
              <a:rPr lang="en-US" sz="3600" dirty="0" smtClean="0">
                <a:cs typeface="Times New Roman" panose="02020603050405020304" pitchFamily="18" charset="0"/>
              </a:rPr>
              <a:t>Cloud Data Service</a:t>
            </a:r>
          </a:p>
          <a:p>
            <a:pPr lvl="1" algn="just">
              <a:buFontTx/>
              <a:buChar char="-"/>
            </a:pPr>
            <a:r>
              <a:rPr lang="en-US" sz="3200" dirty="0">
                <a:cs typeface="Times New Roman" panose="02020603050405020304" pitchFamily="18" charset="0"/>
              </a:rPr>
              <a:t>p</a:t>
            </a:r>
            <a:r>
              <a:rPr lang="en-US" sz="3200" dirty="0" smtClean="0">
                <a:cs typeface="Times New Roman" panose="02020603050405020304" pitchFamily="18" charset="0"/>
              </a:rPr>
              <a:t>arse.com</a:t>
            </a:r>
          </a:p>
        </p:txBody>
      </p:sp>
    </p:spTree>
    <p:extLst>
      <p:ext uri="{BB962C8B-B14F-4D97-AF65-F5344CB8AC3E}">
        <p14:creationId xmlns:p14="http://schemas.microsoft.com/office/powerpoint/2010/main" val="144221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mn-lt"/>
                <a:cs typeface="Times New Roman" panose="02020603050405020304" pitchFamily="18" charset="0"/>
              </a:rPr>
              <a:t> </a:t>
            </a:r>
            <a:r>
              <a:rPr lang="en-US" sz="4800" dirty="0" smtClean="0">
                <a:latin typeface="+mn-lt"/>
                <a:cs typeface="Times New Roman" panose="02020603050405020304" pitchFamily="18" charset="0"/>
              </a:rPr>
              <a:t>Background Work</a:t>
            </a:r>
            <a:endParaRPr lang="en-US" sz="4800" dirty="0">
              <a:latin typeface="+mn-lt"/>
              <a:cs typeface="Times New Roman" panose="02020603050405020304" pitchFamily="18" charset="0"/>
            </a:endParaRPr>
          </a:p>
        </p:txBody>
      </p:sp>
      <p:sp>
        <p:nvSpPr>
          <p:cNvPr id="3" name="Content Placeholder 2"/>
          <p:cNvSpPr>
            <a:spLocks noGrp="1"/>
          </p:cNvSpPr>
          <p:nvPr>
            <p:ph idx="1"/>
          </p:nvPr>
        </p:nvSpPr>
        <p:spPr>
          <a:xfrm>
            <a:off x="628650" y="1568048"/>
            <a:ext cx="7886700" cy="4804178"/>
          </a:xfrm>
        </p:spPr>
        <p:txBody>
          <a:bodyPr>
            <a:normAutofit/>
          </a:bodyPr>
          <a:lstStyle/>
          <a:p>
            <a:pPr algn="just">
              <a:buFontTx/>
              <a:buChar char="-"/>
            </a:pPr>
            <a:r>
              <a:rPr lang="en-US" sz="3200" dirty="0"/>
              <a:t>Studied the websites like airlinequality.com, tripadviser.com and airlineratings.com for gathering some information about what type of information that they </a:t>
            </a:r>
            <a:r>
              <a:rPr lang="en-US" sz="3200" dirty="0" smtClean="0"/>
              <a:t>gather and </a:t>
            </a:r>
            <a:r>
              <a:rPr lang="en-US" sz="3200" dirty="0"/>
              <a:t>the way they gather.</a:t>
            </a:r>
          </a:p>
          <a:p>
            <a:pPr algn="just">
              <a:buFontTx/>
              <a:buChar char="-"/>
            </a:pPr>
            <a:r>
              <a:rPr lang="en-US" sz="3200" dirty="0"/>
              <a:t>Gathered data of around 75 airline companies.</a:t>
            </a:r>
          </a:p>
          <a:p>
            <a:pPr>
              <a:buFontTx/>
              <a:buChar char="-"/>
            </a:pPr>
            <a:endParaRPr lang="en-US"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80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Database Design</a:t>
            </a:r>
            <a:endParaRPr lang="en-US" sz="4800" dirty="0">
              <a:latin typeface="+mn-lt"/>
              <a:cs typeface="Times New Roman" panose="02020603050405020304" pitchFamily="18" charset="0"/>
            </a:endParaRPr>
          </a:p>
        </p:txBody>
      </p:sp>
      <p:pic>
        <p:nvPicPr>
          <p:cNvPr id="5" name="Content Placeholder 4" descr="C:\Users\Kishan\Desktop\Datab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855" y="2014538"/>
            <a:ext cx="7906293" cy="3579999"/>
          </a:xfrm>
          <a:prstGeom prst="rect">
            <a:avLst/>
          </a:prstGeom>
          <a:noFill/>
          <a:ln>
            <a:noFill/>
          </a:ln>
        </p:spPr>
      </p:pic>
    </p:spTree>
    <p:extLst>
      <p:ext uri="{BB962C8B-B14F-4D97-AF65-F5344CB8AC3E}">
        <p14:creationId xmlns:p14="http://schemas.microsoft.com/office/powerpoint/2010/main" val="2397430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Application Design and Flow</a:t>
            </a:r>
            <a:endParaRPr lang="en-US" sz="4800" dirty="0">
              <a:latin typeface="+mn-lt"/>
              <a:cs typeface="Times New Roman" panose="02020603050405020304" pitchFamily="18" charset="0"/>
            </a:endParaRPr>
          </a:p>
        </p:txBody>
      </p:sp>
      <p:sp>
        <p:nvSpPr>
          <p:cNvPr id="4" name="Content Placeholder 3"/>
          <p:cNvSpPr>
            <a:spLocks noGrp="1"/>
          </p:cNvSpPr>
          <p:nvPr>
            <p:ph idx="1"/>
          </p:nvPr>
        </p:nvSpPr>
        <p:spPr>
          <a:xfrm>
            <a:off x="571502" y="1554163"/>
            <a:ext cx="7886700" cy="4351338"/>
          </a:xfrm>
        </p:spPr>
        <p:txBody>
          <a:bodyPr/>
          <a:lstStyle/>
          <a:p>
            <a:pPr>
              <a:buFontTx/>
              <a:buChar char="-"/>
            </a:pPr>
            <a:r>
              <a:rPr lang="en-US" dirty="0" smtClean="0"/>
              <a:t>Login and Register screen.</a:t>
            </a:r>
          </a:p>
          <a:p>
            <a:pPr marL="0" indent="0">
              <a:buNone/>
            </a:pPr>
            <a:endParaRPr lang="en-US" dirty="0"/>
          </a:p>
        </p:txBody>
      </p:sp>
      <p:pic>
        <p:nvPicPr>
          <p:cNvPr id="8" name="Picture 7" descr="K:\Downloads\FlyReview_Images\FlyReview_Images\iOS Simulator Screen Shot May 7, 2015, 10.57.53 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181" y="2209691"/>
            <a:ext cx="2928938" cy="4447223"/>
          </a:xfrm>
          <a:prstGeom prst="rect">
            <a:avLst/>
          </a:prstGeom>
          <a:noFill/>
          <a:ln>
            <a:noFill/>
          </a:ln>
        </p:spPr>
      </p:pic>
      <p:pic>
        <p:nvPicPr>
          <p:cNvPr id="9" name="Picture 8" descr="K:\Downloads\FlyReview_Images\FlyReview_Images\iOS Simulator Screen Shot May 7, 2015, 10.58.15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2998" y="2209691"/>
            <a:ext cx="2926080" cy="4444578"/>
          </a:xfrm>
          <a:prstGeom prst="rect">
            <a:avLst/>
          </a:prstGeom>
          <a:noFill/>
          <a:ln>
            <a:noFill/>
          </a:ln>
        </p:spPr>
      </p:pic>
    </p:spTree>
    <p:extLst>
      <p:ext uri="{BB962C8B-B14F-4D97-AF65-F5344CB8AC3E}">
        <p14:creationId xmlns:p14="http://schemas.microsoft.com/office/powerpoint/2010/main" val="248347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Application Design and Flow</a:t>
            </a:r>
            <a:endParaRPr lang="en-US" sz="4800" dirty="0">
              <a:latin typeface="+mn-lt"/>
              <a:cs typeface="Times New Roman" panose="02020603050405020304" pitchFamily="18" charset="0"/>
            </a:endParaRPr>
          </a:p>
        </p:txBody>
      </p:sp>
      <p:sp>
        <p:nvSpPr>
          <p:cNvPr id="4" name="Content Placeholder 3"/>
          <p:cNvSpPr>
            <a:spLocks noGrp="1"/>
          </p:cNvSpPr>
          <p:nvPr>
            <p:ph idx="1"/>
          </p:nvPr>
        </p:nvSpPr>
        <p:spPr>
          <a:xfrm>
            <a:off x="571502" y="1554163"/>
            <a:ext cx="7886700" cy="4351338"/>
          </a:xfrm>
        </p:spPr>
        <p:txBody>
          <a:bodyPr/>
          <a:lstStyle/>
          <a:p>
            <a:pPr>
              <a:buFontTx/>
              <a:buChar char="-"/>
            </a:pPr>
            <a:r>
              <a:rPr lang="en-US" dirty="0" smtClean="0"/>
              <a:t>Airline list.</a:t>
            </a:r>
          </a:p>
          <a:p>
            <a:pPr marL="0" indent="0">
              <a:buNone/>
            </a:pPr>
            <a:endParaRPr lang="en-US" dirty="0"/>
          </a:p>
        </p:txBody>
      </p:sp>
      <p:pic>
        <p:nvPicPr>
          <p:cNvPr id="6" name="Picture 5" descr="K:\Downloads\FlyReview_Images\FlyReview_Images\iOS Simulator Screen Shot May 7, 2015, 10.58.22 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901" y="2165984"/>
            <a:ext cx="2926080" cy="4443984"/>
          </a:xfrm>
          <a:prstGeom prst="rect">
            <a:avLst/>
          </a:prstGeom>
          <a:noFill/>
          <a:ln>
            <a:noFill/>
          </a:ln>
        </p:spPr>
      </p:pic>
      <p:pic>
        <p:nvPicPr>
          <p:cNvPr id="7" name="Picture 6" descr="K:\Downloads\FlyReview_Images\FlyReview_Images\iOS Simulator Screen Shot May 7, 2015, 10.59.31 P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0380" y="2165984"/>
            <a:ext cx="2926080" cy="4443984"/>
          </a:xfrm>
          <a:prstGeom prst="rect">
            <a:avLst/>
          </a:prstGeom>
          <a:noFill/>
          <a:ln>
            <a:noFill/>
          </a:ln>
        </p:spPr>
      </p:pic>
    </p:spTree>
    <p:extLst>
      <p:ext uri="{BB962C8B-B14F-4D97-AF65-F5344CB8AC3E}">
        <p14:creationId xmlns:p14="http://schemas.microsoft.com/office/powerpoint/2010/main" val="800542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Application Design and Flow</a:t>
            </a:r>
            <a:endParaRPr lang="en-US" sz="4800" dirty="0">
              <a:latin typeface="+mn-lt"/>
              <a:cs typeface="Times New Roman" panose="02020603050405020304" pitchFamily="18" charset="0"/>
            </a:endParaRPr>
          </a:p>
        </p:txBody>
      </p:sp>
      <p:sp>
        <p:nvSpPr>
          <p:cNvPr id="4" name="Content Placeholder 3"/>
          <p:cNvSpPr>
            <a:spLocks noGrp="1"/>
          </p:cNvSpPr>
          <p:nvPr>
            <p:ph idx="1"/>
          </p:nvPr>
        </p:nvSpPr>
        <p:spPr>
          <a:xfrm>
            <a:off x="571502" y="1554163"/>
            <a:ext cx="7886700" cy="4351338"/>
          </a:xfrm>
        </p:spPr>
        <p:txBody>
          <a:bodyPr/>
          <a:lstStyle/>
          <a:p>
            <a:pPr>
              <a:buFontTx/>
              <a:buChar char="-"/>
            </a:pPr>
            <a:r>
              <a:rPr lang="en-US" dirty="0" smtClean="0"/>
              <a:t>Add Review.</a:t>
            </a:r>
          </a:p>
          <a:p>
            <a:pPr marL="0" indent="0">
              <a:buNone/>
            </a:pPr>
            <a:endParaRPr lang="en-US" dirty="0"/>
          </a:p>
        </p:txBody>
      </p:sp>
      <p:pic>
        <p:nvPicPr>
          <p:cNvPr id="8" name="Picture 7" descr="K:\Downloads\FlyReview_Images\FlyReview_Images\iOS Simulator Screen Shot May 7, 2015, 10.59.21 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8962" y="2137410"/>
            <a:ext cx="2926080" cy="4443984"/>
          </a:xfrm>
          <a:prstGeom prst="rect">
            <a:avLst/>
          </a:prstGeom>
          <a:noFill/>
          <a:ln>
            <a:noFill/>
          </a:ln>
        </p:spPr>
      </p:pic>
    </p:spTree>
    <p:extLst>
      <p:ext uri="{BB962C8B-B14F-4D97-AF65-F5344CB8AC3E}">
        <p14:creationId xmlns:p14="http://schemas.microsoft.com/office/powerpoint/2010/main" val="348091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457202"/>
            <a:ext cx="8001000" cy="842963"/>
          </a:xfrm>
          <a:solidFill>
            <a:schemeClr val="bg1">
              <a:lumMod val="95000"/>
            </a:schemeClr>
          </a:solidFill>
          <a:ln>
            <a:solidFill>
              <a:schemeClr val="tx1">
                <a:lumMod val="95000"/>
                <a:lumOff val="5000"/>
              </a:schemeClr>
            </a:solidFill>
          </a:ln>
        </p:spPr>
        <p:txBody>
          <a:bodyPr vert="horz" lIns="91440" tIns="68580" rIns="91440" bIns="0" rtlCol="0" anchor="ctr">
            <a:noAutofit/>
          </a:bodyPr>
          <a:lstStyle/>
          <a:p>
            <a:r>
              <a:rPr lang="en-US" dirty="0" smtClean="0">
                <a:latin typeface="Times New Roman" panose="02020603050405020304" pitchFamily="18" charset="0"/>
                <a:cs typeface="Times New Roman" panose="02020603050405020304" pitchFamily="18" charset="0"/>
              </a:rPr>
              <a:t> </a:t>
            </a:r>
            <a:r>
              <a:rPr lang="en-US" sz="4800" dirty="0" smtClean="0">
                <a:latin typeface="+mn-lt"/>
                <a:cs typeface="Times New Roman" panose="02020603050405020304" pitchFamily="18" charset="0"/>
              </a:rPr>
              <a:t>Application Design and Flow</a:t>
            </a:r>
            <a:endParaRPr lang="en-US" sz="4800" dirty="0">
              <a:latin typeface="+mn-lt"/>
              <a:cs typeface="Times New Roman" panose="02020603050405020304" pitchFamily="18" charset="0"/>
            </a:endParaRPr>
          </a:p>
        </p:txBody>
      </p:sp>
      <p:sp>
        <p:nvSpPr>
          <p:cNvPr id="4" name="Content Placeholder 3"/>
          <p:cNvSpPr>
            <a:spLocks noGrp="1"/>
          </p:cNvSpPr>
          <p:nvPr>
            <p:ph idx="1"/>
          </p:nvPr>
        </p:nvSpPr>
        <p:spPr>
          <a:xfrm>
            <a:off x="571502" y="1554163"/>
            <a:ext cx="7886700" cy="4351338"/>
          </a:xfrm>
        </p:spPr>
        <p:txBody>
          <a:bodyPr/>
          <a:lstStyle/>
          <a:p>
            <a:pPr>
              <a:buFontTx/>
              <a:buChar char="-"/>
            </a:pPr>
            <a:r>
              <a:rPr lang="en-US" dirty="0" smtClean="0"/>
              <a:t>Search airline.</a:t>
            </a:r>
          </a:p>
          <a:p>
            <a:pPr marL="0" indent="0">
              <a:buNone/>
            </a:pPr>
            <a:endParaRPr lang="en-US" dirty="0"/>
          </a:p>
        </p:txBody>
      </p:sp>
      <p:pic>
        <p:nvPicPr>
          <p:cNvPr id="7" name="Picture 6" descr="K:\Downloads\FlyReview_Images\FlyReview_Images\iOS Simulator Screen Shot May 7, 2015, 10.59.36 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812" y="2137410"/>
            <a:ext cx="2926080" cy="4443984"/>
          </a:xfrm>
          <a:prstGeom prst="rect">
            <a:avLst/>
          </a:prstGeom>
          <a:noFill/>
          <a:ln>
            <a:noFill/>
          </a:ln>
        </p:spPr>
      </p:pic>
    </p:spTree>
    <p:extLst>
      <p:ext uri="{BB962C8B-B14F-4D97-AF65-F5344CB8AC3E}">
        <p14:creationId xmlns:p14="http://schemas.microsoft.com/office/powerpoint/2010/main" val="365555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1037</TotalTime>
  <Words>292</Words>
  <Application>Microsoft Office PowerPoint</Application>
  <PresentationFormat>On-screen Show (4:3)</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FlyReview AMCC │ Instructor: Dr. Arjan Durresi</vt:lpstr>
      <vt:lpstr> Abstract</vt:lpstr>
      <vt:lpstr> Application Background</vt:lpstr>
      <vt:lpstr> Background Work</vt:lpstr>
      <vt:lpstr> Database Design</vt:lpstr>
      <vt:lpstr> Application Design and Flow</vt:lpstr>
      <vt:lpstr> Application Design and Flow</vt:lpstr>
      <vt:lpstr> Application Design and Flow</vt:lpstr>
      <vt:lpstr> Application Design and Flow</vt:lpstr>
      <vt:lpstr> Application Design and Flow</vt:lpstr>
      <vt:lpstr> Future Improvements</vt:lpstr>
      <vt:lpstr> Future Improvements (Cont.)</vt:lpstr>
      <vt:lpstr> Application Demo</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Wireless Sensor Networks Instructor: Dr. Yao Liang</dc:title>
  <dc:creator>Kishan Ramoliya</dc:creator>
  <cp:lastModifiedBy>Kishan Ramoliya</cp:lastModifiedBy>
  <cp:revision>491</cp:revision>
  <dcterms:created xsi:type="dcterms:W3CDTF">2015-03-29T18:11:26Z</dcterms:created>
  <dcterms:modified xsi:type="dcterms:W3CDTF">2015-05-08T17:01:27Z</dcterms:modified>
</cp:coreProperties>
</file>