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616575" cy="4441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63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243" y="726938"/>
            <a:ext cx="4774089" cy="1546413"/>
          </a:xfrm>
        </p:spPr>
        <p:txBody>
          <a:bodyPr anchor="b"/>
          <a:lstStyle>
            <a:lvl1pPr algn="ctr">
              <a:defRPr sz="3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72" y="2332986"/>
            <a:ext cx="4212431" cy="1072413"/>
          </a:xfrm>
        </p:spPr>
        <p:txBody>
          <a:bodyPr/>
          <a:lstStyle>
            <a:lvl1pPr marL="0" indent="0" algn="ctr">
              <a:buNone/>
              <a:defRPr sz="1474"/>
            </a:lvl1pPr>
            <a:lvl2pPr marL="280812" indent="0" algn="ctr">
              <a:buNone/>
              <a:defRPr sz="1228"/>
            </a:lvl2pPr>
            <a:lvl3pPr marL="561624" indent="0" algn="ctr">
              <a:buNone/>
              <a:defRPr sz="1106"/>
            </a:lvl3pPr>
            <a:lvl4pPr marL="842437" indent="0" algn="ctr">
              <a:buNone/>
              <a:defRPr sz="983"/>
            </a:lvl4pPr>
            <a:lvl5pPr marL="1123249" indent="0" algn="ctr">
              <a:buNone/>
              <a:defRPr sz="983"/>
            </a:lvl5pPr>
            <a:lvl6pPr marL="1404061" indent="0" algn="ctr">
              <a:buNone/>
              <a:defRPr sz="983"/>
            </a:lvl6pPr>
            <a:lvl7pPr marL="1684873" indent="0" algn="ctr">
              <a:buNone/>
              <a:defRPr sz="983"/>
            </a:lvl7pPr>
            <a:lvl8pPr marL="1965686" indent="0" algn="ctr">
              <a:buNone/>
              <a:defRPr sz="983"/>
            </a:lvl8pPr>
            <a:lvl9pPr marL="2246498" indent="0" algn="ctr">
              <a:buNone/>
              <a:defRPr sz="9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1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9362" y="236486"/>
            <a:ext cx="1211074" cy="37642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140" y="236486"/>
            <a:ext cx="3563015" cy="37642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86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6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15" y="1107373"/>
            <a:ext cx="4844296" cy="1847675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215" y="2972528"/>
            <a:ext cx="4844296" cy="971649"/>
          </a:xfrm>
        </p:spPr>
        <p:txBody>
          <a:bodyPr/>
          <a:lstStyle>
            <a:lvl1pPr marL="0" indent="0">
              <a:buNone/>
              <a:defRPr sz="1474">
                <a:solidFill>
                  <a:schemeClr val="tx1"/>
                </a:solidFill>
              </a:defRPr>
            </a:lvl1pPr>
            <a:lvl2pPr marL="28081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2pPr>
            <a:lvl3pPr marL="561624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3pPr>
            <a:lvl4pPr marL="842437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4pPr>
            <a:lvl5pPr marL="1123249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5pPr>
            <a:lvl6pPr marL="1404061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6pPr>
            <a:lvl7pPr marL="1684873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7pPr>
            <a:lvl8pPr marL="1965686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8pPr>
            <a:lvl9pPr marL="2246498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5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40" y="1182430"/>
            <a:ext cx="2387044" cy="28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3391" y="1182430"/>
            <a:ext cx="2387044" cy="28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1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236487"/>
            <a:ext cx="4844296" cy="8585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72" y="1088864"/>
            <a:ext cx="2376074" cy="533636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2" y="1622500"/>
            <a:ext cx="2376074" cy="2386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3391" y="1088864"/>
            <a:ext cx="2387776" cy="533636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3391" y="1622500"/>
            <a:ext cx="2387776" cy="2386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4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296122"/>
            <a:ext cx="1811492" cy="1036426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776" y="639541"/>
            <a:ext cx="2843391" cy="3156575"/>
          </a:xfrm>
        </p:spPr>
        <p:txBody>
          <a:bodyPr/>
          <a:lstStyle>
            <a:lvl1pPr>
              <a:defRPr sz="1965"/>
            </a:lvl1pPr>
            <a:lvl2pPr>
              <a:defRPr sz="1720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1332548"/>
            <a:ext cx="1811492" cy="2468709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296122"/>
            <a:ext cx="1811492" cy="1036426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7776" y="639541"/>
            <a:ext cx="2843391" cy="3156575"/>
          </a:xfrm>
        </p:spPr>
        <p:txBody>
          <a:bodyPr anchor="t"/>
          <a:lstStyle>
            <a:lvl1pPr marL="0" indent="0">
              <a:buNone/>
              <a:defRPr sz="1965"/>
            </a:lvl1pPr>
            <a:lvl2pPr marL="280812" indent="0">
              <a:buNone/>
              <a:defRPr sz="1720"/>
            </a:lvl2pPr>
            <a:lvl3pPr marL="561624" indent="0">
              <a:buNone/>
              <a:defRPr sz="1474"/>
            </a:lvl3pPr>
            <a:lvl4pPr marL="842437" indent="0">
              <a:buNone/>
              <a:defRPr sz="1228"/>
            </a:lvl4pPr>
            <a:lvl5pPr marL="1123249" indent="0">
              <a:buNone/>
              <a:defRPr sz="1228"/>
            </a:lvl5pPr>
            <a:lvl6pPr marL="1404061" indent="0">
              <a:buNone/>
              <a:defRPr sz="1228"/>
            </a:lvl6pPr>
            <a:lvl7pPr marL="1684873" indent="0">
              <a:buNone/>
              <a:defRPr sz="1228"/>
            </a:lvl7pPr>
            <a:lvl8pPr marL="1965686" indent="0">
              <a:buNone/>
              <a:defRPr sz="1228"/>
            </a:lvl8pPr>
            <a:lvl9pPr marL="2246498" indent="0">
              <a:buNone/>
              <a:defRPr sz="12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1332548"/>
            <a:ext cx="1811492" cy="2468709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2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40" y="236487"/>
            <a:ext cx="4844296" cy="858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40" y="1182430"/>
            <a:ext cx="4844296" cy="281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140" y="4116915"/>
            <a:ext cx="1263729" cy="23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C371-C2C4-4B45-BEE3-A1A7CDF073A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0491" y="4116915"/>
            <a:ext cx="1895594" cy="23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6706" y="4116915"/>
            <a:ext cx="1263729" cy="23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D218-E5B3-4A18-A788-4F0A6832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8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1624" rtl="0" eaLnBrk="1" latinLnBrk="0" hangingPunct="1">
        <a:lnSpc>
          <a:spcPct val="90000"/>
        </a:lnSpc>
        <a:spcBef>
          <a:spcPct val="0"/>
        </a:spcBef>
        <a:buNone/>
        <a:defRPr sz="2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06" indent="-140406" algn="l" defTabSz="561624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031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82843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655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467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280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092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6904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12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624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437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249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061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4873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5686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6498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india with different colored states&#10;&#10;Description automatically generated">
            <a:extLst>
              <a:ext uri="{FF2B5EF4-FFF2-40B4-BE49-F238E27FC236}">
                <a16:creationId xmlns:a16="http://schemas.microsoft.com/office/drawing/2014/main" id="{61945DDC-358D-3A32-5CF2-50B801883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" y="0"/>
            <a:ext cx="5616427" cy="4442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14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Rathod</dc:creator>
  <cp:lastModifiedBy>Kishan Rathod</cp:lastModifiedBy>
  <cp:revision>1</cp:revision>
  <dcterms:created xsi:type="dcterms:W3CDTF">2023-12-16T08:18:11Z</dcterms:created>
  <dcterms:modified xsi:type="dcterms:W3CDTF">2023-12-16T08:21:12Z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2023-12-16T08:19:15Z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a4226ded-7ab0-4f6e-9891-8506df7debf4</vt:lpwstr>
  </property>
  <property fmtid="{D5CDD505-2E9C-101B-9397-08002B2CF9AE}" pid="8" name="MSIP_Label_defa4170-0d19-0005-0004-bc88714345d2_ContentBits">
    <vt:lpwstr>0</vt:lpwstr>
  </property>
</Properties>
</file>