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853113" cy="43926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011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984" y="718884"/>
            <a:ext cx="4975146" cy="1529280"/>
          </a:xfrm>
        </p:spPr>
        <p:txBody>
          <a:bodyPr anchor="b"/>
          <a:lstStyle>
            <a:lvl1pPr algn="ctr">
              <a:defRPr sz="38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639" y="2307139"/>
            <a:ext cx="4389835" cy="1060531"/>
          </a:xfrm>
        </p:spPr>
        <p:txBody>
          <a:bodyPr/>
          <a:lstStyle>
            <a:lvl1pPr marL="0" indent="0" algn="ctr">
              <a:buNone/>
              <a:defRPr sz="1536"/>
            </a:lvl1pPr>
            <a:lvl2pPr marL="292654" indent="0" algn="ctr">
              <a:buNone/>
              <a:defRPr sz="1280"/>
            </a:lvl2pPr>
            <a:lvl3pPr marL="585307" indent="0" algn="ctr">
              <a:buNone/>
              <a:defRPr sz="1152"/>
            </a:lvl3pPr>
            <a:lvl4pPr marL="877961" indent="0" algn="ctr">
              <a:buNone/>
              <a:defRPr sz="1024"/>
            </a:lvl4pPr>
            <a:lvl5pPr marL="1170615" indent="0" algn="ctr">
              <a:buNone/>
              <a:defRPr sz="1024"/>
            </a:lvl5pPr>
            <a:lvl6pPr marL="1463269" indent="0" algn="ctr">
              <a:buNone/>
              <a:defRPr sz="1024"/>
            </a:lvl6pPr>
            <a:lvl7pPr marL="1755922" indent="0" algn="ctr">
              <a:buNone/>
              <a:defRPr sz="1024"/>
            </a:lvl7pPr>
            <a:lvl8pPr marL="2048576" indent="0" algn="ctr">
              <a:buNone/>
              <a:defRPr sz="1024"/>
            </a:lvl8pPr>
            <a:lvl9pPr marL="2341230" indent="0" algn="ctr">
              <a:buNone/>
              <a:defRPr sz="10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72CE-1208-460B-84C4-157CACC7AB3E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212C-2A2B-40BB-BA62-CE78F30E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63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72CE-1208-460B-84C4-157CACC7AB3E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212C-2A2B-40BB-BA62-CE78F30E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69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88635" y="233866"/>
            <a:ext cx="1262077" cy="37225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2402" y="233866"/>
            <a:ext cx="3713069" cy="37225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72CE-1208-460B-84C4-157CACC7AB3E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212C-2A2B-40BB-BA62-CE78F30E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5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72CE-1208-460B-84C4-157CACC7AB3E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212C-2A2B-40BB-BA62-CE78F30E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49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353" y="1095104"/>
            <a:ext cx="5048310" cy="1827205"/>
          </a:xfrm>
        </p:spPr>
        <p:txBody>
          <a:bodyPr anchor="b"/>
          <a:lstStyle>
            <a:lvl1pPr>
              <a:defRPr sz="38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353" y="2939595"/>
            <a:ext cx="5048310" cy="960884"/>
          </a:xfrm>
        </p:spPr>
        <p:txBody>
          <a:bodyPr/>
          <a:lstStyle>
            <a:lvl1pPr marL="0" indent="0">
              <a:buNone/>
              <a:defRPr sz="1536">
                <a:solidFill>
                  <a:schemeClr val="tx1"/>
                </a:solidFill>
              </a:defRPr>
            </a:lvl1pPr>
            <a:lvl2pPr marL="292654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585307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3pPr>
            <a:lvl4pPr marL="877961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4pPr>
            <a:lvl5pPr marL="1170615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5pPr>
            <a:lvl6pPr marL="1463269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6pPr>
            <a:lvl7pPr marL="1755922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7pPr>
            <a:lvl8pPr marL="2048576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8pPr>
            <a:lvl9pPr marL="2341230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72CE-1208-460B-84C4-157CACC7AB3E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212C-2A2B-40BB-BA62-CE78F30E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85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2402" y="1169330"/>
            <a:ext cx="2487573" cy="27870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63138" y="1169330"/>
            <a:ext cx="2487573" cy="27870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72CE-1208-460B-84C4-157CACC7AB3E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212C-2A2B-40BB-BA62-CE78F30E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81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164" y="233867"/>
            <a:ext cx="5048310" cy="8490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164" y="1076801"/>
            <a:ext cx="2476141" cy="527723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654" indent="0">
              <a:buNone/>
              <a:defRPr sz="1280" b="1"/>
            </a:lvl2pPr>
            <a:lvl3pPr marL="585307" indent="0">
              <a:buNone/>
              <a:defRPr sz="1152" b="1"/>
            </a:lvl3pPr>
            <a:lvl4pPr marL="877961" indent="0">
              <a:buNone/>
              <a:defRPr sz="1024" b="1"/>
            </a:lvl4pPr>
            <a:lvl5pPr marL="1170615" indent="0">
              <a:buNone/>
              <a:defRPr sz="1024" b="1"/>
            </a:lvl5pPr>
            <a:lvl6pPr marL="1463269" indent="0">
              <a:buNone/>
              <a:defRPr sz="1024" b="1"/>
            </a:lvl6pPr>
            <a:lvl7pPr marL="1755922" indent="0">
              <a:buNone/>
              <a:defRPr sz="1024" b="1"/>
            </a:lvl7pPr>
            <a:lvl8pPr marL="2048576" indent="0">
              <a:buNone/>
              <a:defRPr sz="1024" b="1"/>
            </a:lvl8pPr>
            <a:lvl9pPr marL="2341230" indent="0">
              <a:buNone/>
              <a:defRPr sz="10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164" y="1604524"/>
            <a:ext cx="2476141" cy="2360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3139" y="1076801"/>
            <a:ext cx="2488335" cy="527723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654" indent="0">
              <a:buNone/>
              <a:defRPr sz="1280" b="1"/>
            </a:lvl2pPr>
            <a:lvl3pPr marL="585307" indent="0">
              <a:buNone/>
              <a:defRPr sz="1152" b="1"/>
            </a:lvl3pPr>
            <a:lvl4pPr marL="877961" indent="0">
              <a:buNone/>
              <a:defRPr sz="1024" b="1"/>
            </a:lvl4pPr>
            <a:lvl5pPr marL="1170615" indent="0">
              <a:buNone/>
              <a:defRPr sz="1024" b="1"/>
            </a:lvl5pPr>
            <a:lvl6pPr marL="1463269" indent="0">
              <a:buNone/>
              <a:defRPr sz="1024" b="1"/>
            </a:lvl6pPr>
            <a:lvl7pPr marL="1755922" indent="0">
              <a:buNone/>
              <a:defRPr sz="1024" b="1"/>
            </a:lvl7pPr>
            <a:lvl8pPr marL="2048576" indent="0">
              <a:buNone/>
              <a:defRPr sz="1024" b="1"/>
            </a:lvl8pPr>
            <a:lvl9pPr marL="2341230" indent="0">
              <a:buNone/>
              <a:defRPr sz="10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63139" y="1604524"/>
            <a:ext cx="2488335" cy="2360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72CE-1208-460B-84C4-157CACC7AB3E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212C-2A2B-40BB-BA62-CE78F30E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16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72CE-1208-460B-84C4-157CACC7AB3E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212C-2A2B-40BB-BA62-CE78F30E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54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72CE-1208-460B-84C4-157CACC7AB3E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212C-2A2B-40BB-BA62-CE78F30E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39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164" y="292841"/>
            <a:ext cx="1887781" cy="1024943"/>
          </a:xfrm>
        </p:spPr>
        <p:txBody>
          <a:bodyPr anchor="b"/>
          <a:lstStyle>
            <a:lvl1pPr>
              <a:defRPr sz="20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8336" y="632456"/>
            <a:ext cx="2963138" cy="3121602"/>
          </a:xfrm>
        </p:spPr>
        <p:txBody>
          <a:bodyPr/>
          <a:lstStyle>
            <a:lvl1pPr>
              <a:defRPr sz="2048"/>
            </a:lvl1pPr>
            <a:lvl2pPr>
              <a:defRPr sz="1792"/>
            </a:lvl2pPr>
            <a:lvl3pPr>
              <a:defRPr sz="1536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164" y="1317784"/>
            <a:ext cx="1887781" cy="2441358"/>
          </a:xfrm>
        </p:spPr>
        <p:txBody>
          <a:bodyPr/>
          <a:lstStyle>
            <a:lvl1pPr marL="0" indent="0">
              <a:buNone/>
              <a:defRPr sz="1024"/>
            </a:lvl1pPr>
            <a:lvl2pPr marL="292654" indent="0">
              <a:buNone/>
              <a:defRPr sz="896"/>
            </a:lvl2pPr>
            <a:lvl3pPr marL="585307" indent="0">
              <a:buNone/>
              <a:defRPr sz="768"/>
            </a:lvl3pPr>
            <a:lvl4pPr marL="877961" indent="0">
              <a:buNone/>
              <a:defRPr sz="640"/>
            </a:lvl4pPr>
            <a:lvl5pPr marL="1170615" indent="0">
              <a:buNone/>
              <a:defRPr sz="640"/>
            </a:lvl5pPr>
            <a:lvl6pPr marL="1463269" indent="0">
              <a:buNone/>
              <a:defRPr sz="640"/>
            </a:lvl6pPr>
            <a:lvl7pPr marL="1755922" indent="0">
              <a:buNone/>
              <a:defRPr sz="640"/>
            </a:lvl7pPr>
            <a:lvl8pPr marL="2048576" indent="0">
              <a:buNone/>
              <a:defRPr sz="640"/>
            </a:lvl8pPr>
            <a:lvl9pPr marL="2341230" indent="0">
              <a:buNone/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72CE-1208-460B-84C4-157CACC7AB3E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212C-2A2B-40BB-BA62-CE78F30E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354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164" y="292841"/>
            <a:ext cx="1887781" cy="1024943"/>
          </a:xfrm>
        </p:spPr>
        <p:txBody>
          <a:bodyPr anchor="b"/>
          <a:lstStyle>
            <a:lvl1pPr>
              <a:defRPr sz="20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88336" y="632456"/>
            <a:ext cx="2963138" cy="3121602"/>
          </a:xfrm>
        </p:spPr>
        <p:txBody>
          <a:bodyPr anchor="t"/>
          <a:lstStyle>
            <a:lvl1pPr marL="0" indent="0">
              <a:buNone/>
              <a:defRPr sz="2048"/>
            </a:lvl1pPr>
            <a:lvl2pPr marL="292654" indent="0">
              <a:buNone/>
              <a:defRPr sz="1792"/>
            </a:lvl2pPr>
            <a:lvl3pPr marL="585307" indent="0">
              <a:buNone/>
              <a:defRPr sz="1536"/>
            </a:lvl3pPr>
            <a:lvl4pPr marL="877961" indent="0">
              <a:buNone/>
              <a:defRPr sz="1280"/>
            </a:lvl4pPr>
            <a:lvl5pPr marL="1170615" indent="0">
              <a:buNone/>
              <a:defRPr sz="1280"/>
            </a:lvl5pPr>
            <a:lvl6pPr marL="1463269" indent="0">
              <a:buNone/>
              <a:defRPr sz="1280"/>
            </a:lvl6pPr>
            <a:lvl7pPr marL="1755922" indent="0">
              <a:buNone/>
              <a:defRPr sz="1280"/>
            </a:lvl7pPr>
            <a:lvl8pPr marL="2048576" indent="0">
              <a:buNone/>
              <a:defRPr sz="1280"/>
            </a:lvl8pPr>
            <a:lvl9pPr marL="2341230" indent="0">
              <a:buNone/>
              <a:defRPr sz="12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164" y="1317784"/>
            <a:ext cx="1887781" cy="2441358"/>
          </a:xfrm>
        </p:spPr>
        <p:txBody>
          <a:bodyPr/>
          <a:lstStyle>
            <a:lvl1pPr marL="0" indent="0">
              <a:buNone/>
              <a:defRPr sz="1024"/>
            </a:lvl1pPr>
            <a:lvl2pPr marL="292654" indent="0">
              <a:buNone/>
              <a:defRPr sz="896"/>
            </a:lvl2pPr>
            <a:lvl3pPr marL="585307" indent="0">
              <a:buNone/>
              <a:defRPr sz="768"/>
            </a:lvl3pPr>
            <a:lvl4pPr marL="877961" indent="0">
              <a:buNone/>
              <a:defRPr sz="640"/>
            </a:lvl4pPr>
            <a:lvl5pPr marL="1170615" indent="0">
              <a:buNone/>
              <a:defRPr sz="640"/>
            </a:lvl5pPr>
            <a:lvl6pPr marL="1463269" indent="0">
              <a:buNone/>
              <a:defRPr sz="640"/>
            </a:lvl6pPr>
            <a:lvl7pPr marL="1755922" indent="0">
              <a:buNone/>
              <a:defRPr sz="640"/>
            </a:lvl7pPr>
            <a:lvl8pPr marL="2048576" indent="0">
              <a:buNone/>
              <a:defRPr sz="640"/>
            </a:lvl8pPr>
            <a:lvl9pPr marL="2341230" indent="0">
              <a:buNone/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72CE-1208-460B-84C4-157CACC7AB3E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212C-2A2B-40BB-BA62-CE78F30E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19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2402" y="233867"/>
            <a:ext cx="5048310" cy="84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402" y="1169330"/>
            <a:ext cx="5048310" cy="278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2402" y="4071302"/>
            <a:ext cx="1316950" cy="2338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572CE-1208-460B-84C4-157CACC7AB3E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8844" y="4071302"/>
            <a:ext cx="1975426" cy="2338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33761" y="4071302"/>
            <a:ext cx="1316950" cy="2338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9212C-2A2B-40BB-BA62-CE78F30E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90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85307" rtl="0" eaLnBrk="1" latinLnBrk="0" hangingPunct="1">
        <a:lnSpc>
          <a:spcPct val="90000"/>
        </a:lnSpc>
        <a:spcBef>
          <a:spcPct val="0"/>
        </a:spcBef>
        <a:buNone/>
        <a:defRPr sz="28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327" indent="-146327" algn="l" defTabSz="585307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1pPr>
      <a:lvl2pPr marL="438981" indent="-146327" algn="l" defTabSz="585307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31634" indent="-146327" algn="l" defTabSz="585307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1024288" indent="-146327" algn="l" defTabSz="585307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316942" indent="-146327" algn="l" defTabSz="585307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609595" indent="-146327" algn="l" defTabSz="585307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902249" indent="-146327" algn="l" defTabSz="585307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194903" indent="-146327" algn="l" defTabSz="585307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487557" indent="-146327" algn="l" defTabSz="585307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30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1pPr>
      <a:lvl2pPr marL="292654" algn="l" defTabSz="58530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85307" algn="l" defTabSz="58530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3pPr>
      <a:lvl4pPr marL="877961" algn="l" defTabSz="58530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170615" algn="l" defTabSz="58530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463269" algn="l" defTabSz="58530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755922" algn="l" defTabSz="58530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048576" algn="l" defTabSz="58530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341230" algn="l" defTabSz="58530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0673C3-B0D6-78DD-D027-06FC14AD9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" y="174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2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Kishan Rathod</dc:creator>
  <cp:lastModifiedBy>Kishan Rathod</cp:lastModifiedBy>
  <cp:revision>2</cp:revision>
  <dcterms:created xsi:type="dcterms:W3CDTF">2023-12-16T08:38:43Z</dcterms:created>
  <dcterms:modified xsi:type="dcterms:W3CDTF">2024-01-06T06:20:09Z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2023-12-16T08:39:16Z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954fe218-b9cf-423d-8e71-326c307b9c9b</vt:lpwstr>
  </property>
  <property fmtid="{D5CDD505-2E9C-101B-9397-08002B2CF9AE}" pid="7" name="MSIP_Label_defa4170-0d19-0005-0004-bc88714345d2_ActionId">
    <vt:lpwstr>b2a4381a-cbfa-4a97-a81d-7e65672ad4d3</vt:lpwstr>
  </property>
  <property fmtid="{D5CDD505-2E9C-101B-9397-08002B2CF9AE}" pid="8" name="MSIP_Label_defa4170-0d19-0005-0004-bc88714345d2_ContentBits">
    <vt:lpwstr>0</vt:lpwstr>
  </property>
</Properties>
</file>