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003338" cy="6256338"/>
  <p:notesSz cx="6858000" cy="9144000"/>
  <p:defaultTextStyle>
    <a:defPPr>
      <a:defRPr lang="en-US"/>
    </a:defPPr>
    <a:lvl1pPr marL="0" algn="l" defTabSz="648310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1pPr>
    <a:lvl2pPr marL="324155" algn="l" defTabSz="648310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2pPr>
    <a:lvl3pPr marL="648310" algn="l" defTabSz="648310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3pPr>
    <a:lvl4pPr marL="972464" algn="l" defTabSz="648310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4pPr>
    <a:lvl5pPr marL="1296619" algn="l" defTabSz="648310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5pPr>
    <a:lvl6pPr marL="1620774" algn="l" defTabSz="648310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6pPr>
    <a:lvl7pPr marL="1944929" algn="l" defTabSz="648310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7pPr>
    <a:lvl8pPr marL="2269084" algn="l" defTabSz="648310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8pPr>
    <a:lvl9pPr marL="2593238" algn="l" defTabSz="648310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4" userDrawn="1">
          <p15:clr>
            <a:srgbClr val="A4A3A4"/>
          </p15:clr>
        </p15:guide>
        <p15:guide id="2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033" autoAdjust="0"/>
  </p:normalViewPr>
  <p:slideViewPr>
    <p:cSldViewPr>
      <p:cViewPr>
        <p:scale>
          <a:sx n="75" d="100"/>
          <a:sy n="75" d="100"/>
        </p:scale>
        <p:origin x="269" y="269"/>
      </p:cViewPr>
      <p:guideLst>
        <p:guide orient="horz" pos="1314"/>
        <p:guide pos="22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AF1F2-05CE-4432-8197-3FB386BF6A9B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813" y="1143000"/>
            <a:ext cx="69056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02939-A100-4173-AA6C-A23FC1839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3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02939-A100-4173-AA6C-A23FC183917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9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125" y="1295680"/>
            <a:ext cx="5951419" cy="8940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0251" y="2363505"/>
            <a:ext cx="4901168" cy="10658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76210" y="167029"/>
            <a:ext cx="1575376" cy="3558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0083" y="167029"/>
            <a:ext cx="4609432" cy="3558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83" y="2680185"/>
            <a:ext cx="5951419" cy="8283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083" y="1767802"/>
            <a:ext cx="5951419" cy="9123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083" y="973208"/>
            <a:ext cx="3092404" cy="27525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9182" y="973208"/>
            <a:ext cx="3092404" cy="27525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083" y="933624"/>
            <a:ext cx="3093620" cy="3890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083" y="1322713"/>
            <a:ext cx="3093620" cy="240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6751" y="933624"/>
            <a:ext cx="3094835" cy="3890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6751" y="1322713"/>
            <a:ext cx="3094835" cy="24030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84" y="166064"/>
            <a:ext cx="2303501" cy="7067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7458" y="166063"/>
            <a:ext cx="3914127" cy="35597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084" y="872798"/>
            <a:ext cx="2303501" cy="2853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376" y="2919624"/>
            <a:ext cx="4201001" cy="3446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2376" y="372677"/>
            <a:ext cx="4201001" cy="25025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2376" y="3264303"/>
            <a:ext cx="4201001" cy="48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084" y="167029"/>
            <a:ext cx="6301502" cy="695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084" y="973208"/>
            <a:ext cx="6301502" cy="2752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083" y="3865799"/>
            <a:ext cx="1633723" cy="222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2237" y="3865799"/>
            <a:ext cx="2217195" cy="222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17863" y="3865799"/>
            <a:ext cx="1633723" cy="222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0FD56B2-2F56-8504-3E12-7D222C7C3A1A}"/>
              </a:ext>
            </a:extLst>
          </p:cNvPr>
          <p:cNvGrpSpPr/>
          <p:nvPr/>
        </p:nvGrpSpPr>
        <p:grpSpPr>
          <a:xfrm>
            <a:off x="0" y="-882"/>
            <a:ext cx="14004891" cy="6249600"/>
            <a:chOff x="0" y="-882"/>
            <a:chExt cx="14004891" cy="6249600"/>
          </a:xfrm>
        </p:grpSpPr>
        <p:sp>
          <p:nvSpPr>
            <p:cNvPr id="3" name="Freeform 3"/>
            <p:cNvSpPr>
              <a:spLocks noChangeAspect="1"/>
            </p:cNvSpPr>
            <p:nvPr/>
          </p:nvSpPr>
          <p:spPr>
            <a:xfrm>
              <a:off x="12945600" y="-882"/>
              <a:ext cx="1059291" cy="6249600"/>
            </a:xfrm>
            <a:custGeom>
              <a:avLst/>
              <a:gdLst/>
              <a:ahLst/>
              <a:cxnLst/>
              <a:rect l="l" t="t" r="r" b="b"/>
              <a:pathLst>
                <a:path w="2182197" h="12537760">
                  <a:moveTo>
                    <a:pt x="0" y="0"/>
                  </a:moveTo>
                  <a:lnTo>
                    <a:pt x="2182197" y="0"/>
                  </a:lnTo>
                  <a:lnTo>
                    <a:pt x="2182197" y="12537760"/>
                  </a:lnTo>
                  <a:lnTo>
                    <a:pt x="0" y="12537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39135" r="-30625"/>
              </a:stretch>
            </a:blipFill>
            <a:ln>
              <a:noFill/>
            </a:ln>
          </p:spPr>
          <p:txBody>
            <a:bodyPr/>
            <a:lstStyle/>
            <a:p>
              <a:endParaRPr lang="en-IN" dirty="0"/>
            </a:p>
          </p:txBody>
        </p:sp>
        <p:pic>
          <p:nvPicPr>
            <p:cNvPr id="29" name="Picture 28" descr="A map of india with green and brown spots&#10;&#10;Description automatically generated">
              <a:extLst>
                <a:ext uri="{FF2B5EF4-FFF2-40B4-BE49-F238E27FC236}">
                  <a16:creationId xmlns:a16="http://schemas.microsoft.com/office/drawing/2014/main" id="{D1AA67BA-0546-4F46-6D0F-8FF8DC774F6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060"/>
              <a:ext cx="3236400" cy="312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30" descr="A map of india with different colored spots&#10;&#10;Description automatically generated">
              <a:extLst>
                <a:ext uri="{FF2B5EF4-FFF2-40B4-BE49-F238E27FC236}">
                  <a16:creationId xmlns:a16="http://schemas.microsoft.com/office/drawing/2014/main" id="{13BC5CDE-C54D-EEE3-4381-A11729982D5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240" y="0"/>
              <a:ext cx="3236400" cy="312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Picture 32" descr="A map of india with brown spots&#10;&#10;Description automatically generated">
              <a:extLst>
                <a:ext uri="{FF2B5EF4-FFF2-40B4-BE49-F238E27FC236}">
                  <a16:creationId xmlns:a16="http://schemas.microsoft.com/office/drawing/2014/main" id="{379A30F8-1FAE-16F0-18AA-300EF6496F5A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687" y="0"/>
              <a:ext cx="3236400" cy="312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" name="Picture 34" descr="A map of india with text&#10;&#10;Description automatically generated">
              <a:extLst>
                <a:ext uri="{FF2B5EF4-FFF2-40B4-BE49-F238E27FC236}">
                  <a16:creationId xmlns:a16="http://schemas.microsoft.com/office/drawing/2014/main" id="{F8C68772-CC46-9C52-7271-9F70F665715B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548" y="0"/>
              <a:ext cx="3236400" cy="31248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69C467B-A388-54C9-3AEE-1FBA810C370C}"/>
                </a:ext>
              </a:extLst>
            </p:cNvPr>
            <p:cNvGrpSpPr/>
            <p:nvPr/>
          </p:nvGrpSpPr>
          <p:grpSpPr>
            <a:xfrm>
              <a:off x="0" y="3120447"/>
              <a:ext cx="12942139" cy="3124800"/>
              <a:chOff x="0" y="3120447"/>
              <a:chExt cx="12942139" cy="3124800"/>
            </a:xfrm>
          </p:grpSpPr>
          <p:pic>
            <p:nvPicPr>
              <p:cNvPr id="37" name="Picture 36" descr="A map of india with different colored spots&#10;&#10;Description automatically generated">
                <a:extLst>
                  <a:ext uri="{FF2B5EF4-FFF2-40B4-BE49-F238E27FC236}">
                    <a16:creationId xmlns:a16="http://schemas.microsoft.com/office/drawing/2014/main" id="{4C2EB9A1-79AA-917A-F66A-A328DE4AC208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120447"/>
                <a:ext cx="3236400" cy="31248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" name="Picture 38" descr="A map of india with numbers and text&#10;&#10;Description automatically generated">
                <a:extLst>
                  <a:ext uri="{FF2B5EF4-FFF2-40B4-BE49-F238E27FC236}">
                    <a16:creationId xmlns:a16="http://schemas.microsoft.com/office/drawing/2014/main" id="{CBC4E853-AAEC-3A2D-DF94-C8153FEAE193}"/>
                  </a:ext>
                </a:extLst>
              </p:cNvPr>
              <p:cNvPicPr>
                <a:picLocks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9861" y="3120447"/>
                <a:ext cx="3236400" cy="31248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" name="Picture 40" descr="A map of india with different colored spots&#10;&#10;Description automatically generated">
                <a:extLst>
                  <a:ext uri="{FF2B5EF4-FFF2-40B4-BE49-F238E27FC236}">
                    <a16:creationId xmlns:a16="http://schemas.microsoft.com/office/drawing/2014/main" id="{452D7FE7-0ABD-EBED-FB3D-D66CFE2C6556}"/>
                  </a:ext>
                </a:extLst>
              </p:cNvPr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1576" y="3120447"/>
                <a:ext cx="3236400" cy="31248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3" name="Picture 42" descr="A map of india with green and brown spots&#10;&#10;Description automatically generated">
                <a:extLst>
                  <a:ext uri="{FF2B5EF4-FFF2-40B4-BE49-F238E27FC236}">
                    <a16:creationId xmlns:a16="http://schemas.microsoft.com/office/drawing/2014/main" id="{70BDC59C-7E6D-8F2A-FECA-CF6C37F25E5D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05739" y="3120447"/>
                <a:ext cx="3236400" cy="312480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Clusters based on SST data</dc:title>
  <cp:lastModifiedBy>Kishan Rathod</cp:lastModifiedBy>
  <cp:revision>3</cp:revision>
  <dcterms:created xsi:type="dcterms:W3CDTF">2006-08-16T00:00:00Z</dcterms:created>
  <dcterms:modified xsi:type="dcterms:W3CDTF">2024-01-07T07:00:01Z</dcterms:modified>
  <dc:identifier>DAF2vEnExKM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2023-12-16T07:26:07Z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954fe218-b9cf-423d-8e71-326c307b9c9b</vt:lpwstr>
  </property>
  <property fmtid="{D5CDD505-2E9C-101B-9397-08002B2CF9AE}" pid="7" name="MSIP_Label_defa4170-0d19-0005-0004-bc88714345d2_ActionId">
    <vt:lpwstr>76f5ff4f-9530-4008-b3b5-e921511be385</vt:lpwstr>
  </property>
  <property fmtid="{D5CDD505-2E9C-101B-9397-08002B2CF9AE}" pid="8" name="MSIP_Label_defa4170-0d19-0005-0004-bc88714345d2_ContentBits">
    <vt:lpwstr>0</vt:lpwstr>
  </property>
</Properties>
</file>