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4017625" cy="8337550"/>
  <p:notesSz cx="6858000" cy="9144000"/>
  <p:embeddedFontLst>
    <p:embeddedFont>
      <p:font typeface="Canva Sans Bold" panose="020B0604020202020204" charset="0"/>
      <p:regular r:id="rId3"/>
    </p:embeddedFont>
  </p:embeddedFontLst>
  <p:defaultTextStyle>
    <a:defPPr>
      <a:defRPr lang="en-US"/>
    </a:defPPr>
    <a:lvl1pPr marL="0" algn="l" defTabSz="722653" rtl="0" eaLnBrk="1" latinLnBrk="0" hangingPunct="1">
      <a:defRPr sz="1422" kern="1200">
        <a:solidFill>
          <a:schemeClr val="tx1"/>
        </a:solidFill>
        <a:latin typeface="+mn-lt"/>
        <a:ea typeface="+mn-ea"/>
        <a:cs typeface="+mn-cs"/>
      </a:defRPr>
    </a:lvl1pPr>
    <a:lvl2pPr marL="361326" algn="l" defTabSz="722653" rtl="0" eaLnBrk="1" latinLnBrk="0" hangingPunct="1">
      <a:defRPr sz="1422" kern="1200">
        <a:solidFill>
          <a:schemeClr val="tx1"/>
        </a:solidFill>
        <a:latin typeface="+mn-lt"/>
        <a:ea typeface="+mn-ea"/>
        <a:cs typeface="+mn-cs"/>
      </a:defRPr>
    </a:lvl2pPr>
    <a:lvl3pPr marL="722653" algn="l" defTabSz="722653" rtl="0" eaLnBrk="1" latinLnBrk="0" hangingPunct="1">
      <a:defRPr sz="1422" kern="1200">
        <a:solidFill>
          <a:schemeClr val="tx1"/>
        </a:solidFill>
        <a:latin typeface="+mn-lt"/>
        <a:ea typeface="+mn-ea"/>
        <a:cs typeface="+mn-cs"/>
      </a:defRPr>
    </a:lvl3pPr>
    <a:lvl4pPr marL="1083979" algn="l" defTabSz="722653" rtl="0" eaLnBrk="1" latinLnBrk="0" hangingPunct="1">
      <a:defRPr sz="1422" kern="1200">
        <a:solidFill>
          <a:schemeClr val="tx1"/>
        </a:solidFill>
        <a:latin typeface="+mn-lt"/>
        <a:ea typeface="+mn-ea"/>
        <a:cs typeface="+mn-cs"/>
      </a:defRPr>
    </a:lvl4pPr>
    <a:lvl5pPr marL="1445305" algn="l" defTabSz="722653" rtl="0" eaLnBrk="1" latinLnBrk="0" hangingPunct="1">
      <a:defRPr sz="1422" kern="1200">
        <a:solidFill>
          <a:schemeClr val="tx1"/>
        </a:solidFill>
        <a:latin typeface="+mn-lt"/>
        <a:ea typeface="+mn-ea"/>
        <a:cs typeface="+mn-cs"/>
      </a:defRPr>
    </a:lvl5pPr>
    <a:lvl6pPr marL="1806631" algn="l" defTabSz="722653" rtl="0" eaLnBrk="1" latinLnBrk="0" hangingPunct="1">
      <a:defRPr sz="1422" kern="1200">
        <a:solidFill>
          <a:schemeClr val="tx1"/>
        </a:solidFill>
        <a:latin typeface="+mn-lt"/>
        <a:ea typeface="+mn-ea"/>
        <a:cs typeface="+mn-cs"/>
      </a:defRPr>
    </a:lvl6pPr>
    <a:lvl7pPr marL="2167957" algn="l" defTabSz="722653" rtl="0" eaLnBrk="1" latinLnBrk="0" hangingPunct="1">
      <a:defRPr sz="1422" kern="1200">
        <a:solidFill>
          <a:schemeClr val="tx1"/>
        </a:solidFill>
        <a:latin typeface="+mn-lt"/>
        <a:ea typeface="+mn-ea"/>
        <a:cs typeface="+mn-cs"/>
      </a:defRPr>
    </a:lvl7pPr>
    <a:lvl8pPr marL="2529283" algn="l" defTabSz="722653" rtl="0" eaLnBrk="1" latinLnBrk="0" hangingPunct="1">
      <a:defRPr sz="1422" kern="1200">
        <a:solidFill>
          <a:schemeClr val="tx1"/>
        </a:solidFill>
        <a:latin typeface="+mn-lt"/>
        <a:ea typeface="+mn-ea"/>
        <a:cs typeface="+mn-cs"/>
      </a:defRPr>
    </a:lvl8pPr>
    <a:lvl9pPr marL="2890609" algn="l" defTabSz="722653" rtl="0" eaLnBrk="1" latinLnBrk="0" hangingPunct="1">
      <a:defRPr sz="14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1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4" d="100"/>
          <a:sy n="64" d="100"/>
        </p:scale>
        <p:origin x="1032" y="77"/>
      </p:cViewPr>
      <p:guideLst>
        <p:guide orient="horz" pos="1751"/>
        <p:guide pos="22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font" Target="fonts/font1.fntdata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662" y="1726699"/>
            <a:ext cx="5957491" cy="11914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323" y="3149745"/>
            <a:ext cx="4906169" cy="142047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1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3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4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55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26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97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68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81391" y="222595"/>
            <a:ext cx="1576983" cy="4742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0443" y="222595"/>
            <a:ext cx="4614136" cy="4742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649" y="3571767"/>
            <a:ext cx="5957491" cy="1103953"/>
          </a:xfrm>
        </p:spPr>
        <p:txBody>
          <a:bodyPr anchor="t"/>
          <a:lstStyle>
            <a:lvl1pPr algn="l">
              <a:defRPr sz="412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649" y="2355876"/>
            <a:ext cx="5957491" cy="1215893"/>
          </a:xfrm>
        </p:spPr>
        <p:txBody>
          <a:bodyPr anchor="b"/>
          <a:lstStyle>
            <a:lvl1pPr marL="0" indent="0">
              <a:buNone/>
              <a:defRPr sz="2060">
                <a:solidFill>
                  <a:schemeClr val="tx1">
                    <a:tint val="75000"/>
                  </a:schemeClr>
                </a:solidFill>
              </a:defRPr>
            </a:lvl1pPr>
            <a:lvl2pPr marL="47110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2pPr>
            <a:lvl3pPr marL="942200" indent="0">
              <a:buNone/>
              <a:defRPr sz="1648">
                <a:solidFill>
                  <a:schemeClr val="tx1">
                    <a:tint val="75000"/>
                  </a:schemeClr>
                </a:solidFill>
              </a:defRPr>
            </a:lvl3pPr>
            <a:lvl4pPr marL="1413301" indent="0">
              <a:buNone/>
              <a:defRPr sz="1442">
                <a:solidFill>
                  <a:schemeClr val="tx1">
                    <a:tint val="75000"/>
                  </a:schemeClr>
                </a:solidFill>
              </a:defRPr>
            </a:lvl4pPr>
            <a:lvl5pPr marL="1884401" indent="0">
              <a:buNone/>
              <a:defRPr sz="1442">
                <a:solidFill>
                  <a:schemeClr val="tx1">
                    <a:tint val="75000"/>
                  </a:schemeClr>
                </a:solidFill>
              </a:defRPr>
            </a:lvl5pPr>
            <a:lvl6pPr marL="2355502" indent="0">
              <a:buNone/>
              <a:defRPr sz="1442">
                <a:solidFill>
                  <a:schemeClr val="tx1">
                    <a:tint val="75000"/>
                  </a:schemeClr>
                </a:solidFill>
              </a:defRPr>
            </a:lvl6pPr>
            <a:lvl7pPr marL="2826601" indent="0">
              <a:buNone/>
              <a:defRPr sz="1442">
                <a:solidFill>
                  <a:schemeClr val="tx1">
                    <a:tint val="75000"/>
                  </a:schemeClr>
                </a:solidFill>
              </a:defRPr>
            </a:lvl7pPr>
            <a:lvl8pPr marL="3297702" indent="0">
              <a:buNone/>
              <a:defRPr sz="1442">
                <a:solidFill>
                  <a:schemeClr val="tx1">
                    <a:tint val="75000"/>
                  </a:schemeClr>
                </a:solidFill>
              </a:defRPr>
            </a:lvl8pPr>
            <a:lvl9pPr marL="3768802" indent="0">
              <a:buNone/>
              <a:defRPr sz="14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442" y="1296956"/>
            <a:ext cx="3095559" cy="3668265"/>
          </a:xfrm>
        </p:spPr>
        <p:txBody>
          <a:bodyPr/>
          <a:lstStyle>
            <a:lvl1pPr>
              <a:defRPr sz="2885"/>
            </a:lvl1pPr>
            <a:lvl2pPr>
              <a:defRPr sz="2472"/>
            </a:lvl2pPr>
            <a:lvl3pPr>
              <a:defRPr sz="2060"/>
            </a:lvl3pPr>
            <a:lvl4pPr>
              <a:defRPr sz="1854"/>
            </a:lvl4pPr>
            <a:lvl5pPr>
              <a:defRPr sz="1854"/>
            </a:lvl5pPr>
            <a:lvl6pPr>
              <a:defRPr sz="1854"/>
            </a:lvl6pPr>
            <a:lvl7pPr>
              <a:defRPr sz="1854"/>
            </a:lvl7pPr>
            <a:lvl8pPr>
              <a:defRPr sz="1854"/>
            </a:lvl8pPr>
            <a:lvl9pPr>
              <a:defRPr sz="18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2815" y="1296956"/>
            <a:ext cx="3095559" cy="3668265"/>
          </a:xfrm>
        </p:spPr>
        <p:txBody>
          <a:bodyPr/>
          <a:lstStyle>
            <a:lvl1pPr>
              <a:defRPr sz="2885"/>
            </a:lvl1pPr>
            <a:lvl2pPr>
              <a:defRPr sz="2472"/>
            </a:lvl2pPr>
            <a:lvl3pPr>
              <a:defRPr sz="2060"/>
            </a:lvl3pPr>
            <a:lvl4pPr>
              <a:defRPr sz="1854"/>
            </a:lvl4pPr>
            <a:lvl5pPr>
              <a:defRPr sz="1854"/>
            </a:lvl5pPr>
            <a:lvl6pPr>
              <a:defRPr sz="1854"/>
            </a:lvl6pPr>
            <a:lvl7pPr>
              <a:defRPr sz="1854"/>
            </a:lvl7pPr>
            <a:lvl8pPr>
              <a:defRPr sz="1854"/>
            </a:lvl8pPr>
            <a:lvl9pPr>
              <a:defRPr sz="18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42" y="1244200"/>
            <a:ext cx="3096776" cy="518524"/>
          </a:xfrm>
        </p:spPr>
        <p:txBody>
          <a:bodyPr anchor="b"/>
          <a:lstStyle>
            <a:lvl1pPr marL="0" indent="0">
              <a:buNone/>
              <a:defRPr sz="2472" b="1"/>
            </a:lvl1pPr>
            <a:lvl2pPr marL="471100" indent="0">
              <a:buNone/>
              <a:defRPr sz="2060" b="1"/>
            </a:lvl2pPr>
            <a:lvl3pPr marL="942200" indent="0">
              <a:buNone/>
              <a:defRPr sz="1854" b="1"/>
            </a:lvl3pPr>
            <a:lvl4pPr marL="1413301" indent="0">
              <a:buNone/>
              <a:defRPr sz="1648" b="1"/>
            </a:lvl4pPr>
            <a:lvl5pPr marL="1884401" indent="0">
              <a:buNone/>
              <a:defRPr sz="1648" b="1"/>
            </a:lvl5pPr>
            <a:lvl6pPr marL="2355502" indent="0">
              <a:buNone/>
              <a:defRPr sz="1648" b="1"/>
            </a:lvl6pPr>
            <a:lvl7pPr marL="2826601" indent="0">
              <a:buNone/>
              <a:defRPr sz="1648" b="1"/>
            </a:lvl7pPr>
            <a:lvl8pPr marL="3297702" indent="0">
              <a:buNone/>
              <a:defRPr sz="1648" b="1"/>
            </a:lvl8pPr>
            <a:lvl9pPr marL="3768802" indent="0">
              <a:buNone/>
              <a:defRPr sz="16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442" y="1762725"/>
            <a:ext cx="3096776" cy="3202494"/>
          </a:xfrm>
        </p:spPr>
        <p:txBody>
          <a:bodyPr/>
          <a:lstStyle>
            <a:lvl1pPr>
              <a:defRPr sz="2472"/>
            </a:lvl1pPr>
            <a:lvl2pPr>
              <a:defRPr sz="2060"/>
            </a:lvl2pPr>
            <a:lvl3pPr>
              <a:defRPr sz="1854"/>
            </a:lvl3pPr>
            <a:lvl4pPr>
              <a:defRPr sz="1648"/>
            </a:lvl4pPr>
            <a:lvl5pPr>
              <a:defRPr sz="1648"/>
            </a:lvl5pPr>
            <a:lvl6pPr>
              <a:defRPr sz="1648"/>
            </a:lvl6pPr>
            <a:lvl7pPr>
              <a:defRPr sz="1648"/>
            </a:lvl7pPr>
            <a:lvl8pPr>
              <a:defRPr sz="1648"/>
            </a:lvl8pPr>
            <a:lvl9pPr>
              <a:defRPr sz="16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60381" y="1244200"/>
            <a:ext cx="3097993" cy="518524"/>
          </a:xfrm>
        </p:spPr>
        <p:txBody>
          <a:bodyPr anchor="b"/>
          <a:lstStyle>
            <a:lvl1pPr marL="0" indent="0">
              <a:buNone/>
              <a:defRPr sz="2472" b="1"/>
            </a:lvl1pPr>
            <a:lvl2pPr marL="471100" indent="0">
              <a:buNone/>
              <a:defRPr sz="2060" b="1"/>
            </a:lvl2pPr>
            <a:lvl3pPr marL="942200" indent="0">
              <a:buNone/>
              <a:defRPr sz="1854" b="1"/>
            </a:lvl3pPr>
            <a:lvl4pPr marL="1413301" indent="0">
              <a:buNone/>
              <a:defRPr sz="1648" b="1"/>
            </a:lvl4pPr>
            <a:lvl5pPr marL="1884401" indent="0">
              <a:buNone/>
              <a:defRPr sz="1648" b="1"/>
            </a:lvl5pPr>
            <a:lvl6pPr marL="2355502" indent="0">
              <a:buNone/>
              <a:defRPr sz="1648" b="1"/>
            </a:lvl6pPr>
            <a:lvl7pPr marL="2826601" indent="0">
              <a:buNone/>
              <a:defRPr sz="1648" b="1"/>
            </a:lvl7pPr>
            <a:lvl8pPr marL="3297702" indent="0">
              <a:buNone/>
              <a:defRPr sz="1648" b="1"/>
            </a:lvl8pPr>
            <a:lvl9pPr marL="3768802" indent="0">
              <a:buNone/>
              <a:defRPr sz="16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0381" y="1762725"/>
            <a:ext cx="3097993" cy="3202494"/>
          </a:xfrm>
        </p:spPr>
        <p:txBody>
          <a:bodyPr/>
          <a:lstStyle>
            <a:lvl1pPr>
              <a:defRPr sz="2472"/>
            </a:lvl1pPr>
            <a:lvl2pPr>
              <a:defRPr sz="2060"/>
            </a:lvl2pPr>
            <a:lvl3pPr>
              <a:defRPr sz="1854"/>
            </a:lvl3pPr>
            <a:lvl4pPr>
              <a:defRPr sz="1648"/>
            </a:lvl4pPr>
            <a:lvl5pPr>
              <a:defRPr sz="1648"/>
            </a:lvl5pPr>
            <a:lvl6pPr>
              <a:defRPr sz="1648"/>
            </a:lvl6pPr>
            <a:lvl7pPr>
              <a:defRPr sz="1648"/>
            </a:lvl7pPr>
            <a:lvl8pPr>
              <a:defRPr sz="1648"/>
            </a:lvl8pPr>
            <a:lvl9pPr>
              <a:defRPr sz="16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444" y="221306"/>
            <a:ext cx="2305850" cy="941834"/>
          </a:xfrm>
        </p:spPr>
        <p:txBody>
          <a:bodyPr anchor="b"/>
          <a:lstStyle>
            <a:lvl1pPr algn="l">
              <a:defRPr sz="206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0250" y="221307"/>
            <a:ext cx="3918121" cy="4743911"/>
          </a:xfrm>
        </p:spPr>
        <p:txBody>
          <a:bodyPr/>
          <a:lstStyle>
            <a:lvl1pPr>
              <a:defRPr sz="3297"/>
            </a:lvl1pPr>
            <a:lvl2pPr>
              <a:defRPr sz="2885"/>
            </a:lvl2pPr>
            <a:lvl3pPr>
              <a:defRPr sz="2472"/>
            </a:lvl3pPr>
            <a:lvl4pPr>
              <a:defRPr sz="2060"/>
            </a:lvl4pPr>
            <a:lvl5pPr>
              <a:defRPr sz="2060"/>
            </a:lvl5pPr>
            <a:lvl6pPr>
              <a:defRPr sz="2060"/>
            </a:lvl6pPr>
            <a:lvl7pPr>
              <a:defRPr sz="2060"/>
            </a:lvl7pPr>
            <a:lvl8pPr>
              <a:defRPr sz="2060"/>
            </a:lvl8pPr>
            <a:lvl9pPr>
              <a:defRPr sz="20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444" y="1163142"/>
            <a:ext cx="2305850" cy="3802077"/>
          </a:xfrm>
        </p:spPr>
        <p:txBody>
          <a:bodyPr/>
          <a:lstStyle>
            <a:lvl1pPr marL="0" indent="0">
              <a:buNone/>
              <a:defRPr sz="1442"/>
            </a:lvl1pPr>
            <a:lvl2pPr marL="471100" indent="0">
              <a:buNone/>
              <a:defRPr sz="1236"/>
            </a:lvl2pPr>
            <a:lvl3pPr marL="942200" indent="0">
              <a:buNone/>
              <a:defRPr sz="1030"/>
            </a:lvl3pPr>
            <a:lvl4pPr marL="1413301" indent="0">
              <a:buNone/>
              <a:defRPr sz="927"/>
            </a:lvl4pPr>
            <a:lvl5pPr marL="1884401" indent="0">
              <a:buNone/>
              <a:defRPr sz="927"/>
            </a:lvl5pPr>
            <a:lvl6pPr marL="2355502" indent="0">
              <a:buNone/>
              <a:defRPr sz="927"/>
            </a:lvl6pPr>
            <a:lvl7pPr marL="2826601" indent="0">
              <a:buNone/>
              <a:defRPr sz="927"/>
            </a:lvl7pPr>
            <a:lvl8pPr marL="3297702" indent="0">
              <a:buNone/>
              <a:defRPr sz="927"/>
            </a:lvl8pPr>
            <a:lvl9pPr marL="3768802" indent="0">
              <a:buNone/>
              <a:defRPr sz="9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777" y="3890860"/>
            <a:ext cx="4205287" cy="459337"/>
          </a:xfrm>
        </p:spPr>
        <p:txBody>
          <a:bodyPr anchor="b"/>
          <a:lstStyle>
            <a:lvl1pPr algn="l">
              <a:defRPr sz="206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3777" y="496651"/>
            <a:ext cx="4205287" cy="3335020"/>
          </a:xfrm>
        </p:spPr>
        <p:txBody>
          <a:bodyPr/>
          <a:lstStyle>
            <a:lvl1pPr marL="0" indent="0">
              <a:buNone/>
              <a:defRPr sz="3297"/>
            </a:lvl1pPr>
            <a:lvl2pPr marL="471100" indent="0">
              <a:buNone/>
              <a:defRPr sz="2885"/>
            </a:lvl2pPr>
            <a:lvl3pPr marL="942200" indent="0">
              <a:buNone/>
              <a:defRPr sz="2472"/>
            </a:lvl3pPr>
            <a:lvl4pPr marL="1413301" indent="0">
              <a:buNone/>
              <a:defRPr sz="2060"/>
            </a:lvl4pPr>
            <a:lvl5pPr marL="1884401" indent="0">
              <a:buNone/>
              <a:defRPr sz="2060"/>
            </a:lvl5pPr>
            <a:lvl6pPr marL="2355502" indent="0">
              <a:buNone/>
              <a:defRPr sz="2060"/>
            </a:lvl6pPr>
            <a:lvl7pPr marL="2826601" indent="0">
              <a:buNone/>
              <a:defRPr sz="2060"/>
            </a:lvl7pPr>
            <a:lvl8pPr marL="3297702" indent="0">
              <a:buNone/>
              <a:defRPr sz="2060"/>
            </a:lvl8pPr>
            <a:lvl9pPr marL="3768802" indent="0">
              <a:buNone/>
              <a:defRPr sz="206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3777" y="4350195"/>
            <a:ext cx="4205287" cy="652336"/>
          </a:xfrm>
        </p:spPr>
        <p:txBody>
          <a:bodyPr/>
          <a:lstStyle>
            <a:lvl1pPr marL="0" indent="0">
              <a:buNone/>
              <a:defRPr sz="1442"/>
            </a:lvl1pPr>
            <a:lvl2pPr marL="471100" indent="0">
              <a:buNone/>
              <a:defRPr sz="1236"/>
            </a:lvl2pPr>
            <a:lvl3pPr marL="942200" indent="0">
              <a:buNone/>
              <a:defRPr sz="1030"/>
            </a:lvl3pPr>
            <a:lvl4pPr marL="1413301" indent="0">
              <a:buNone/>
              <a:defRPr sz="927"/>
            </a:lvl4pPr>
            <a:lvl5pPr marL="1884401" indent="0">
              <a:buNone/>
              <a:defRPr sz="927"/>
            </a:lvl5pPr>
            <a:lvl6pPr marL="2355502" indent="0">
              <a:buNone/>
              <a:defRPr sz="927"/>
            </a:lvl6pPr>
            <a:lvl7pPr marL="2826601" indent="0">
              <a:buNone/>
              <a:defRPr sz="927"/>
            </a:lvl7pPr>
            <a:lvl8pPr marL="3297702" indent="0">
              <a:buNone/>
              <a:defRPr sz="927"/>
            </a:lvl8pPr>
            <a:lvl9pPr marL="3768802" indent="0">
              <a:buNone/>
              <a:defRPr sz="9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0442" y="222592"/>
            <a:ext cx="6307931" cy="926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42" y="1296956"/>
            <a:ext cx="6307931" cy="366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442" y="5151785"/>
            <a:ext cx="1635389" cy="295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4679" y="5151785"/>
            <a:ext cx="2219457" cy="295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22985" y="5151785"/>
            <a:ext cx="1635389" cy="295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42200" rtl="0" eaLnBrk="1" latinLnBrk="0" hangingPunct="1">
        <a:spcBef>
          <a:spcPct val="0"/>
        </a:spcBef>
        <a:buNone/>
        <a:defRPr sz="45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3325" indent="-353325" algn="l" defTabSz="942200" rtl="0" eaLnBrk="1" latinLnBrk="0" hangingPunct="1">
        <a:spcBef>
          <a:spcPct val="20000"/>
        </a:spcBef>
        <a:buFont typeface="Arial" pitchFamily="34" charset="0"/>
        <a:buChar char="•"/>
        <a:defRPr sz="3297" kern="1200">
          <a:solidFill>
            <a:schemeClr val="tx1"/>
          </a:solidFill>
          <a:latin typeface="+mn-lt"/>
          <a:ea typeface="+mn-ea"/>
          <a:cs typeface="+mn-cs"/>
        </a:defRPr>
      </a:lvl1pPr>
      <a:lvl2pPr marL="765539" indent="-294437" algn="l" defTabSz="942200" rtl="0" eaLnBrk="1" latinLnBrk="0" hangingPunct="1">
        <a:spcBef>
          <a:spcPct val="20000"/>
        </a:spcBef>
        <a:buFont typeface="Arial" pitchFamily="34" charset="0"/>
        <a:buChar char="–"/>
        <a:defRPr sz="2885" kern="1200">
          <a:solidFill>
            <a:schemeClr val="tx1"/>
          </a:solidFill>
          <a:latin typeface="+mn-lt"/>
          <a:ea typeface="+mn-ea"/>
          <a:cs typeface="+mn-cs"/>
        </a:defRPr>
      </a:lvl2pPr>
      <a:lvl3pPr marL="1177750" indent="-235550" algn="l" defTabSz="942200" rtl="0" eaLnBrk="1" latinLnBrk="0" hangingPunct="1">
        <a:spcBef>
          <a:spcPct val="20000"/>
        </a:spcBef>
        <a:buFont typeface="Arial" pitchFamily="34" charset="0"/>
        <a:buChar char="•"/>
        <a:defRPr sz="2472" kern="1200">
          <a:solidFill>
            <a:schemeClr val="tx1"/>
          </a:solidFill>
          <a:latin typeface="+mn-lt"/>
          <a:ea typeface="+mn-ea"/>
          <a:cs typeface="+mn-cs"/>
        </a:defRPr>
      </a:lvl3pPr>
      <a:lvl4pPr marL="1648851" indent="-235550" algn="l" defTabSz="942200" rtl="0" eaLnBrk="1" latinLnBrk="0" hangingPunct="1">
        <a:spcBef>
          <a:spcPct val="20000"/>
        </a:spcBef>
        <a:buFont typeface="Arial" pitchFamily="34" charset="0"/>
        <a:buChar char="–"/>
        <a:defRPr sz="2060" kern="1200">
          <a:solidFill>
            <a:schemeClr val="tx1"/>
          </a:solidFill>
          <a:latin typeface="+mn-lt"/>
          <a:ea typeface="+mn-ea"/>
          <a:cs typeface="+mn-cs"/>
        </a:defRPr>
      </a:lvl4pPr>
      <a:lvl5pPr marL="2119952" indent="-235550" algn="l" defTabSz="942200" rtl="0" eaLnBrk="1" latinLnBrk="0" hangingPunct="1">
        <a:spcBef>
          <a:spcPct val="20000"/>
        </a:spcBef>
        <a:buFont typeface="Arial" pitchFamily="34" charset="0"/>
        <a:buChar char="»"/>
        <a:defRPr sz="2060" kern="1200">
          <a:solidFill>
            <a:schemeClr val="tx1"/>
          </a:solidFill>
          <a:latin typeface="+mn-lt"/>
          <a:ea typeface="+mn-ea"/>
          <a:cs typeface="+mn-cs"/>
        </a:defRPr>
      </a:lvl5pPr>
      <a:lvl6pPr marL="2591051" indent="-235550" algn="l" defTabSz="942200" rtl="0" eaLnBrk="1" latinLnBrk="0" hangingPunct="1">
        <a:spcBef>
          <a:spcPct val="20000"/>
        </a:spcBef>
        <a:buFont typeface="Arial" pitchFamily="34" charset="0"/>
        <a:buChar char="•"/>
        <a:defRPr sz="2060" kern="1200">
          <a:solidFill>
            <a:schemeClr val="tx1"/>
          </a:solidFill>
          <a:latin typeface="+mn-lt"/>
          <a:ea typeface="+mn-ea"/>
          <a:cs typeface="+mn-cs"/>
        </a:defRPr>
      </a:lvl6pPr>
      <a:lvl7pPr marL="3062151" indent="-235550" algn="l" defTabSz="942200" rtl="0" eaLnBrk="1" latinLnBrk="0" hangingPunct="1">
        <a:spcBef>
          <a:spcPct val="20000"/>
        </a:spcBef>
        <a:buFont typeface="Arial" pitchFamily="34" charset="0"/>
        <a:buChar char="•"/>
        <a:defRPr sz="2060" kern="1200">
          <a:solidFill>
            <a:schemeClr val="tx1"/>
          </a:solidFill>
          <a:latin typeface="+mn-lt"/>
          <a:ea typeface="+mn-ea"/>
          <a:cs typeface="+mn-cs"/>
        </a:defRPr>
      </a:lvl7pPr>
      <a:lvl8pPr marL="3533252" indent="-235550" algn="l" defTabSz="942200" rtl="0" eaLnBrk="1" latinLnBrk="0" hangingPunct="1">
        <a:spcBef>
          <a:spcPct val="20000"/>
        </a:spcBef>
        <a:buFont typeface="Arial" pitchFamily="34" charset="0"/>
        <a:buChar char="•"/>
        <a:defRPr sz="2060" kern="1200">
          <a:solidFill>
            <a:schemeClr val="tx1"/>
          </a:solidFill>
          <a:latin typeface="+mn-lt"/>
          <a:ea typeface="+mn-ea"/>
          <a:cs typeface="+mn-cs"/>
        </a:defRPr>
      </a:lvl8pPr>
      <a:lvl9pPr marL="4004353" indent="-235550" algn="l" defTabSz="942200" rtl="0" eaLnBrk="1" latinLnBrk="0" hangingPunct="1">
        <a:spcBef>
          <a:spcPct val="20000"/>
        </a:spcBef>
        <a:buFont typeface="Arial" pitchFamily="34" charset="0"/>
        <a:buChar char="•"/>
        <a:defRPr sz="2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2200" rtl="0" eaLnBrk="1" latinLnBrk="0" hangingPunct="1">
        <a:defRPr sz="1854" kern="1200">
          <a:solidFill>
            <a:schemeClr val="tx1"/>
          </a:solidFill>
          <a:latin typeface="+mn-lt"/>
          <a:ea typeface="+mn-ea"/>
          <a:cs typeface="+mn-cs"/>
        </a:defRPr>
      </a:lvl1pPr>
      <a:lvl2pPr marL="471100" algn="l" defTabSz="942200" rtl="0" eaLnBrk="1" latinLnBrk="0" hangingPunct="1"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942200" algn="l" defTabSz="942200" rtl="0" eaLnBrk="1" latinLnBrk="0" hangingPunct="1">
        <a:defRPr sz="1854" kern="1200">
          <a:solidFill>
            <a:schemeClr val="tx1"/>
          </a:solidFill>
          <a:latin typeface="+mn-lt"/>
          <a:ea typeface="+mn-ea"/>
          <a:cs typeface="+mn-cs"/>
        </a:defRPr>
      </a:lvl3pPr>
      <a:lvl4pPr marL="1413301" algn="l" defTabSz="942200" rtl="0" eaLnBrk="1" latinLnBrk="0" hangingPunct="1">
        <a:defRPr sz="1854" kern="1200">
          <a:solidFill>
            <a:schemeClr val="tx1"/>
          </a:solidFill>
          <a:latin typeface="+mn-lt"/>
          <a:ea typeface="+mn-ea"/>
          <a:cs typeface="+mn-cs"/>
        </a:defRPr>
      </a:lvl4pPr>
      <a:lvl5pPr marL="1884401" algn="l" defTabSz="942200" rtl="0" eaLnBrk="1" latinLnBrk="0" hangingPunct="1">
        <a:defRPr sz="1854" kern="1200">
          <a:solidFill>
            <a:schemeClr val="tx1"/>
          </a:solidFill>
          <a:latin typeface="+mn-lt"/>
          <a:ea typeface="+mn-ea"/>
          <a:cs typeface="+mn-cs"/>
        </a:defRPr>
      </a:lvl5pPr>
      <a:lvl6pPr marL="2355502" algn="l" defTabSz="942200" rtl="0" eaLnBrk="1" latinLnBrk="0" hangingPunct="1">
        <a:defRPr sz="1854" kern="1200">
          <a:solidFill>
            <a:schemeClr val="tx1"/>
          </a:solidFill>
          <a:latin typeface="+mn-lt"/>
          <a:ea typeface="+mn-ea"/>
          <a:cs typeface="+mn-cs"/>
        </a:defRPr>
      </a:lvl6pPr>
      <a:lvl7pPr marL="2826601" algn="l" defTabSz="942200" rtl="0" eaLnBrk="1" latinLnBrk="0" hangingPunct="1">
        <a:defRPr sz="1854" kern="1200">
          <a:solidFill>
            <a:schemeClr val="tx1"/>
          </a:solidFill>
          <a:latin typeface="+mn-lt"/>
          <a:ea typeface="+mn-ea"/>
          <a:cs typeface="+mn-cs"/>
        </a:defRPr>
      </a:lvl7pPr>
      <a:lvl8pPr marL="3297702" algn="l" defTabSz="942200" rtl="0" eaLnBrk="1" latinLnBrk="0" hangingPunct="1">
        <a:defRPr sz="1854" kern="1200">
          <a:solidFill>
            <a:schemeClr val="tx1"/>
          </a:solidFill>
          <a:latin typeface="+mn-lt"/>
          <a:ea typeface="+mn-ea"/>
          <a:cs typeface="+mn-cs"/>
        </a:defRPr>
      </a:lvl8pPr>
      <a:lvl9pPr marL="3768802" algn="l" defTabSz="942200" rtl="0" eaLnBrk="1" latinLnBrk="0" hangingPunct="1">
        <a:defRPr sz="18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0499FFB-147F-49CA-1674-F8A1489AD433}"/>
              </a:ext>
            </a:extLst>
          </p:cNvPr>
          <p:cNvGrpSpPr/>
          <p:nvPr/>
        </p:nvGrpSpPr>
        <p:grpSpPr>
          <a:xfrm>
            <a:off x="14160" y="-50"/>
            <a:ext cx="14017117" cy="8337600"/>
            <a:chOff x="14160" y="-50"/>
            <a:chExt cx="14017117" cy="8337600"/>
          </a:xfrm>
        </p:grpSpPr>
        <p:sp>
          <p:nvSpPr>
            <p:cNvPr id="24" name="TextBox 24"/>
            <p:cNvSpPr txBox="1"/>
            <p:nvPr/>
          </p:nvSpPr>
          <p:spPr>
            <a:xfrm rot="16200000">
              <a:off x="-772086" y="7193152"/>
              <a:ext cx="1786503" cy="20293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23"/>
                </a:lnSpc>
                <a:spcBef>
                  <a:spcPct val="0"/>
                </a:spcBef>
              </a:pPr>
              <a:r>
                <a:rPr lang="en-US" sz="1230" dirty="0">
                  <a:solidFill>
                    <a:srgbClr val="000000"/>
                  </a:solidFill>
                  <a:latin typeface="Canva Sans Bold"/>
                </a:rPr>
                <a:t>Predicted Anomaly</a:t>
              </a:r>
            </a:p>
          </p:txBody>
        </p:sp>
        <p:grpSp>
          <p:nvGrpSpPr>
            <p:cNvPr id="31" name="Group 31"/>
            <p:cNvGrpSpPr/>
            <p:nvPr/>
          </p:nvGrpSpPr>
          <p:grpSpPr>
            <a:xfrm>
              <a:off x="11990973" y="3345816"/>
              <a:ext cx="179208" cy="397868"/>
              <a:chOff x="0" y="0"/>
              <a:chExt cx="420370" cy="93218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48260" y="48260"/>
                <a:ext cx="323850" cy="835660"/>
              </a:xfrm>
              <a:custGeom>
                <a:avLst/>
                <a:gdLst/>
                <a:ahLst/>
                <a:cxnLst/>
                <a:rect l="l" t="t" r="r" b="b"/>
                <a:pathLst>
                  <a:path w="323850" h="835660">
                    <a:moveTo>
                      <a:pt x="300990" y="173990"/>
                    </a:moveTo>
                    <a:cubicBezTo>
                      <a:pt x="246380" y="261620"/>
                      <a:pt x="215900" y="379730"/>
                      <a:pt x="217170" y="458470"/>
                    </a:cubicBezTo>
                    <a:cubicBezTo>
                      <a:pt x="218440" y="533400"/>
                      <a:pt x="261620" y="621030"/>
                      <a:pt x="266700" y="675640"/>
                    </a:cubicBezTo>
                    <a:cubicBezTo>
                      <a:pt x="269240" y="707390"/>
                      <a:pt x="270510" y="728980"/>
                      <a:pt x="262890" y="751840"/>
                    </a:cubicBezTo>
                    <a:cubicBezTo>
                      <a:pt x="255270" y="774700"/>
                      <a:pt x="237490" y="801370"/>
                      <a:pt x="219710" y="815340"/>
                    </a:cubicBezTo>
                    <a:cubicBezTo>
                      <a:pt x="205740" y="826770"/>
                      <a:pt x="187960" y="831850"/>
                      <a:pt x="171450" y="833120"/>
                    </a:cubicBezTo>
                    <a:cubicBezTo>
                      <a:pt x="154940" y="834390"/>
                      <a:pt x="135890" y="833120"/>
                      <a:pt x="120650" y="826770"/>
                    </a:cubicBezTo>
                    <a:cubicBezTo>
                      <a:pt x="105410" y="820420"/>
                      <a:pt x="88900" y="810260"/>
                      <a:pt x="77470" y="797560"/>
                    </a:cubicBezTo>
                    <a:cubicBezTo>
                      <a:pt x="66040" y="784860"/>
                      <a:pt x="58420" y="772160"/>
                      <a:pt x="53340" y="751840"/>
                    </a:cubicBezTo>
                    <a:cubicBezTo>
                      <a:pt x="44450" y="716280"/>
                      <a:pt x="44450" y="642620"/>
                      <a:pt x="48260" y="598170"/>
                    </a:cubicBezTo>
                    <a:cubicBezTo>
                      <a:pt x="52070" y="563880"/>
                      <a:pt x="55880" y="530860"/>
                      <a:pt x="69850" y="506730"/>
                    </a:cubicBezTo>
                    <a:cubicBezTo>
                      <a:pt x="81280" y="486410"/>
                      <a:pt x="100330" y="468630"/>
                      <a:pt x="120650" y="459740"/>
                    </a:cubicBezTo>
                    <a:cubicBezTo>
                      <a:pt x="140970" y="450850"/>
                      <a:pt x="167640" y="447040"/>
                      <a:pt x="189230" y="452120"/>
                    </a:cubicBezTo>
                    <a:cubicBezTo>
                      <a:pt x="210820" y="457200"/>
                      <a:pt x="233680" y="472440"/>
                      <a:pt x="247650" y="488950"/>
                    </a:cubicBezTo>
                    <a:cubicBezTo>
                      <a:pt x="261620" y="505460"/>
                      <a:pt x="269240" y="534670"/>
                      <a:pt x="271780" y="552450"/>
                    </a:cubicBezTo>
                    <a:cubicBezTo>
                      <a:pt x="273050" y="565150"/>
                      <a:pt x="273050" y="575310"/>
                      <a:pt x="267970" y="588010"/>
                    </a:cubicBezTo>
                    <a:cubicBezTo>
                      <a:pt x="261620" y="605790"/>
                      <a:pt x="242570" y="631190"/>
                      <a:pt x="228600" y="643890"/>
                    </a:cubicBezTo>
                    <a:cubicBezTo>
                      <a:pt x="218440" y="652780"/>
                      <a:pt x="210820" y="656590"/>
                      <a:pt x="198120" y="660400"/>
                    </a:cubicBezTo>
                    <a:cubicBezTo>
                      <a:pt x="180340" y="665480"/>
                      <a:pt x="147320" y="665480"/>
                      <a:pt x="129540" y="660400"/>
                    </a:cubicBezTo>
                    <a:cubicBezTo>
                      <a:pt x="116840" y="656590"/>
                      <a:pt x="107950" y="651510"/>
                      <a:pt x="97790" y="642620"/>
                    </a:cubicBezTo>
                    <a:cubicBezTo>
                      <a:pt x="83820" y="629920"/>
                      <a:pt x="64770" y="605790"/>
                      <a:pt x="59690" y="585470"/>
                    </a:cubicBezTo>
                    <a:cubicBezTo>
                      <a:pt x="54610" y="563880"/>
                      <a:pt x="59690" y="534670"/>
                      <a:pt x="64770" y="516890"/>
                    </a:cubicBezTo>
                    <a:cubicBezTo>
                      <a:pt x="68580" y="504190"/>
                      <a:pt x="73660" y="496570"/>
                      <a:pt x="82550" y="487680"/>
                    </a:cubicBezTo>
                    <a:cubicBezTo>
                      <a:pt x="95250" y="474980"/>
                      <a:pt x="120650" y="457200"/>
                      <a:pt x="142240" y="452120"/>
                    </a:cubicBezTo>
                    <a:cubicBezTo>
                      <a:pt x="163830" y="447040"/>
                      <a:pt x="193040" y="453390"/>
                      <a:pt x="210820" y="459740"/>
                    </a:cubicBezTo>
                    <a:cubicBezTo>
                      <a:pt x="223520" y="464820"/>
                      <a:pt x="231140" y="469900"/>
                      <a:pt x="240030" y="480060"/>
                    </a:cubicBezTo>
                    <a:cubicBezTo>
                      <a:pt x="252730" y="494030"/>
                      <a:pt x="264160" y="514350"/>
                      <a:pt x="270510" y="541020"/>
                    </a:cubicBezTo>
                    <a:cubicBezTo>
                      <a:pt x="280670" y="585470"/>
                      <a:pt x="275590" y="679450"/>
                      <a:pt x="266700" y="726440"/>
                    </a:cubicBezTo>
                    <a:cubicBezTo>
                      <a:pt x="260350" y="756920"/>
                      <a:pt x="255270" y="779780"/>
                      <a:pt x="238760" y="797560"/>
                    </a:cubicBezTo>
                    <a:cubicBezTo>
                      <a:pt x="223520" y="815340"/>
                      <a:pt x="195580" y="830580"/>
                      <a:pt x="171450" y="833120"/>
                    </a:cubicBezTo>
                    <a:cubicBezTo>
                      <a:pt x="147320" y="835660"/>
                      <a:pt x="115570" y="826770"/>
                      <a:pt x="96520" y="815340"/>
                    </a:cubicBezTo>
                    <a:cubicBezTo>
                      <a:pt x="81280" y="806450"/>
                      <a:pt x="69850" y="791210"/>
                      <a:pt x="62230" y="775970"/>
                    </a:cubicBezTo>
                    <a:cubicBezTo>
                      <a:pt x="54610" y="760730"/>
                      <a:pt x="49530" y="741680"/>
                      <a:pt x="50800" y="726440"/>
                    </a:cubicBezTo>
                    <a:cubicBezTo>
                      <a:pt x="52070" y="712470"/>
                      <a:pt x="69850" y="703580"/>
                      <a:pt x="69850" y="687070"/>
                    </a:cubicBezTo>
                    <a:cubicBezTo>
                      <a:pt x="69850" y="660400"/>
                      <a:pt x="26670" y="618490"/>
                      <a:pt x="15240" y="581660"/>
                    </a:cubicBezTo>
                    <a:cubicBezTo>
                      <a:pt x="3810" y="543560"/>
                      <a:pt x="0" y="508000"/>
                      <a:pt x="2540" y="461010"/>
                    </a:cubicBezTo>
                    <a:cubicBezTo>
                      <a:pt x="6350" y="393700"/>
                      <a:pt x="35560" y="284480"/>
                      <a:pt x="53340" y="215900"/>
                    </a:cubicBezTo>
                    <a:cubicBezTo>
                      <a:pt x="67310" y="165100"/>
                      <a:pt x="77470" y="118110"/>
                      <a:pt x="96520" y="83820"/>
                    </a:cubicBezTo>
                    <a:cubicBezTo>
                      <a:pt x="110490" y="58420"/>
                      <a:pt x="129540" y="38100"/>
                      <a:pt x="148590" y="24130"/>
                    </a:cubicBezTo>
                    <a:cubicBezTo>
                      <a:pt x="163830" y="12700"/>
                      <a:pt x="177800" y="5080"/>
                      <a:pt x="195580" y="2540"/>
                    </a:cubicBezTo>
                    <a:cubicBezTo>
                      <a:pt x="217170" y="0"/>
                      <a:pt x="251460" y="5080"/>
                      <a:pt x="270510" y="15240"/>
                    </a:cubicBezTo>
                    <a:cubicBezTo>
                      <a:pt x="287020" y="24130"/>
                      <a:pt x="298450" y="35560"/>
                      <a:pt x="307340" y="52070"/>
                    </a:cubicBezTo>
                    <a:cubicBezTo>
                      <a:pt x="317500" y="71120"/>
                      <a:pt x="323850" y="105410"/>
                      <a:pt x="321310" y="127000"/>
                    </a:cubicBezTo>
                    <a:cubicBezTo>
                      <a:pt x="318770" y="144780"/>
                      <a:pt x="300990" y="173990"/>
                      <a:pt x="300990" y="173990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IN" sz="1450"/>
              </a:p>
            </p:txBody>
          </p:sp>
        </p:grpSp>
        <p:sp>
          <p:nvSpPr>
            <p:cNvPr id="48" name="TextBox 48"/>
            <p:cNvSpPr txBox="1"/>
            <p:nvPr/>
          </p:nvSpPr>
          <p:spPr>
            <a:xfrm rot="16200000">
              <a:off x="-767081" y="3149369"/>
              <a:ext cx="1786503" cy="202933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23"/>
                </a:lnSpc>
                <a:spcBef>
                  <a:spcPct val="0"/>
                </a:spcBef>
              </a:pPr>
              <a:r>
                <a:rPr lang="en-US" sz="1230" dirty="0">
                  <a:solidFill>
                    <a:srgbClr val="000000"/>
                  </a:solidFill>
                  <a:latin typeface="Canva Sans Bold"/>
                </a:rPr>
                <a:t>Predicted Anomaly</a:t>
              </a:r>
            </a:p>
          </p:txBody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1EAAB6CF-7676-4DB5-467A-1006EFA2DEC1}"/>
                </a:ext>
              </a:extLst>
            </p:cNvPr>
            <p:cNvSpPr/>
            <p:nvPr/>
          </p:nvSpPr>
          <p:spPr>
            <a:xfrm>
              <a:off x="246918" y="2121"/>
              <a:ext cx="2158970" cy="2084587"/>
            </a:xfrm>
            <a:custGeom>
              <a:avLst/>
              <a:gdLst/>
              <a:ahLst/>
              <a:cxnLst/>
              <a:rect l="l" t="t" r="r" b="b"/>
              <a:pathLst>
                <a:path w="2880559" h="2778043">
                  <a:moveTo>
                    <a:pt x="0" y="0"/>
                  </a:moveTo>
                  <a:lnTo>
                    <a:pt x="2880559" y="0"/>
                  </a:lnTo>
                  <a:lnTo>
                    <a:pt x="2880559" y="2778043"/>
                  </a:lnTo>
                  <a:lnTo>
                    <a:pt x="0" y="2778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167" b="-1167"/>
              </a:stretch>
            </a:blipFill>
            <a:ln>
              <a:noFill/>
            </a:ln>
          </p:spPr>
          <p:txBody>
            <a:bodyPr/>
            <a:lstStyle/>
            <a:p>
              <a:endParaRPr lang="en-IN" sz="1450"/>
            </a:p>
          </p:txBody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817D0FD6-8647-5BE4-FFC9-04697DDC07B6}"/>
                </a:ext>
              </a:extLst>
            </p:cNvPr>
            <p:cNvSpPr/>
            <p:nvPr/>
          </p:nvSpPr>
          <p:spPr>
            <a:xfrm>
              <a:off x="2405887" y="2121"/>
              <a:ext cx="2158552" cy="2084587"/>
            </a:xfrm>
            <a:custGeom>
              <a:avLst/>
              <a:gdLst/>
              <a:ahLst/>
              <a:cxnLst/>
              <a:rect l="l" t="t" r="r" b="b"/>
              <a:pathLst>
                <a:path w="2861708" h="2778043">
                  <a:moveTo>
                    <a:pt x="0" y="0"/>
                  </a:moveTo>
                  <a:lnTo>
                    <a:pt x="2861708" y="0"/>
                  </a:lnTo>
                  <a:lnTo>
                    <a:pt x="2861708" y="2778043"/>
                  </a:lnTo>
                  <a:lnTo>
                    <a:pt x="0" y="2778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832" b="-832"/>
              </a:stretch>
            </a:blipFill>
            <a:ln>
              <a:noFill/>
            </a:ln>
          </p:spPr>
          <p:txBody>
            <a:bodyPr/>
            <a:lstStyle/>
            <a:p>
              <a:endParaRPr lang="en-IN" sz="1450"/>
            </a:p>
          </p:txBody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AF06AA8-EFDC-F8C9-C393-AC0A893B9074}"/>
                </a:ext>
              </a:extLst>
            </p:cNvPr>
            <p:cNvSpPr/>
            <p:nvPr/>
          </p:nvSpPr>
          <p:spPr>
            <a:xfrm>
              <a:off x="4561442" y="2121"/>
              <a:ext cx="2158552" cy="2084587"/>
            </a:xfrm>
            <a:custGeom>
              <a:avLst/>
              <a:gdLst/>
              <a:ahLst/>
              <a:cxnLst/>
              <a:rect l="l" t="t" r="r" b="b"/>
              <a:pathLst>
                <a:path w="2833872" h="2778043">
                  <a:moveTo>
                    <a:pt x="0" y="0"/>
                  </a:moveTo>
                  <a:lnTo>
                    <a:pt x="2833872" y="0"/>
                  </a:lnTo>
                  <a:lnTo>
                    <a:pt x="2833872" y="2778043"/>
                  </a:lnTo>
                  <a:lnTo>
                    <a:pt x="0" y="2778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338" b="-338"/>
              </a:stretch>
            </a:blipFill>
            <a:ln>
              <a:noFill/>
            </a:ln>
          </p:spPr>
          <p:txBody>
            <a:bodyPr/>
            <a:lstStyle/>
            <a:p>
              <a:endParaRPr lang="en-IN" sz="1450" dirty="0"/>
            </a:p>
          </p:txBody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87052D2-B7B2-58EE-9F82-1339AEC17EF4}"/>
                </a:ext>
              </a:extLst>
            </p:cNvPr>
            <p:cNvSpPr/>
            <p:nvPr/>
          </p:nvSpPr>
          <p:spPr>
            <a:xfrm>
              <a:off x="6717076" y="2121"/>
              <a:ext cx="2158552" cy="2084587"/>
            </a:xfrm>
            <a:custGeom>
              <a:avLst/>
              <a:gdLst/>
              <a:ahLst/>
              <a:cxnLst/>
              <a:rect l="l" t="t" r="r" b="b"/>
              <a:pathLst>
                <a:path w="2824806" h="2778043">
                  <a:moveTo>
                    <a:pt x="0" y="0"/>
                  </a:moveTo>
                  <a:lnTo>
                    <a:pt x="2824806" y="0"/>
                  </a:lnTo>
                  <a:lnTo>
                    <a:pt x="2824806" y="2778043"/>
                  </a:lnTo>
                  <a:lnTo>
                    <a:pt x="0" y="2778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177" b="-177"/>
              </a:stretch>
            </a:blipFill>
            <a:ln>
              <a:noFill/>
            </a:ln>
          </p:spPr>
          <p:txBody>
            <a:bodyPr/>
            <a:lstStyle/>
            <a:p>
              <a:endParaRPr lang="en-IN" sz="1450" dirty="0"/>
            </a:p>
          </p:txBody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CE922BC6-88F7-0B09-DF80-B79C617C0C10}"/>
                </a:ext>
              </a:extLst>
            </p:cNvPr>
            <p:cNvSpPr/>
            <p:nvPr/>
          </p:nvSpPr>
          <p:spPr>
            <a:xfrm>
              <a:off x="8874169" y="-50"/>
              <a:ext cx="2158552" cy="2084587"/>
            </a:xfrm>
            <a:custGeom>
              <a:avLst/>
              <a:gdLst/>
              <a:ahLst/>
              <a:cxnLst/>
              <a:rect l="l" t="t" r="r" b="b"/>
              <a:pathLst>
                <a:path w="2809151" h="2778043">
                  <a:moveTo>
                    <a:pt x="0" y="0"/>
                  </a:moveTo>
                  <a:lnTo>
                    <a:pt x="2809150" y="0"/>
                  </a:lnTo>
                  <a:lnTo>
                    <a:pt x="2809150" y="2778043"/>
                  </a:lnTo>
                  <a:lnTo>
                    <a:pt x="0" y="2778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101" r="-101"/>
              </a:stretch>
            </a:blipFill>
            <a:ln>
              <a:noFill/>
            </a:ln>
          </p:spPr>
          <p:txBody>
            <a:bodyPr/>
            <a:lstStyle/>
            <a:p>
              <a:endParaRPr lang="en-IN" sz="1450" dirty="0"/>
            </a:p>
          </p:txBody>
        </p:sp>
        <p:sp>
          <p:nvSpPr>
            <p:cNvPr id="63" name="Freeform 16">
              <a:extLst>
                <a:ext uri="{FF2B5EF4-FFF2-40B4-BE49-F238E27FC236}">
                  <a16:creationId xmlns:a16="http://schemas.microsoft.com/office/drawing/2014/main" id="{7098B9E9-7FF8-04F7-F994-975344423EF5}"/>
                </a:ext>
              </a:extLst>
            </p:cNvPr>
            <p:cNvSpPr/>
            <p:nvPr/>
          </p:nvSpPr>
          <p:spPr>
            <a:xfrm>
              <a:off x="11036258" y="2121"/>
              <a:ext cx="2158552" cy="2084587"/>
            </a:xfrm>
            <a:custGeom>
              <a:avLst/>
              <a:gdLst/>
              <a:ahLst/>
              <a:cxnLst/>
              <a:rect l="l" t="t" r="r" b="b"/>
              <a:pathLst>
                <a:path w="2915542" h="2778043">
                  <a:moveTo>
                    <a:pt x="0" y="0"/>
                  </a:moveTo>
                  <a:lnTo>
                    <a:pt x="2915542" y="0"/>
                  </a:lnTo>
                  <a:lnTo>
                    <a:pt x="2915542" y="2778043"/>
                  </a:lnTo>
                  <a:lnTo>
                    <a:pt x="0" y="2778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788" b="-1788"/>
              </a:stretch>
            </a:blipFill>
            <a:ln>
              <a:noFill/>
            </a:ln>
          </p:spPr>
          <p:txBody>
            <a:bodyPr/>
            <a:lstStyle/>
            <a:p>
              <a:endParaRPr lang="en-IN" sz="1450" dirty="0"/>
            </a:p>
          </p:txBody>
        </p:sp>
        <p:sp>
          <p:nvSpPr>
            <p:cNvPr id="64" name="TextBox 23">
              <a:extLst>
                <a:ext uri="{FF2B5EF4-FFF2-40B4-BE49-F238E27FC236}">
                  <a16:creationId xmlns:a16="http://schemas.microsoft.com/office/drawing/2014/main" id="{50F4D558-6181-630E-84FF-704CA573C14B}"/>
                </a:ext>
              </a:extLst>
            </p:cNvPr>
            <p:cNvSpPr txBox="1"/>
            <p:nvPr/>
          </p:nvSpPr>
          <p:spPr>
            <a:xfrm rot="16200000">
              <a:off x="-758133" y="948039"/>
              <a:ext cx="1785597" cy="226857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866"/>
                </a:lnSpc>
                <a:spcBef>
                  <a:spcPct val="0"/>
                </a:spcBef>
              </a:pPr>
              <a:r>
                <a:rPr lang="en-US" sz="1333" dirty="0">
                  <a:solidFill>
                    <a:srgbClr val="000000"/>
                  </a:solidFill>
                  <a:latin typeface="Canva Sans Bold"/>
                </a:rPr>
                <a:t>Observed Anomaly</a:t>
              </a:r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6C79C3B0-ED2F-21F8-DDE5-D96A7A1B1C99}"/>
                </a:ext>
              </a:extLst>
            </p:cNvPr>
            <p:cNvSpPr/>
            <p:nvPr/>
          </p:nvSpPr>
          <p:spPr>
            <a:xfrm>
              <a:off x="13194013" y="2989"/>
              <a:ext cx="837264" cy="4169172"/>
            </a:xfrm>
            <a:custGeom>
              <a:avLst/>
              <a:gdLst/>
              <a:ahLst/>
              <a:cxnLst/>
              <a:rect l="l" t="t" r="r" b="b"/>
              <a:pathLst>
                <a:path w="1117101" h="5403843">
                  <a:moveTo>
                    <a:pt x="0" y="0"/>
                  </a:moveTo>
                  <a:lnTo>
                    <a:pt x="1117101" y="0"/>
                  </a:lnTo>
                  <a:lnTo>
                    <a:pt x="1117101" y="5403844"/>
                  </a:lnTo>
                  <a:lnTo>
                    <a:pt x="0" y="54038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492104"/>
              </a:stretch>
            </a:blipFill>
            <a:ln>
              <a:noFill/>
            </a:ln>
          </p:spPr>
          <p:txBody>
            <a:bodyPr/>
            <a:lstStyle/>
            <a:p>
              <a:endParaRPr lang="en-IN" sz="1450" dirty="0"/>
            </a:p>
          </p:txBody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03555E73-A36E-7F2D-15E5-247C23D984F4}"/>
                </a:ext>
              </a:extLst>
            </p:cNvPr>
            <p:cNvSpPr/>
            <p:nvPr/>
          </p:nvSpPr>
          <p:spPr>
            <a:xfrm>
              <a:off x="241131" y="4165416"/>
              <a:ext cx="2158970" cy="2084587"/>
            </a:xfrm>
            <a:custGeom>
              <a:avLst/>
              <a:gdLst/>
              <a:ahLst/>
              <a:cxnLst/>
              <a:rect l="l" t="t" r="r" b="b"/>
              <a:pathLst>
                <a:path w="2880559" h="2778043">
                  <a:moveTo>
                    <a:pt x="0" y="0"/>
                  </a:moveTo>
                  <a:lnTo>
                    <a:pt x="2880559" y="0"/>
                  </a:lnTo>
                  <a:lnTo>
                    <a:pt x="2880559" y="2778043"/>
                  </a:lnTo>
                  <a:lnTo>
                    <a:pt x="0" y="2778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t="-1167" b="-1167"/>
              </a:stretch>
            </a:blipFill>
            <a:ln>
              <a:noFill/>
            </a:ln>
          </p:spPr>
          <p:txBody>
            <a:bodyPr/>
            <a:lstStyle/>
            <a:p>
              <a:endParaRPr lang="en-IN" sz="1450"/>
            </a:p>
          </p:txBody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76DD1568-E990-D07F-0833-AF724FB92B35}"/>
                </a:ext>
              </a:extLst>
            </p:cNvPr>
            <p:cNvSpPr/>
            <p:nvPr/>
          </p:nvSpPr>
          <p:spPr>
            <a:xfrm>
              <a:off x="2400102" y="4165416"/>
              <a:ext cx="2158552" cy="2084587"/>
            </a:xfrm>
            <a:custGeom>
              <a:avLst/>
              <a:gdLst/>
              <a:ahLst/>
              <a:cxnLst/>
              <a:rect l="l" t="t" r="r" b="b"/>
              <a:pathLst>
                <a:path w="2861708" h="2778043">
                  <a:moveTo>
                    <a:pt x="0" y="0"/>
                  </a:moveTo>
                  <a:lnTo>
                    <a:pt x="2861708" y="0"/>
                  </a:lnTo>
                  <a:lnTo>
                    <a:pt x="2861708" y="2778043"/>
                  </a:lnTo>
                  <a:lnTo>
                    <a:pt x="0" y="2778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t="-832" b="-832"/>
              </a:stretch>
            </a:blipFill>
            <a:ln>
              <a:noFill/>
            </a:ln>
          </p:spPr>
          <p:txBody>
            <a:bodyPr/>
            <a:lstStyle/>
            <a:p>
              <a:endParaRPr lang="en-IN" sz="1450"/>
            </a:p>
          </p:txBody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707A6FFB-71AB-87F1-1D25-40178B4AF7FA}"/>
                </a:ext>
              </a:extLst>
            </p:cNvPr>
            <p:cNvSpPr/>
            <p:nvPr/>
          </p:nvSpPr>
          <p:spPr>
            <a:xfrm>
              <a:off x="4555656" y="4165416"/>
              <a:ext cx="2158552" cy="2084587"/>
            </a:xfrm>
            <a:custGeom>
              <a:avLst/>
              <a:gdLst/>
              <a:ahLst/>
              <a:cxnLst/>
              <a:rect l="l" t="t" r="r" b="b"/>
              <a:pathLst>
                <a:path w="2833872" h="2778043">
                  <a:moveTo>
                    <a:pt x="0" y="0"/>
                  </a:moveTo>
                  <a:lnTo>
                    <a:pt x="2833872" y="0"/>
                  </a:lnTo>
                  <a:lnTo>
                    <a:pt x="2833872" y="2778043"/>
                  </a:lnTo>
                  <a:lnTo>
                    <a:pt x="0" y="2778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t="-338" b="-338"/>
              </a:stretch>
            </a:blipFill>
            <a:ln>
              <a:noFill/>
            </a:ln>
          </p:spPr>
          <p:txBody>
            <a:bodyPr/>
            <a:lstStyle/>
            <a:p>
              <a:endParaRPr lang="en-IN" sz="1450"/>
            </a:p>
          </p:txBody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F675BC5D-8AEB-6B52-41CF-D9309F1C2517}"/>
                </a:ext>
              </a:extLst>
            </p:cNvPr>
            <p:cNvSpPr/>
            <p:nvPr/>
          </p:nvSpPr>
          <p:spPr>
            <a:xfrm>
              <a:off x="6709920" y="4169556"/>
              <a:ext cx="2158552" cy="2084587"/>
            </a:xfrm>
            <a:custGeom>
              <a:avLst/>
              <a:gdLst/>
              <a:ahLst/>
              <a:cxnLst/>
              <a:rect l="l" t="t" r="r" b="b"/>
              <a:pathLst>
                <a:path w="2824806" h="2778043">
                  <a:moveTo>
                    <a:pt x="0" y="0"/>
                  </a:moveTo>
                  <a:lnTo>
                    <a:pt x="2824806" y="0"/>
                  </a:lnTo>
                  <a:lnTo>
                    <a:pt x="2824806" y="2778043"/>
                  </a:lnTo>
                  <a:lnTo>
                    <a:pt x="0" y="2778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t="-177" b="-177"/>
              </a:stretch>
            </a:blipFill>
            <a:ln>
              <a:noFill/>
            </a:ln>
          </p:spPr>
          <p:txBody>
            <a:bodyPr/>
            <a:lstStyle/>
            <a:p>
              <a:endParaRPr lang="en-IN" sz="1450"/>
            </a:p>
          </p:txBody>
        </p:sp>
        <p:sp>
          <p:nvSpPr>
            <p:cNvPr id="70" name="Freeform 39">
              <a:extLst>
                <a:ext uri="{FF2B5EF4-FFF2-40B4-BE49-F238E27FC236}">
                  <a16:creationId xmlns:a16="http://schemas.microsoft.com/office/drawing/2014/main" id="{730162AF-D9DC-8136-6DCE-01A984EA64E2}"/>
                </a:ext>
              </a:extLst>
            </p:cNvPr>
            <p:cNvSpPr/>
            <p:nvPr/>
          </p:nvSpPr>
          <p:spPr>
            <a:xfrm>
              <a:off x="8870630" y="4169556"/>
              <a:ext cx="2158552" cy="2084587"/>
            </a:xfrm>
            <a:custGeom>
              <a:avLst/>
              <a:gdLst/>
              <a:ahLst/>
              <a:cxnLst/>
              <a:rect l="l" t="t" r="r" b="b"/>
              <a:pathLst>
                <a:path w="2809151" h="2778043">
                  <a:moveTo>
                    <a:pt x="0" y="0"/>
                  </a:moveTo>
                  <a:lnTo>
                    <a:pt x="2809150" y="0"/>
                  </a:lnTo>
                  <a:lnTo>
                    <a:pt x="2809150" y="2778043"/>
                  </a:lnTo>
                  <a:lnTo>
                    <a:pt x="0" y="2778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101" r="-101"/>
              </a:stretch>
            </a:blipFill>
            <a:ln>
              <a:noFill/>
            </a:ln>
          </p:spPr>
          <p:txBody>
            <a:bodyPr/>
            <a:lstStyle/>
            <a:p>
              <a:endParaRPr lang="en-IN" sz="1450" dirty="0"/>
            </a:p>
          </p:txBody>
        </p:sp>
        <p:sp>
          <p:nvSpPr>
            <p:cNvPr id="71" name="Freeform 40">
              <a:extLst>
                <a:ext uri="{FF2B5EF4-FFF2-40B4-BE49-F238E27FC236}">
                  <a16:creationId xmlns:a16="http://schemas.microsoft.com/office/drawing/2014/main" id="{1114591D-508F-1277-A8B2-A583B2EF9FA7}"/>
                </a:ext>
              </a:extLst>
            </p:cNvPr>
            <p:cNvSpPr/>
            <p:nvPr/>
          </p:nvSpPr>
          <p:spPr>
            <a:xfrm>
              <a:off x="11032343" y="4168378"/>
              <a:ext cx="2158552" cy="2084587"/>
            </a:xfrm>
            <a:custGeom>
              <a:avLst/>
              <a:gdLst/>
              <a:ahLst/>
              <a:cxnLst/>
              <a:rect l="l" t="t" r="r" b="b"/>
              <a:pathLst>
                <a:path w="2915542" h="2778043">
                  <a:moveTo>
                    <a:pt x="0" y="0"/>
                  </a:moveTo>
                  <a:lnTo>
                    <a:pt x="2915542" y="0"/>
                  </a:lnTo>
                  <a:lnTo>
                    <a:pt x="2915542" y="2778043"/>
                  </a:lnTo>
                  <a:lnTo>
                    <a:pt x="0" y="2778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t="-1788" b="-1788"/>
              </a:stretch>
            </a:blipFill>
            <a:ln>
              <a:noFill/>
            </a:ln>
          </p:spPr>
          <p:txBody>
            <a:bodyPr/>
            <a:lstStyle/>
            <a:p>
              <a:endParaRPr lang="en-IN" sz="1450"/>
            </a:p>
          </p:txBody>
        </p:sp>
        <p:sp>
          <p:nvSpPr>
            <p:cNvPr id="72" name="TextBox 47">
              <a:extLst>
                <a:ext uri="{FF2B5EF4-FFF2-40B4-BE49-F238E27FC236}">
                  <a16:creationId xmlns:a16="http://schemas.microsoft.com/office/drawing/2014/main" id="{8324086C-AD84-D7A6-D0D1-7DF2C2559CFF}"/>
                </a:ext>
              </a:extLst>
            </p:cNvPr>
            <p:cNvSpPr txBox="1"/>
            <p:nvPr/>
          </p:nvSpPr>
          <p:spPr>
            <a:xfrm rot="16200000">
              <a:off x="-765210" y="5081258"/>
              <a:ext cx="1785597" cy="22685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66"/>
                </a:lnSpc>
                <a:spcBef>
                  <a:spcPct val="0"/>
                </a:spcBef>
              </a:pPr>
              <a:r>
                <a:rPr lang="en-US" sz="1333">
                  <a:solidFill>
                    <a:srgbClr val="000000"/>
                  </a:solidFill>
                  <a:latin typeface="Canva Sans Bold"/>
                </a:rPr>
                <a:t>Observed Anomaly</a:t>
              </a:r>
            </a:p>
          </p:txBody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F3E2DB02-EA42-F1E4-594F-C2BB776EEA60}"/>
                </a:ext>
              </a:extLst>
            </p:cNvPr>
            <p:cNvSpPr/>
            <p:nvPr/>
          </p:nvSpPr>
          <p:spPr>
            <a:xfrm>
              <a:off x="13194013" y="4165416"/>
              <a:ext cx="837264" cy="4169172"/>
            </a:xfrm>
            <a:custGeom>
              <a:avLst/>
              <a:gdLst/>
              <a:ahLst/>
              <a:cxnLst/>
              <a:rect l="l" t="t" r="r" b="b"/>
              <a:pathLst>
                <a:path w="1117101" h="5403843">
                  <a:moveTo>
                    <a:pt x="0" y="0"/>
                  </a:moveTo>
                  <a:lnTo>
                    <a:pt x="1117101" y="0"/>
                  </a:lnTo>
                  <a:lnTo>
                    <a:pt x="1117101" y="5403844"/>
                  </a:lnTo>
                  <a:lnTo>
                    <a:pt x="0" y="54038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492104"/>
              </a:stretch>
            </a:blipFill>
            <a:ln>
              <a:noFill/>
            </a:ln>
          </p:spPr>
          <p:txBody>
            <a:bodyPr/>
            <a:lstStyle/>
            <a:p>
              <a:endParaRPr lang="en-IN" sz="1450" dirty="0"/>
            </a:p>
          </p:txBody>
        </p:sp>
        <p:pic>
          <p:nvPicPr>
            <p:cNvPr id="3" name="Picture 2" descr="A map of india with brown spots&#10;&#10;Description automatically generated">
              <a:extLst>
                <a:ext uri="{FF2B5EF4-FFF2-40B4-BE49-F238E27FC236}">
                  <a16:creationId xmlns:a16="http://schemas.microsoft.com/office/drawing/2014/main" id="{CE08B1A9-50A6-A19B-8483-3968154CA8F5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195" y="6253150"/>
              <a:ext cx="2160000" cy="208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Picture 3" descr="A map of india with brown spots&#10;&#10;Description automatically generated">
              <a:extLst>
                <a:ext uri="{FF2B5EF4-FFF2-40B4-BE49-F238E27FC236}">
                  <a16:creationId xmlns:a16="http://schemas.microsoft.com/office/drawing/2014/main" id="{F48710CE-B02E-E6B9-9114-1B74EB0E017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3692" y="6253150"/>
              <a:ext cx="2160000" cy="208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Picture 4" descr="A map of india with brown spots&#10;&#10;Description automatically generated">
              <a:extLst>
                <a:ext uri="{FF2B5EF4-FFF2-40B4-BE49-F238E27FC236}">
                  <a16:creationId xmlns:a16="http://schemas.microsoft.com/office/drawing/2014/main" id="{07936C2A-30F4-EBC1-9F3D-30992E7F116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366" y="6253150"/>
              <a:ext cx="2160000" cy="208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Picture 5" descr="A map of india with brown spots&#10;&#10;Description automatically generated">
              <a:extLst>
                <a:ext uri="{FF2B5EF4-FFF2-40B4-BE49-F238E27FC236}">
                  <a16:creationId xmlns:a16="http://schemas.microsoft.com/office/drawing/2014/main" id="{41C561DE-07C6-BB10-65F8-D0A762AFDD8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4110" y="6253150"/>
              <a:ext cx="2160000" cy="208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 descr="A map of india with brown spots&#10;&#10;Description automatically generated">
              <a:extLst>
                <a:ext uri="{FF2B5EF4-FFF2-40B4-BE49-F238E27FC236}">
                  <a16:creationId xmlns:a16="http://schemas.microsoft.com/office/drawing/2014/main" id="{9698FFE0-5448-0595-B3A8-978AC3930E0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4110" y="6253150"/>
              <a:ext cx="2160000" cy="208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7" descr="A map of india with brown spots&#10;&#10;Description automatically generated">
              <a:extLst>
                <a:ext uri="{FF2B5EF4-FFF2-40B4-BE49-F238E27FC236}">
                  <a16:creationId xmlns:a16="http://schemas.microsoft.com/office/drawing/2014/main" id="{25551447-FC77-3B83-1F35-C2E23BAED68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3053" y="6253150"/>
              <a:ext cx="2160000" cy="208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Picture 8" descr="A map of india with brown spots&#10;&#10;Description automatically generated">
              <a:extLst>
                <a:ext uri="{FF2B5EF4-FFF2-40B4-BE49-F238E27FC236}">
                  <a16:creationId xmlns:a16="http://schemas.microsoft.com/office/drawing/2014/main" id="{AB52B80E-FCFE-A107-22EC-A1DA9EBF4E3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683" y="2078946"/>
              <a:ext cx="2160000" cy="208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Picture 9" descr="A map of india with brown spots&#10;&#10;Description automatically generated">
              <a:extLst>
                <a:ext uri="{FF2B5EF4-FFF2-40B4-BE49-F238E27FC236}">
                  <a16:creationId xmlns:a16="http://schemas.microsoft.com/office/drawing/2014/main" id="{C2EFFCFE-D8FD-D3CB-5849-EE2B028135B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7180" y="2078946"/>
              <a:ext cx="2160000" cy="208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Picture 10" descr="A map of india with brown spots&#10;&#10;Description automatically generated">
              <a:extLst>
                <a:ext uri="{FF2B5EF4-FFF2-40B4-BE49-F238E27FC236}">
                  <a16:creationId xmlns:a16="http://schemas.microsoft.com/office/drawing/2014/main" id="{709FDCFE-8321-2199-FE43-C7188EDF334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9854" y="2078946"/>
              <a:ext cx="2160000" cy="208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 descr="A map of india with brown spots&#10;&#10;Description automatically generated">
              <a:extLst>
                <a:ext uri="{FF2B5EF4-FFF2-40B4-BE49-F238E27FC236}">
                  <a16:creationId xmlns:a16="http://schemas.microsoft.com/office/drawing/2014/main" id="{B63280C5-F885-5078-F101-FB1D9EBFF433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598" y="2078946"/>
              <a:ext cx="2160000" cy="208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Picture 12" descr="A map of india with brown spots&#10;&#10;Description automatically generated">
              <a:extLst>
                <a:ext uri="{FF2B5EF4-FFF2-40B4-BE49-F238E27FC236}">
                  <a16:creationId xmlns:a16="http://schemas.microsoft.com/office/drawing/2014/main" id="{BA7A0C36-4AA6-DD31-79D2-F5698F320D4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598" y="2078946"/>
              <a:ext cx="2160000" cy="2084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13" descr="A map of india with brown spots&#10;&#10;Description automatically generated">
              <a:extLst>
                <a:ext uri="{FF2B5EF4-FFF2-40B4-BE49-F238E27FC236}">
                  <a16:creationId xmlns:a16="http://schemas.microsoft.com/office/drawing/2014/main" id="{A64C66BF-FBDC-4BB5-BE4C-0678F314C573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6541" y="2078946"/>
              <a:ext cx="2160000" cy="208440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Canva Sans Bold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 2011 to 2022 - SSTA Category Clusters - Observed and Predicted Anomaly</dc:title>
  <cp:lastModifiedBy>Kishan Rathod</cp:lastModifiedBy>
  <cp:revision>5</cp:revision>
  <dcterms:created xsi:type="dcterms:W3CDTF">2006-08-16T00:00:00Z</dcterms:created>
  <dcterms:modified xsi:type="dcterms:W3CDTF">2024-01-07T11:27:58Z</dcterms:modified>
  <dc:identifier>DAF2vEnExKM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2023-12-16T08:01:47Z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954fe218-b9cf-423d-8e71-326c307b9c9b</vt:lpwstr>
  </property>
  <property fmtid="{D5CDD505-2E9C-101B-9397-08002B2CF9AE}" pid="7" name="MSIP_Label_defa4170-0d19-0005-0004-bc88714345d2_ActionId">
    <vt:lpwstr>a93a4990-b2e6-4d8b-b8ba-c30a616f5808</vt:lpwstr>
  </property>
  <property fmtid="{D5CDD505-2E9C-101B-9397-08002B2CF9AE}" pid="8" name="MSIP_Label_defa4170-0d19-0005-0004-bc88714345d2_ContentBits">
    <vt:lpwstr>0</vt:lpwstr>
  </property>
</Properties>
</file>