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833225" cy="6043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153" y="989082"/>
            <a:ext cx="8874919" cy="2104073"/>
          </a:xfrm>
        </p:spPr>
        <p:txBody>
          <a:bodyPr anchor="b"/>
          <a:lstStyle>
            <a:lvl1pPr algn="ctr">
              <a:defRPr sz="52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9153" y="3174296"/>
            <a:ext cx="8874919" cy="1459140"/>
          </a:xfrm>
        </p:spPr>
        <p:txBody>
          <a:bodyPr/>
          <a:lstStyle>
            <a:lvl1pPr marL="0" indent="0" algn="ctr">
              <a:buNone/>
              <a:defRPr sz="2115"/>
            </a:lvl1pPr>
            <a:lvl2pPr marL="402930" indent="0" algn="ctr">
              <a:buNone/>
              <a:defRPr sz="1763"/>
            </a:lvl2pPr>
            <a:lvl3pPr marL="805861" indent="0" algn="ctr">
              <a:buNone/>
              <a:defRPr sz="1586"/>
            </a:lvl3pPr>
            <a:lvl4pPr marL="1208791" indent="0" algn="ctr">
              <a:buNone/>
              <a:defRPr sz="1410"/>
            </a:lvl4pPr>
            <a:lvl5pPr marL="1611721" indent="0" algn="ctr">
              <a:buNone/>
              <a:defRPr sz="1410"/>
            </a:lvl5pPr>
            <a:lvl6pPr marL="2014652" indent="0" algn="ctr">
              <a:buNone/>
              <a:defRPr sz="1410"/>
            </a:lvl6pPr>
            <a:lvl7pPr marL="2417582" indent="0" algn="ctr">
              <a:buNone/>
              <a:defRPr sz="1410"/>
            </a:lvl7pPr>
            <a:lvl8pPr marL="2820513" indent="0" algn="ctr">
              <a:buNone/>
              <a:defRPr sz="1410"/>
            </a:lvl8pPr>
            <a:lvl9pPr marL="3223443" indent="0" algn="ctr">
              <a:buNone/>
              <a:defRPr sz="141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239-DDA0-4BCB-873B-C4C15E792A7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96F8-130C-4211-985F-FC161435A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2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239-DDA0-4BCB-873B-C4C15E792A7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96F8-130C-4211-985F-FC161435A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26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68152" y="321766"/>
            <a:ext cx="2551539" cy="51216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534" y="321766"/>
            <a:ext cx="7506702" cy="5121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239-DDA0-4BCB-873B-C4C15E792A7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96F8-130C-4211-985F-FC161435A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83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239-DDA0-4BCB-873B-C4C15E792A7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96F8-130C-4211-985F-FC161435A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1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371" y="1506707"/>
            <a:ext cx="10206157" cy="2513975"/>
          </a:xfrm>
        </p:spPr>
        <p:txBody>
          <a:bodyPr anchor="b"/>
          <a:lstStyle>
            <a:lvl1pPr>
              <a:defRPr sz="52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371" y="4044465"/>
            <a:ext cx="10206157" cy="1322040"/>
          </a:xfrm>
        </p:spPr>
        <p:txBody>
          <a:bodyPr/>
          <a:lstStyle>
            <a:lvl1pPr marL="0" indent="0">
              <a:buNone/>
              <a:defRPr sz="2115">
                <a:solidFill>
                  <a:schemeClr val="tx1">
                    <a:tint val="75000"/>
                  </a:schemeClr>
                </a:solidFill>
              </a:defRPr>
            </a:lvl1pPr>
            <a:lvl2pPr marL="40293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2pPr>
            <a:lvl3pPr marL="805861" indent="0">
              <a:buNone/>
              <a:defRPr sz="1586">
                <a:solidFill>
                  <a:schemeClr val="tx1">
                    <a:tint val="75000"/>
                  </a:schemeClr>
                </a:solidFill>
              </a:defRPr>
            </a:lvl3pPr>
            <a:lvl4pPr marL="1208791" indent="0">
              <a:buNone/>
              <a:defRPr sz="1410">
                <a:solidFill>
                  <a:schemeClr val="tx1">
                    <a:tint val="75000"/>
                  </a:schemeClr>
                </a:solidFill>
              </a:defRPr>
            </a:lvl4pPr>
            <a:lvl5pPr marL="1611721" indent="0">
              <a:buNone/>
              <a:defRPr sz="1410">
                <a:solidFill>
                  <a:schemeClr val="tx1">
                    <a:tint val="75000"/>
                  </a:schemeClr>
                </a:solidFill>
              </a:defRPr>
            </a:lvl5pPr>
            <a:lvl6pPr marL="2014652" indent="0">
              <a:buNone/>
              <a:defRPr sz="1410">
                <a:solidFill>
                  <a:schemeClr val="tx1">
                    <a:tint val="75000"/>
                  </a:schemeClr>
                </a:solidFill>
              </a:defRPr>
            </a:lvl6pPr>
            <a:lvl7pPr marL="2417582" indent="0">
              <a:buNone/>
              <a:defRPr sz="1410">
                <a:solidFill>
                  <a:schemeClr val="tx1">
                    <a:tint val="75000"/>
                  </a:schemeClr>
                </a:solidFill>
              </a:defRPr>
            </a:lvl7pPr>
            <a:lvl8pPr marL="2820513" indent="0">
              <a:buNone/>
              <a:defRPr sz="1410">
                <a:solidFill>
                  <a:schemeClr val="tx1">
                    <a:tint val="75000"/>
                  </a:schemeClr>
                </a:solidFill>
              </a:defRPr>
            </a:lvl8pPr>
            <a:lvl9pPr marL="3223443" indent="0">
              <a:buNone/>
              <a:defRPr sz="14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239-DDA0-4BCB-873B-C4C15E792A7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96F8-130C-4211-985F-FC161435A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3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534" y="1608832"/>
            <a:ext cx="5029121" cy="38346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0570" y="1608832"/>
            <a:ext cx="5029121" cy="38346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239-DDA0-4BCB-873B-C4C15E792A7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96F8-130C-4211-985F-FC161435A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22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75" y="321767"/>
            <a:ext cx="10206157" cy="11681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076" y="1481525"/>
            <a:ext cx="5006008" cy="726073"/>
          </a:xfrm>
        </p:spPr>
        <p:txBody>
          <a:bodyPr anchor="b"/>
          <a:lstStyle>
            <a:lvl1pPr marL="0" indent="0">
              <a:buNone/>
              <a:defRPr sz="2115" b="1"/>
            </a:lvl1pPr>
            <a:lvl2pPr marL="402930" indent="0">
              <a:buNone/>
              <a:defRPr sz="1763" b="1"/>
            </a:lvl2pPr>
            <a:lvl3pPr marL="805861" indent="0">
              <a:buNone/>
              <a:defRPr sz="1586" b="1"/>
            </a:lvl3pPr>
            <a:lvl4pPr marL="1208791" indent="0">
              <a:buNone/>
              <a:defRPr sz="1410" b="1"/>
            </a:lvl4pPr>
            <a:lvl5pPr marL="1611721" indent="0">
              <a:buNone/>
              <a:defRPr sz="1410" b="1"/>
            </a:lvl5pPr>
            <a:lvl6pPr marL="2014652" indent="0">
              <a:buNone/>
              <a:defRPr sz="1410" b="1"/>
            </a:lvl6pPr>
            <a:lvl7pPr marL="2417582" indent="0">
              <a:buNone/>
              <a:defRPr sz="1410" b="1"/>
            </a:lvl7pPr>
            <a:lvl8pPr marL="2820513" indent="0">
              <a:buNone/>
              <a:defRPr sz="1410" b="1"/>
            </a:lvl8pPr>
            <a:lvl9pPr marL="3223443" indent="0">
              <a:buNone/>
              <a:defRPr sz="14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076" y="2207598"/>
            <a:ext cx="5006008" cy="32470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570" y="1481525"/>
            <a:ext cx="5030662" cy="726073"/>
          </a:xfrm>
        </p:spPr>
        <p:txBody>
          <a:bodyPr anchor="b"/>
          <a:lstStyle>
            <a:lvl1pPr marL="0" indent="0">
              <a:buNone/>
              <a:defRPr sz="2115" b="1"/>
            </a:lvl1pPr>
            <a:lvl2pPr marL="402930" indent="0">
              <a:buNone/>
              <a:defRPr sz="1763" b="1"/>
            </a:lvl2pPr>
            <a:lvl3pPr marL="805861" indent="0">
              <a:buNone/>
              <a:defRPr sz="1586" b="1"/>
            </a:lvl3pPr>
            <a:lvl4pPr marL="1208791" indent="0">
              <a:buNone/>
              <a:defRPr sz="1410" b="1"/>
            </a:lvl4pPr>
            <a:lvl5pPr marL="1611721" indent="0">
              <a:buNone/>
              <a:defRPr sz="1410" b="1"/>
            </a:lvl5pPr>
            <a:lvl6pPr marL="2014652" indent="0">
              <a:buNone/>
              <a:defRPr sz="1410" b="1"/>
            </a:lvl6pPr>
            <a:lvl7pPr marL="2417582" indent="0">
              <a:buNone/>
              <a:defRPr sz="1410" b="1"/>
            </a:lvl7pPr>
            <a:lvl8pPr marL="2820513" indent="0">
              <a:buNone/>
              <a:defRPr sz="1410" b="1"/>
            </a:lvl8pPr>
            <a:lvl9pPr marL="3223443" indent="0">
              <a:buNone/>
              <a:defRPr sz="14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570" y="2207598"/>
            <a:ext cx="5030662" cy="32470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239-DDA0-4BCB-873B-C4C15E792A7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96F8-130C-4211-985F-FC161435A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84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239-DDA0-4BCB-873B-C4C15E792A7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96F8-130C-4211-985F-FC161435A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5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239-DDA0-4BCB-873B-C4C15E792A7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96F8-130C-4211-985F-FC161435A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50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76" y="402908"/>
            <a:ext cx="3816523" cy="1410176"/>
          </a:xfrm>
        </p:spPr>
        <p:txBody>
          <a:bodyPr anchor="b"/>
          <a:lstStyle>
            <a:lvl1pPr>
              <a:defRPr sz="28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0662" y="870169"/>
            <a:ext cx="5990570" cy="4294882"/>
          </a:xfrm>
        </p:spPr>
        <p:txBody>
          <a:bodyPr/>
          <a:lstStyle>
            <a:lvl1pPr>
              <a:defRPr sz="2820"/>
            </a:lvl1pPr>
            <a:lvl2pPr>
              <a:defRPr sz="2468"/>
            </a:lvl2pPr>
            <a:lvl3pPr>
              <a:defRPr sz="2115"/>
            </a:lvl3pPr>
            <a:lvl4pPr>
              <a:defRPr sz="1763"/>
            </a:lvl4pPr>
            <a:lvl5pPr>
              <a:defRPr sz="1763"/>
            </a:lvl5pPr>
            <a:lvl6pPr>
              <a:defRPr sz="1763"/>
            </a:lvl6pPr>
            <a:lvl7pPr>
              <a:defRPr sz="1763"/>
            </a:lvl7pPr>
            <a:lvl8pPr>
              <a:defRPr sz="1763"/>
            </a:lvl8pPr>
            <a:lvl9pPr>
              <a:defRPr sz="176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076" y="1813084"/>
            <a:ext cx="3816523" cy="3358962"/>
          </a:xfrm>
        </p:spPr>
        <p:txBody>
          <a:bodyPr/>
          <a:lstStyle>
            <a:lvl1pPr marL="0" indent="0">
              <a:buNone/>
              <a:defRPr sz="1410"/>
            </a:lvl1pPr>
            <a:lvl2pPr marL="402930" indent="0">
              <a:buNone/>
              <a:defRPr sz="1234"/>
            </a:lvl2pPr>
            <a:lvl3pPr marL="805861" indent="0">
              <a:buNone/>
              <a:defRPr sz="1058"/>
            </a:lvl3pPr>
            <a:lvl4pPr marL="1208791" indent="0">
              <a:buNone/>
              <a:defRPr sz="881"/>
            </a:lvl4pPr>
            <a:lvl5pPr marL="1611721" indent="0">
              <a:buNone/>
              <a:defRPr sz="881"/>
            </a:lvl5pPr>
            <a:lvl6pPr marL="2014652" indent="0">
              <a:buNone/>
              <a:defRPr sz="881"/>
            </a:lvl6pPr>
            <a:lvl7pPr marL="2417582" indent="0">
              <a:buNone/>
              <a:defRPr sz="881"/>
            </a:lvl7pPr>
            <a:lvl8pPr marL="2820513" indent="0">
              <a:buNone/>
              <a:defRPr sz="881"/>
            </a:lvl8pPr>
            <a:lvl9pPr marL="3223443" indent="0">
              <a:buNone/>
              <a:defRPr sz="8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239-DDA0-4BCB-873B-C4C15E792A7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96F8-130C-4211-985F-FC161435A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4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76" y="402908"/>
            <a:ext cx="3816523" cy="1410176"/>
          </a:xfrm>
        </p:spPr>
        <p:txBody>
          <a:bodyPr anchor="b"/>
          <a:lstStyle>
            <a:lvl1pPr>
              <a:defRPr sz="28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30662" y="870169"/>
            <a:ext cx="5990570" cy="4294882"/>
          </a:xfrm>
        </p:spPr>
        <p:txBody>
          <a:bodyPr anchor="t"/>
          <a:lstStyle>
            <a:lvl1pPr marL="0" indent="0">
              <a:buNone/>
              <a:defRPr sz="2820"/>
            </a:lvl1pPr>
            <a:lvl2pPr marL="402930" indent="0">
              <a:buNone/>
              <a:defRPr sz="2468"/>
            </a:lvl2pPr>
            <a:lvl3pPr marL="805861" indent="0">
              <a:buNone/>
              <a:defRPr sz="2115"/>
            </a:lvl3pPr>
            <a:lvl4pPr marL="1208791" indent="0">
              <a:buNone/>
              <a:defRPr sz="1763"/>
            </a:lvl4pPr>
            <a:lvl5pPr marL="1611721" indent="0">
              <a:buNone/>
              <a:defRPr sz="1763"/>
            </a:lvl5pPr>
            <a:lvl6pPr marL="2014652" indent="0">
              <a:buNone/>
              <a:defRPr sz="1763"/>
            </a:lvl6pPr>
            <a:lvl7pPr marL="2417582" indent="0">
              <a:buNone/>
              <a:defRPr sz="1763"/>
            </a:lvl7pPr>
            <a:lvl8pPr marL="2820513" indent="0">
              <a:buNone/>
              <a:defRPr sz="1763"/>
            </a:lvl8pPr>
            <a:lvl9pPr marL="3223443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076" y="1813084"/>
            <a:ext cx="3816523" cy="3358962"/>
          </a:xfrm>
        </p:spPr>
        <p:txBody>
          <a:bodyPr/>
          <a:lstStyle>
            <a:lvl1pPr marL="0" indent="0">
              <a:buNone/>
              <a:defRPr sz="1410"/>
            </a:lvl1pPr>
            <a:lvl2pPr marL="402930" indent="0">
              <a:buNone/>
              <a:defRPr sz="1234"/>
            </a:lvl2pPr>
            <a:lvl3pPr marL="805861" indent="0">
              <a:buNone/>
              <a:defRPr sz="1058"/>
            </a:lvl3pPr>
            <a:lvl4pPr marL="1208791" indent="0">
              <a:buNone/>
              <a:defRPr sz="881"/>
            </a:lvl4pPr>
            <a:lvl5pPr marL="1611721" indent="0">
              <a:buNone/>
              <a:defRPr sz="881"/>
            </a:lvl5pPr>
            <a:lvl6pPr marL="2014652" indent="0">
              <a:buNone/>
              <a:defRPr sz="881"/>
            </a:lvl6pPr>
            <a:lvl7pPr marL="2417582" indent="0">
              <a:buNone/>
              <a:defRPr sz="881"/>
            </a:lvl7pPr>
            <a:lvl8pPr marL="2820513" indent="0">
              <a:buNone/>
              <a:defRPr sz="881"/>
            </a:lvl8pPr>
            <a:lvl9pPr marL="3223443" indent="0">
              <a:buNone/>
              <a:defRPr sz="8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3239-DDA0-4BCB-873B-C4C15E792A7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A96F8-130C-4211-985F-FC161435A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06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3534" y="321767"/>
            <a:ext cx="10206157" cy="1168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534" y="1608832"/>
            <a:ext cx="10206157" cy="38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534" y="5601535"/>
            <a:ext cx="2662476" cy="321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83239-DDA0-4BCB-873B-C4C15E792A7F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19756" y="5601535"/>
            <a:ext cx="3993713" cy="321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7215" y="5601535"/>
            <a:ext cx="2662476" cy="3217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96F8-130C-4211-985F-FC161435A8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30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5861" rtl="0" eaLnBrk="1" latinLnBrk="0" hangingPunct="1">
        <a:lnSpc>
          <a:spcPct val="90000"/>
        </a:lnSpc>
        <a:spcBef>
          <a:spcPct val="0"/>
        </a:spcBef>
        <a:buNone/>
        <a:defRPr sz="38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465" indent="-201465" algn="l" defTabSz="805861" rtl="0" eaLnBrk="1" latinLnBrk="0" hangingPunct="1">
        <a:lnSpc>
          <a:spcPct val="90000"/>
        </a:lnSpc>
        <a:spcBef>
          <a:spcPts val="881"/>
        </a:spcBef>
        <a:buFont typeface="Arial" panose="020B0604020202020204" pitchFamily="34" charset="0"/>
        <a:buChar char="•"/>
        <a:defRPr sz="2468" kern="1200">
          <a:solidFill>
            <a:schemeClr val="tx1"/>
          </a:solidFill>
          <a:latin typeface="+mn-lt"/>
          <a:ea typeface="+mn-ea"/>
          <a:cs typeface="+mn-cs"/>
        </a:defRPr>
      </a:lvl1pPr>
      <a:lvl2pPr marL="604396" indent="-201465" algn="l" defTabSz="805861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2115" kern="1200">
          <a:solidFill>
            <a:schemeClr val="tx1"/>
          </a:solidFill>
          <a:latin typeface="+mn-lt"/>
          <a:ea typeface="+mn-ea"/>
          <a:cs typeface="+mn-cs"/>
        </a:defRPr>
      </a:lvl2pPr>
      <a:lvl3pPr marL="1007326" indent="-201465" algn="l" defTabSz="805861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763" kern="1200">
          <a:solidFill>
            <a:schemeClr val="tx1"/>
          </a:solidFill>
          <a:latin typeface="+mn-lt"/>
          <a:ea typeface="+mn-ea"/>
          <a:cs typeface="+mn-cs"/>
        </a:defRPr>
      </a:lvl3pPr>
      <a:lvl4pPr marL="1410256" indent="-201465" algn="l" defTabSz="805861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6" kern="1200">
          <a:solidFill>
            <a:schemeClr val="tx1"/>
          </a:solidFill>
          <a:latin typeface="+mn-lt"/>
          <a:ea typeface="+mn-ea"/>
          <a:cs typeface="+mn-cs"/>
        </a:defRPr>
      </a:lvl4pPr>
      <a:lvl5pPr marL="1813187" indent="-201465" algn="l" defTabSz="805861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6" kern="1200">
          <a:solidFill>
            <a:schemeClr val="tx1"/>
          </a:solidFill>
          <a:latin typeface="+mn-lt"/>
          <a:ea typeface="+mn-ea"/>
          <a:cs typeface="+mn-cs"/>
        </a:defRPr>
      </a:lvl5pPr>
      <a:lvl6pPr marL="2216117" indent="-201465" algn="l" defTabSz="805861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6" kern="1200">
          <a:solidFill>
            <a:schemeClr val="tx1"/>
          </a:solidFill>
          <a:latin typeface="+mn-lt"/>
          <a:ea typeface="+mn-ea"/>
          <a:cs typeface="+mn-cs"/>
        </a:defRPr>
      </a:lvl6pPr>
      <a:lvl7pPr marL="2619047" indent="-201465" algn="l" defTabSz="805861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6" kern="1200">
          <a:solidFill>
            <a:schemeClr val="tx1"/>
          </a:solidFill>
          <a:latin typeface="+mn-lt"/>
          <a:ea typeface="+mn-ea"/>
          <a:cs typeface="+mn-cs"/>
        </a:defRPr>
      </a:lvl7pPr>
      <a:lvl8pPr marL="3021978" indent="-201465" algn="l" defTabSz="805861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6" kern="1200">
          <a:solidFill>
            <a:schemeClr val="tx1"/>
          </a:solidFill>
          <a:latin typeface="+mn-lt"/>
          <a:ea typeface="+mn-ea"/>
          <a:cs typeface="+mn-cs"/>
        </a:defRPr>
      </a:lvl8pPr>
      <a:lvl9pPr marL="3424908" indent="-201465" algn="l" defTabSz="805861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5861" rtl="0" eaLnBrk="1" latinLnBrk="0" hangingPunct="1">
        <a:defRPr sz="1586" kern="1200">
          <a:solidFill>
            <a:schemeClr val="tx1"/>
          </a:solidFill>
          <a:latin typeface="+mn-lt"/>
          <a:ea typeface="+mn-ea"/>
          <a:cs typeface="+mn-cs"/>
        </a:defRPr>
      </a:lvl1pPr>
      <a:lvl2pPr marL="402930" algn="l" defTabSz="805861" rtl="0" eaLnBrk="1" latinLnBrk="0" hangingPunct="1">
        <a:defRPr sz="1586" kern="1200">
          <a:solidFill>
            <a:schemeClr val="tx1"/>
          </a:solidFill>
          <a:latin typeface="+mn-lt"/>
          <a:ea typeface="+mn-ea"/>
          <a:cs typeface="+mn-cs"/>
        </a:defRPr>
      </a:lvl2pPr>
      <a:lvl3pPr marL="805861" algn="l" defTabSz="805861" rtl="0" eaLnBrk="1" latinLnBrk="0" hangingPunct="1">
        <a:defRPr sz="1586" kern="1200">
          <a:solidFill>
            <a:schemeClr val="tx1"/>
          </a:solidFill>
          <a:latin typeface="+mn-lt"/>
          <a:ea typeface="+mn-ea"/>
          <a:cs typeface="+mn-cs"/>
        </a:defRPr>
      </a:lvl3pPr>
      <a:lvl4pPr marL="1208791" algn="l" defTabSz="805861" rtl="0" eaLnBrk="1" latinLnBrk="0" hangingPunct="1">
        <a:defRPr sz="1586" kern="1200">
          <a:solidFill>
            <a:schemeClr val="tx1"/>
          </a:solidFill>
          <a:latin typeface="+mn-lt"/>
          <a:ea typeface="+mn-ea"/>
          <a:cs typeface="+mn-cs"/>
        </a:defRPr>
      </a:lvl4pPr>
      <a:lvl5pPr marL="1611721" algn="l" defTabSz="805861" rtl="0" eaLnBrk="1" latinLnBrk="0" hangingPunct="1">
        <a:defRPr sz="1586" kern="1200">
          <a:solidFill>
            <a:schemeClr val="tx1"/>
          </a:solidFill>
          <a:latin typeface="+mn-lt"/>
          <a:ea typeface="+mn-ea"/>
          <a:cs typeface="+mn-cs"/>
        </a:defRPr>
      </a:lvl5pPr>
      <a:lvl6pPr marL="2014652" algn="l" defTabSz="805861" rtl="0" eaLnBrk="1" latinLnBrk="0" hangingPunct="1">
        <a:defRPr sz="1586" kern="1200">
          <a:solidFill>
            <a:schemeClr val="tx1"/>
          </a:solidFill>
          <a:latin typeface="+mn-lt"/>
          <a:ea typeface="+mn-ea"/>
          <a:cs typeface="+mn-cs"/>
        </a:defRPr>
      </a:lvl6pPr>
      <a:lvl7pPr marL="2417582" algn="l" defTabSz="805861" rtl="0" eaLnBrk="1" latinLnBrk="0" hangingPunct="1">
        <a:defRPr sz="1586" kern="1200">
          <a:solidFill>
            <a:schemeClr val="tx1"/>
          </a:solidFill>
          <a:latin typeface="+mn-lt"/>
          <a:ea typeface="+mn-ea"/>
          <a:cs typeface="+mn-cs"/>
        </a:defRPr>
      </a:lvl7pPr>
      <a:lvl8pPr marL="2820513" algn="l" defTabSz="805861" rtl="0" eaLnBrk="1" latinLnBrk="0" hangingPunct="1">
        <a:defRPr sz="1586" kern="1200">
          <a:solidFill>
            <a:schemeClr val="tx1"/>
          </a:solidFill>
          <a:latin typeface="+mn-lt"/>
          <a:ea typeface="+mn-ea"/>
          <a:cs typeface="+mn-cs"/>
        </a:defRPr>
      </a:lvl8pPr>
      <a:lvl9pPr marL="3223443" algn="l" defTabSz="805861" rtl="0" eaLnBrk="1" latinLnBrk="0" hangingPunct="1">
        <a:defRPr sz="15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the world with different colored squares&#10;&#10;Description automatically generated">
            <a:extLst>
              <a:ext uri="{FF2B5EF4-FFF2-40B4-BE49-F238E27FC236}">
                <a16:creationId xmlns:a16="http://schemas.microsoft.com/office/drawing/2014/main" id="{5805B37B-E3B2-FE54-E455-C734E929C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" y="0"/>
            <a:ext cx="11831218" cy="604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Rathod</dc:creator>
  <cp:lastModifiedBy>Kishan Rathod</cp:lastModifiedBy>
  <cp:revision>3</cp:revision>
  <dcterms:created xsi:type="dcterms:W3CDTF">2023-12-16T08:27:26Z</dcterms:created>
  <dcterms:modified xsi:type="dcterms:W3CDTF">2024-01-07T08:07:00Z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2023-12-16T08:28:14Z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954fe218-b9cf-423d-8e71-326c307b9c9b</vt:lpwstr>
  </property>
  <property fmtid="{D5CDD505-2E9C-101B-9397-08002B2CF9AE}" pid="7" name="MSIP_Label_defa4170-0d19-0005-0004-bc88714345d2_ActionId">
    <vt:lpwstr>eb84e48a-fa41-421e-8cf6-f2c06374af61</vt:lpwstr>
  </property>
  <property fmtid="{D5CDD505-2E9C-101B-9397-08002B2CF9AE}" pid="8" name="MSIP_Label_defa4170-0d19-0005-0004-bc88714345d2_ContentBits">
    <vt:lpwstr>0</vt:lpwstr>
  </property>
</Properties>
</file>