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398963" cy="6681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922" y="1093525"/>
            <a:ext cx="3739119" cy="2326252"/>
          </a:xfrm>
        </p:spPr>
        <p:txBody>
          <a:bodyPr anchor="b"/>
          <a:lstStyle>
            <a:lvl1pPr algn="ctr">
              <a:defRPr sz="2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871" y="3509486"/>
            <a:ext cx="3299222" cy="1613218"/>
          </a:xfrm>
        </p:spPr>
        <p:txBody>
          <a:bodyPr/>
          <a:lstStyle>
            <a:lvl1pPr marL="0" indent="0" algn="ctr">
              <a:buNone/>
              <a:defRPr sz="1155"/>
            </a:lvl1pPr>
            <a:lvl2pPr marL="219959" indent="0" algn="ctr">
              <a:buNone/>
              <a:defRPr sz="962"/>
            </a:lvl2pPr>
            <a:lvl3pPr marL="439918" indent="0" algn="ctr">
              <a:buNone/>
              <a:defRPr sz="866"/>
            </a:lvl3pPr>
            <a:lvl4pPr marL="659877" indent="0" algn="ctr">
              <a:buNone/>
              <a:defRPr sz="770"/>
            </a:lvl4pPr>
            <a:lvl5pPr marL="879836" indent="0" algn="ctr">
              <a:buNone/>
              <a:defRPr sz="770"/>
            </a:lvl5pPr>
            <a:lvl6pPr marL="1099795" indent="0" algn="ctr">
              <a:buNone/>
              <a:defRPr sz="770"/>
            </a:lvl6pPr>
            <a:lvl7pPr marL="1319754" indent="0" algn="ctr">
              <a:buNone/>
              <a:defRPr sz="770"/>
            </a:lvl7pPr>
            <a:lvl8pPr marL="1539712" indent="0" algn="ctr">
              <a:buNone/>
              <a:defRPr sz="770"/>
            </a:lvl8pPr>
            <a:lvl9pPr marL="1759671" indent="0" algn="ctr">
              <a:buNone/>
              <a:defRPr sz="7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0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5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8008" y="355744"/>
            <a:ext cx="948526" cy="56625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429" y="355744"/>
            <a:ext cx="2790592" cy="5662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9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8" y="1665809"/>
            <a:ext cx="3794106" cy="2779438"/>
          </a:xfrm>
        </p:spPr>
        <p:txBody>
          <a:bodyPr anchor="b"/>
          <a:lstStyle>
            <a:lvl1pPr>
              <a:defRPr sz="2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138" y="4471541"/>
            <a:ext cx="3794106" cy="1461641"/>
          </a:xfrm>
        </p:spPr>
        <p:txBody>
          <a:bodyPr/>
          <a:lstStyle>
            <a:lvl1pPr marL="0" indent="0">
              <a:buNone/>
              <a:defRPr sz="1155">
                <a:solidFill>
                  <a:schemeClr val="tx1"/>
                </a:solidFill>
              </a:defRPr>
            </a:lvl1pPr>
            <a:lvl2pPr marL="219959" indent="0">
              <a:buNone/>
              <a:defRPr sz="962">
                <a:solidFill>
                  <a:schemeClr val="tx1">
                    <a:tint val="75000"/>
                  </a:schemeClr>
                </a:solidFill>
              </a:defRPr>
            </a:lvl2pPr>
            <a:lvl3pPr marL="43991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3pPr>
            <a:lvl4pPr marL="659877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4pPr>
            <a:lvl5pPr marL="879836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5pPr>
            <a:lvl6pPr marL="1099795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6pPr>
            <a:lvl7pPr marL="1319754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7pPr>
            <a:lvl8pPr marL="1539712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8pPr>
            <a:lvl9pPr marL="1759671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429" y="1778717"/>
            <a:ext cx="1869559" cy="4239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975" y="1778717"/>
            <a:ext cx="1869559" cy="4239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1" y="355745"/>
            <a:ext cx="3794106" cy="1291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002" y="1637967"/>
            <a:ext cx="1860967" cy="802742"/>
          </a:xfrm>
        </p:spPr>
        <p:txBody>
          <a:bodyPr anchor="b"/>
          <a:lstStyle>
            <a:lvl1pPr marL="0" indent="0">
              <a:buNone/>
              <a:defRPr sz="1155" b="1"/>
            </a:lvl1pPr>
            <a:lvl2pPr marL="219959" indent="0">
              <a:buNone/>
              <a:defRPr sz="962" b="1"/>
            </a:lvl2pPr>
            <a:lvl3pPr marL="439918" indent="0">
              <a:buNone/>
              <a:defRPr sz="866" b="1"/>
            </a:lvl3pPr>
            <a:lvl4pPr marL="659877" indent="0">
              <a:buNone/>
              <a:defRPr sz="770" b="1"/>
            </a:lvl4pPr>
            <a:lvl5pPr marL="879836" indent="0">
              <a:buNone/>
              <a:defRPr sz="770" b="1"/>
            </a:lvl5pPr>
            <a:lvl6pPr marL="1099795" indent="0">
              <a:buNone/>
              <a:defRPr sz="770" b="1"/>
            </a:lvl6pPr>
            <a:lvl7pPr marL="1319754" indent="0">
              <a:buNone/>
              <a:defRPr sz="770" b="1"/>
            </a:lvl7pPr>
            <a:lvl8pPr marL="1539712" indent="0">
              <a:buNone/>
              <a:defRPr sz="770" b="1"/>
            </a:lvl8pPr>
            <a:lvl9pPr marL="1759671" indent="0">
              <a:buNone/>
              <a:defRPr sz="7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002" y="2440709"/>
            <a:ext cx="1860967" cy="3589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6975" y="1637967"/>
            <a:ext cx="1870132" cy="802742"/>
          </a:xfrm>
        </p:spPr>
        <p:txBody>
          <a:bodyPr anchor="b"/>
          <a:lstStyle>
            <a:lvl1pPr marL="0" indent="0">
              <a:buNone/>
              <a:defRPr sz="1155" b="1"/>
            </a:lvl1pPr>
            <a:lvl2pPr marL="219959" indent="0">
              <a:buNone/>
              <a:defRPr sz="962" b="1"/>
            </a:lvl2pPr>
            <a:lvl3pPr marL="439918" indent="0">
              <a:buNone/>
              <a:defRPr sz="866" b="1"/>
            </a:lvl3pPr>
            <a:lvl4pPr marL="659877" indent="0">
              <a:buNone/>
              <a:defRPr sz="770" b="1"/>
            </a:lvl4pPr>
            <a:lvl5pPr marL="879836" indent="0">
              <a:buNone/>
              <a:defRPr sz="770" b="1"/>
            </a:lvl5pPr>
            <a:lvl6pPr marL="1099795" indent="0">
              <a:buNone/>
              <a:defRPr sz="770" b="1"/>
            </a:lvl6pPr>
            <a:lvl7pPr marL="1319754" indent="0">
              <a:buNone/>
              <a:defRPr sz="770" b="1"/>
            </a:lvl7pPr>
            <a:lvl8pPr marL="1539712" indent="0">
              <a:buNone/>
              <a:defRPr sz="770" b="1"/>
            </a:lvl8pPr>
            <a:lvl9pPr marL="1759671" indent="0">
              <a:buNone/>
              <a:defRPr sz="7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6975" y="2440709"/>
            <a:ext cx="1870132" cy="3589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2" y="445452"/>
            <a:ext cx="1418780" cy="1559084"/>
          </a:xfrm>
        </p:spPr>
        <p:txBody>
          <a:bodyPr anchor="b"/>
          <a:lstStyle>
            <a:lvl1pPr>
              <a:defRPr sz="1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132" y="962055"/>
            <a:ext cx="2226975" cy="4748400"/>
          </a:xfrm>
        </p:spPr>
        <p:txBody>
          <a:bodyPr/>
          <a:lstStyle>
            <a:lvl1pPr>
              <a:defRPr sz="1540"/>
            </a:lvl1pPr>
            <a:lvl2pPr>
              <a:defRPr sz="1347"/>
            </a:lvl2pPr>
            <a:lvl3pPr>
              <a:defRPr sz="1155"/>
            </a:lvl3pPr>
            <a:lvl4pPr>
              <a:defRPr sz="962"/>
            </a:lvl4pPr>
            <a:lvl5pPr>
              <a:defRPr sz="962"/>
            </a:lvl5pPr>
            <a:lvl6pPr>
              <a:defRPr sz="962"/>
            </a:lvl6pPr>
            <a:lvl7pPr>
              <a:defRPr sz="962"/>
            </a:lvl7pPr>
            <a:lvl8pPr>
              <a:defRPr sz="962"/>
            </a:lvl8pPr>
            <a:lvl9pPr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002" y="2004536"/>
            <a:ext cx="1418780" cy="3713652"/>
          </a:xfrm>
        </p:spPr>
        <p:txBody>
          <a:bodyPr/>
          <a:lstStyle>
            <a:lvl1pPr marL="0" indent="0">
              <a:buNone/>
              <a:defRPr sz="770"/>
            </a:lvl1pPr>
            <a:lvl2pPr marL="219959" indent="0">
              <a:buNone/>
              <a:defRPr sz="674"/>
            </a:lvl2pPr>
            <a:lvl3pPr marL="439918" indent="0">
              <a:buNone/>
              <a:defRPr sz="577"/>
            </a:lvl3pPr>
            <a:lvl4pPr marL="659877" indent="0">
              <a:buNone/>
              <a:defRPr sz="481"/>
            </a:lvl4pPr>
            <a:lvl5pPr marL="879836" indent="0">
              <a:buNone/>
              <a:defRPr sz="481"/>
            </a:lvl5pPr>
            <a:lvl6pPr marL="1099795" indent="0">
              <a:buNone/>
              <a:defRPr sz="481"/>
            </a:lvl6pPr>
            <a:lvl7pPr marL="1319754" indent="0">
              <a:buNone/>
              <a:defRPr sz="481"/>
            </a:lvl7pPr>
            <a:lvl8pPr marL="1539712" indent="0">
              <a:buNone/>
              <a:defRPr sz="481"/>
            </a:lvl8pPr>
            <a:lvl9pPr marL="1759671" indent="0">
              <a:buNone/>
              <a:defRPr sz="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2" y="445452"/>
            <a:ext cx="1418780" cy="1559084"/>
          </a:xfrm>
        </p:spPr>
        <p:txBody>
          <a:bodyPr anchor="b"/>
          <a:lstStyle>
            <a:lvl1pPr>
              <a:defRPr sz="1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70132" y="962055"/>
            <a:ext cx="2226975" cy="4748400"/>
          </a:xfrm>
        </p:spPr>
        <p:txBody>
          <a:bodyPr anchor="t"/>
          <a:lstStyle>
            <a:lvl1pPr marL="0" indent="0">
              <a:buNone/>
              <a:defRPr sz="1540"/>
            </a:lvl1pPr>
            <a:lvl2pPr marL="219959" indent="0">
              <a:buNone/>
              <a:defRPr sz="1347"/>
            </a:lvl2pPr>
            <a:lvl3pPr marL="439918" indent="0">
              <a:buNone/>
              <a:defRPr sz="1155"/>
            </a:lvl3pPr>
            <a:lvl4pPr marL="659877" indent="0">
              <a:buNone/>
              <a:defRPr sz="962"/>
            </a:lvl4pPr>
            <a:lvl5pPr marL="879836" indent="0">
              <a:buNone/>
              <a:defRPr sz="962"/>
            </a:lvl5pPr>
            <a:lvl6pPr marL="1099795" indent="0">
              <a:buNone/>
              <a:defRPr sz="962"/>
            </a:lvl6pPr>
            <a:lvl7pPr marL="1319754" indent="0">
              <a:buNone/>
              <a:defRPr sz="962"/>
            </a:lvl7pPr>
            <a:lvl8pPr marL="1539712" indent="0">
              <a:buNone/>
              <a:defRPr sz="962"/>
            </a:lvl8pPr>
            <a:lvl9pPr marL="1759671" indent="0">
              <a:buNone/>
              <a:defRPr sz="9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002" y="2004536"/>
            <a:ext cx="1418780" cy="3713652"/>
          </a:xfrm>
        </p:spPr>
        <p:txBody>
          <a:bodyPr/>
          <a:lstStyle>
            <a:lvl1pPr marL="0" indent="0">
              <a:buNone/>
              <a:defRPr sz="770"/>
            </a:lvl1pPr>
            <a:lvl2pPr marL="219959" indent="0">
              <a:buNone/>
              <a:defRPr sz="674"/>
            </a:lvl2pPr>
            <a:lvl3pPr marL="439918" indent="0">
              <a:buNone/>
              <a:defRPr sz="577"/>
            </a:lvl3pPr>
            <a:lvl4pPr marL="659877" indent="0">
              <a:buNone/>
              <a:defRPr sz="481"/>
            </a:lvl4pPr>
            <a:lvl5pPr marL="879836" indent="0">
              <a:buNone/>
              <a:defRPr sz="481"/>
            </a:lvl5pPr>
            <a:lvl6pPr marL="1099795" indent="0">
              <a:buNone/>
              <a:defRPr sz="481"/>
            </a:lvl6pPr>
            <a:lvl7pPr marL="1319754" indent="0">
              <a:buNone/>
              <a:defRPr sz="481"/>
            </a:lvl7pPr>
            <a:lvl8pPr marL="1539712" indent="0">
              <a:buNone/>
              <a:defRPr sz="481"/>
            </a:lvl8pPr>
            <a:lvl9pPr marL="1759671" indent="0">
              <a:buNone/>
              <a:defRPr sz="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429" y="355745"/>
            <a:ext cx="3794106" cy="129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29" y="1778717"/>
            <a:ext cx="3794106" cy="423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429" y="6193029"/>
            <a:ext cx="989767" cy="35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7FFD-9A90-4A2D-AC9C-5BD3B8EC8E75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7157" y="6193029"/>
            <a:ext cx="1484650" cy="35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6767" y="6193029"/>
            <a:ext cx="989767" cy="35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4EA4-BF3E-4723-89C8-BD6DD0814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9918" rtl="0" eaLnBrk="1" latinLnBrk="0" hangingPunct="1">
        <a:lnSpc>
          <a:spcPct val="90000"/>
        </a:lnSpc>
        <a:spcBef>
          <a:spcPct val="0"/>
        </a:spcBef>
        <a:buNone/>
        <a:defRPr sz="2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979" indent="-109979" algn="l" defTabSz="439918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29938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2pPr>
      <a:lvl3pPr marL="549897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3pPr>
      <a:lvl4pPr marL="769856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4pPr>
      <a:lvl5pPr marL="989815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5pPr>
      <a:lvl6pPr marL="1209774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6pPr>
      <a:lvl7pPr marL="1429733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7pPr>
      <a:lvl8pPr marL="1649692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8pPr>
      <a:lvl9pPr marL="1869651" indent="-109979" algn="l" defTabSz="439918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1pPr>
      <a:lvl2pPr marL="219959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2pPr>
      <a:lvl3pPr marL="439918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59877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4pPr>
      <a:lvl5pPr marL="879836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5pPr>
      <a:lvl6pPr marL="1099795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6pPr>
      <a:lvl7pPr marL="1319754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7pPr>
      <a:lvl8pPr marL="1539712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algn="l" defTabSz="439918" rtl="0" eaLnBrk="1" latinLnBrk="0" hangingPunct="1">
        <a:defRPr sz="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63EB97E8-2D62-87B9-3841-9908ED09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00275" cy="5915025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CB439C7F-34E8-A968-B48F-15B7D8F4D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0"/>
            <a:ext cx="2200275" cy="66770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30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8E4E59E96F44A913D5D16F56897C5" ma:contentTypeVersion="7" ma:contentTypeDescription="Create a new document." ma:contentTypeScope="" ma:versionID="68d29ad7d915ee5b75abcfb916366043">
  <xsd:schema xmlns:xsd="http://www.w3.org/2001/XMLSchema" xmlns:xs="http://www.w3.org/2001/XMLSchema" xmlns:p="http://schemas.microsoft.com/office/2006/metadata/properties" xmlns:ns3="c0b8e8e8-815b-453c-abc1-6ab7e586daf3" targetNamespace="http://schemas.microsoft.com/office/2006/metadata/properties" ma:root="true" ma:fieldsID="596dcfd7a2ca977bc0b9c23275651e64" ns3:_="">
    <xsd:import namespace="c0b8e8e8-815b-453c-abc1-6ab7e586da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8e8e8-815b-453c-abc1-6ab7e586d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88274-608E-49DF-ADA0-FAE17B2B040D}">
  <ds:schemaRefs>
    <ds:schemaRef ds:uri="c0b8e8e8-815b-453c-abc1-6ab7e586daf3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04A394-5B9C-47D5-82DA-E39F871C9A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E1354F-AD56-4843-8872-DE199AFCA8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b8e8e8-815b-453c-abc1-6ab7e586da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2</cp:revision>
  <dcterms:created xsi:type="dcterms:W3CDTF">2023-12-16T08:21:51Z</dcterms:created>
  <dcterms:modified xsi:type="dcterms:W3CDTF">2023-12-16T08:25:25Z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2023-12-16T08:23:32Z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d2f609ad-4b42-4f72-9174-f2c697458b73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0x010100D658E4E59E96F44A913D5D16F56897C5</vt:lpwstr>
  </property>
</Properties>
</file>