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194300" cy="3895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93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73" y="637565"/>
            <a:ext cx="4415155" cy="1356289"/>
          </a:xfrm>
        </p:spPr>
        <p:txBody>
          <a:bodyPr anchor="b"/>
          <a:lstStyle>
            <a:lvl1pPr algn="ctr">
              <a:defRPr sz="3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288" y="2046158"/>
            <a:ext cx="3895725" cy="940565"/>
          </a:xfrm>
        </p:spPr>
        <p:txBody>
          <a:bodyPr/>
          <a:lstStyle>
            <a:lvl1pPr marL="0" indent="0" algn="ctr">
              <a:buNone/>
              <a:defRPr sz="1363"/>
            </a:lvl1pPr>
            <a:lvl2pPr marL="259735" indent="0" algn="ctr">
              <a:buNone/>
              <a:defRPr sz="1136"/>
            </a:lvl2pPr>
            <a:lvl3pPr marL="519471" indent="0" algn="ctr">
              <a:buNone/>
              <a:defRPr sz="1023"/>
            </a:lvl3pPr>
            <a:lvl4pPr marL="779206" indent="0" algn="ctr">
              <a:buNone/>
              <a:defRPr sz="909"/>
            </a:lvl4pPr>
            <a:lvl5pPr marL="1038941" indent="0" algn="ctr">
              <a:buNone/>
              <a:defRPr sz="909"/>
            </a:lvl5pPr>
            <a:lvl6pPr marL="1298677" indent="0" algn="ctr">
              <a:buNone/>
              <a:defRPr sz="909"/>
            </a:lvl6pPr>
            <a:lvl7pPr marL="1558412" indent="0" algn="ctr">
              <a:buNone/>
              <a:defRPr sz="909"/>
            </a:lvl7pPr>
            <a:lvl8pPr marL="1818147" indent="0" algn="ctr">
              <a:buNone/>
              <a:defRPr sz="909"/>
            </a:lvl8pPr>
            <a:lvl9pPr marL="2077883" indent="0" algn="ctr">
              <a:buNone/>
              <a:defRPr sz="9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8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7171" y="207411"/>
            <a:ext cx="1120021" cy="33014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08" y="207411"/>
            <a:ext cx="3295134" cy="33014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0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403" y="971227"/>
            <a:ext cx="4480084" cy="1620513"/>
          </a:xfrm>
        </p:spPr>
        <p:txBody>
          <a:bodyPr anchor="b"/>
          <a:lstStyle>
            <a:lvl1pPr>
              <a:defRPr sz="34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03" y="2607071"/>
            <a:ext cx="4480084" cy="852190"/>
          </a:xfrm>
        </p:spPr>
        <p:txBody>
          <a:bodyPr/>
          <a:lstStyle>
            <a:lvl1pPr marL="0" indent="0">
              <a:buNone/>
              <a:defRPr sz="1363">
                <a:solidFill>
                  <a:schemeClr val="tx1"/>
                </a:solidFill>
              </a:defRPr>
            </a:lvl1pPr>
            <a:lvl2pPr marL="259735" indent="0">
              <a:buNone/>
              <a:defRPr sz="1136">
                <a:solidFill>
                  <a:schemeClr val="tx1">
                    <a:tint val="75000"/>
                  </a:schemeClr>
                </a:solidFill>
              </a:defRPr>
            </a:lvl2pPr>
            <a:lvl3pPr marL="519471" indent="0">
              <a:buNone/>
              <a:defRPr sz="1023">
                <a:solidFill>
                  <a:schemeClr val="tx1">
                    <a:tint val="75000"/>
                  </a:schemeClr>
                </a:solidFill>
              </a:defRPr>
            </a:lvl3pPr>
            <a:lvl4pPr marL="779206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4pPr>
            <a:lvl5pPr marL="1038941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5pPr>
            <a:lvl6pPr marL="1298677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6pPr>
            <a:lvl7pPr marL="1558412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7pPr>
            <a:lvl8pPr marL="1818147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8pPr>
            <a:lvl9pPr marL="2077883" indent="0">
              <a:buNone/>
              <a:defRPr sz="9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10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08" y="1037056"/>
            <a:ext cx="2207578" cy="2471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9614" y="1037056"/>
            <a:ext cx="2207578" cy="2471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53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85" y="207412"/>
            <a:ext cx="4480084" cy="7529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785" y="954994"/>
            <a:ext cx="2197432" cy="468028"/>
          </a:xfrm>
        </p:spPr>
        <p:txBody>
          <a:bodyPr anchor="b"/>
          <a:lstStyle>
            <a:lvl1pPr marL="0" indent="0">
              <a:buNone/>
              <a:defRPr sz="1363" b="1"/>
            </a:lvl1pPr>
            <a:lvl2pPr marL="259735" indent="0">
              <a:buNone/>
              <a:defRPr sz="1136" b="1"/>
            </a:lvl2pPr>
            <a:lvl3pPr marL="519471" indent="0">
              <a:buNone/>
              <a:defRPr sz="1023" b="1"/>
            </a:lvl3pPr>
            <a:lvl4pPr marL="779206" indent="0">
              <a:buNone/>
              <a:defRPr sz="909" b="1"/>
            </a:lvl4pPr>
            <a:lvl5pPr marL="1038941" indent="0">
              <a:buNone/>
              <a:defRPr sz="909" b="1"/>
            </a:lvl5pPr>
            <a:lvl6pPr marL="1298677" indent="0">
              <a:buNone/>
              <a:defRPr sz="909" b="1"/>
            </a:lvl6pPr>
            <a:lvl7pPr marL="1558412" indent="0">
              <a:buNone/>
              <a:defRPr sz="909" b="1"/>
            </a:lvl7pPr>
            <a:lvl8pPr marL="1818147" indent="0">
              <a:buNone/>
              <a:defRPr sz="909" b="1"/>
            </a:lvl8pPr>
            <a:lvl9pPr marL="2077883" indent="0">
              <a:buNone/>
              <a:defRPr sz="9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785" y="1423022"/>
            <a:ext cx="2197432" cy="2093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29615" y="954994"/>
            <a:ext cx="2208254" cy="468028"/>
          </a:xfrm>
        </p:spPr>
        <p:txBody>
          <a:bodyPr anchor="b"/>
          <a:lstStyle>
            <a:lvl1pPr marL="0" indent="0">
              <a:buNone/>
              <a:defRPr sz="1363" b="1"/>
            </a:lvl1pPr>
            <a:lvl2pPr marL="259735" indent="0">
              <a:buNone/>
              <a:defRPr sz="1136" b="1"/>
            </a:lvl2pPr>
            <a:lvl3pPr marL="519471" indent="0">
              <a:buNone/>
              <a:defRPr sz="1023" b="1"/>
            </a:lvl3pPr>
            <a:lvl4pPr marL="779206" indent="0">
              <a:buNone/>
              <a:defRPr sz="909" b="1"/>
            </a:lvl4pPr>
            <a:lvl5pPr marL="1038941" indent="0">
              <a:buNone/>
              <a:defRPr sz="909" b="1"/>
            </a:lvl5pPr>
            <a:lvl6pPr marL="1298677" indent="0">
              <a:buNone/>
              <a:defRPr sz="909" b="1"/>
            </a:lvl6pPr>
            <a:lvl7pPr marL="1558412" indent="0">
              <a:buNone/>
              <a:defRPr sz="909" b="1"/>
            </a:lvl7pPr>
            <a:lvl8pPr marL="1818147" indent="0">
              <a:buNone/>
              <a:defRPr sz="909" b="1"/>
            </a:lvl8pPr>
            <a:lvl9pPr marL="2077883" indent="0">
              <a:buNone/>
              <a:defRPr sz="9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29615" y="1423022"/>
            <a:ext cx="2208254" cy="2093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9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85" y="259715"/>
            <a:ext cx="1675297" cy="909003"/>
          </a:xfrm>
        </p:spPr>
        <p:txBody>
          <a:bodyPr anchor="b"/>
          <a:lstStyle>
            <a:lvl1pPr>
              <a:defRPr sz="18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54" y="560913"/>
            <a:ext cx="2629614" cy="2768490"/>
          </a:xfrm>
        </p:spPr>
        <p:txBody>
          <a:bodyPr/>
          <a:lstStyle>
            <a:lvl1pPr>
              <a:defRPr sz="1818"/>
            </a:lvl1pPr>
            <a:lvl2pPr>
              <a:defRPr sz="1591"/>
            </a:lvl2pPr>
            <a:lvl3pPr>
              <a:defRPr sz="1363"/>
            </a:lvl3pPr>
            <a:lvl4pPr>
              <a:defRPr sz="1136"/>
            </a:lvl4pPr>
            <a:lvl5pPr>
              <a:defRPr sz="1136"/>
            </a:lvl5pPr>
            <a:lvl6pPr>
              <a:defRPr sz="1136"/>
            </a:lvl6pPr>
            <a:lvl7pPr>
              <a:defRPr sz="1136"/>
            </a:lvl7pPr>
            <a:lvl8pPr>
              <a:defRPr sz="1136"/>
            </a:lvl8pPr>
            <a:lvl9pPr>
              <a:defRPr sz="11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785" y="1168717"/>
            <a:ext cx="1675297" cy="2165194"/>
          </a:xfrm>
        </p:spPr>
        <p:txBody>
          <a:bodyPr/>
          <a:lstStyle>
            <a:lvl1pPr marL="0" indent="0">
              <a:buNone/>
              <a:defRPr sz="909"/>
            </a:lvl1pPr>
            <a:lvl2pPr marL="259735" indent="0">
              <a:buNone/>
              <a:defRPr sz="795"/>
            </a:lvl2pPr>
            <a:lvl3pPr marL="519471" indent="0">
              <a:buNone/>
              <a:defRPr sz="682"/>
            </a:lvl3pPr>
            <a:lvl4pPr marL="779206" indent="0">
              <a:buNone/>
              <a:defRPr sz="568"/>
            </a:lvl4pPr>
            <a:lvl5pPr marL="1038941" indent="0">
              <a:buNone/>
              <a:defRPr sz="568"/>
            </a:lvl5pPr>
            <a:lvl6pPr marL="1298677" indent="0">
              <a:buNone/>
              <a:defRPr sz="568"/>
            </a:lvl6pPr>
            <a:lvl7pPr marL="1558412" indent="0">
              <a:buNone/>
              <a:defRPr sz="568"/>
            </a:lvl7pPr>
            <a:lvl8pPr marL="1818147" indent="0">
              <a:buNone/>
              <a:defRPr sz="568"/>
            </a:lvl8pPr>
            <a:lvl9pPr marL="2077883" indent="0">
              <a:buNone/>
              <a:defRPr sz="5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7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85" y="259715"/>
            <a:ext cx="1675297" cy="909003"/>
          </a:xfrm>
        </p:spPr>
        <p:txBody>
          <a:bodyPr anchor="b"/>
          <a:lstStyle>
            <a:lvl1pPr>
              <a:defRPr sz="18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08254" y="560913"/>
            <a:ext cx="2629614" cy="2768490"/>
          </a:xfrm>
        </p:spPr>
        <p:txBody>
          <a:bodyPr anchor="t"/>
          <a:lstStyle>
            <a:lvl1pPr marL="0" indent="0">
              <a:buNone/>
              <a:defRPr sz="1818"/>
            </a:lvl1pPr>
            <a:lvl2pPr marL="259735" indent="0">
              <a:buNone/>
              <a:defRPr sz="1591"/>
            </a:lvl2pPr>
            <a:lvl3pPr marL="519471" indent="0">
              <a:buNone/>
              <a:defRPr sz="1363"/>
            </a:lvl3pPr>
            <a:lvl4pPr marL="779206" indent="0">
              <a:buNone/>
              <a:defRPr sz="1136"/>
            </a:lvl4pPr>
            <a:lvl5pPr marL="1038941" indent="0">
              <a:buNone/>
              <a:defRPr sz="1136"/>
            </a:lvl5pPr>
            <a:lvl6pPr marL="1298677" indent="0">
              <a:buNone/>
              <a:defRPr sz="1136"/>
            </a:lvl6pPr>
            <a:lvl7pPr marL="1558412" indent="0">
              <a:buNone/>
              <a:defRPr sz="1136"/>
            </a:lvl7pPr>
            <a:lvl8pPr marL="1818147" indent="0">
              <a:buNone/>
              <a:defRPr sz="1136"/>
            </a:lvl8pPr>
            <a:lvl9pPr marL="2077883" indent="0">
              <a:buNone/>
              <a:defRPr sz="11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785" y="1168717"/>
            <a:ext cx="1675297" cy="2165194"/>
          </a:xfrm>
        </p:spPr>
        <p:txBody>
          <a:bodyPr/>
          <a:lstStyle>
            <a:lvl1pPr marL="0" indent="0">
              <a:buNone/>
              <a:defRPr sz="909"/>
            </a:lvl1pPr>
            <a:lvl2pPr marL="259735" indent="0">
              <a:buNone/>
              <a:defRPr sz="795"/>
            </a:lvl2pPr>
            <a:lvl3pPr marL="519471" indent="0">
              <a:buNone/>
              <a:defRPr sz="682"/>
            </a:lvl3pPr>
            <a:lvl4pPr marL="779206" indent="0">
              <a:buNone/>
              <a:defRPr sz="568"/>
            </a:lvl4pPr>
            <a:lvl5pPr marL="1038941" indent="0">
              <a:buNone/>
              <a:defRPr sz="568"/>
            </a:lvl5pPr>
            <a:lvl6pPr marL="1298677" indent="0">
              <a:buNone/>
              <a:defRPr sz="568"/>
            </a:lvl6pPr>
            <a:lvl7pPr marL="1558412" indent="0">
              <a:buNone/>
              <a:defRPr sz="568"/>
            </a:lvl7pPr>
            <a:lvl8pPr marL="1818147" indent="0">
              <a:buNone/>
              <a:defRPr sz="568"/>
            </a:lvl8pPr>
            <a:lvl9pPr marL="2077883" indent="0">
              <a:buNone/>
              <a:defRPr sz="5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2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08" y="207412"/>
            <a:ext cx="4480084" cy="752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08" y="1037056"/>
            <a:ext cx="4480084" cy="247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7108" y="3610761"/>
            <a:ext cx="1168718" cy="207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8319-0F01-496A-9B83-C6CECC5474D7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0612" y="3610761"/>
            <a:ext cx="1753076" cy="207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8474" y="3610761"/>
            <a:ext cx="1168718" cy="207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0A05-234B-40A5-BAB2-6459695AB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9471" rtl="0" eaLnBrk="1" latinLnBrk="0" hangingPunct="1">
        <a:lnSpc>
          <a:spcPct val="90000"/>
        </a:lnSpc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868" indent="-129868" algn="l" defTabSz="519471" rtl="0" eaLnBrk="1" latinLnBrk="0" hangingPunct="1">
        <a:lnSpc>
          <a:spcPct val="90000"/>
        </a:lnSpc>
        <a:spcBef>
          <a:spcPts val="568"/>
        </a:spcBef>
        <a:buFont typeface="Arial" panose="020B0604020202020204" pitchFamily="34" charset="0"/>
        <a:buChar char="•"/>
        <a:defRPr sz="1591" kern="1200">
          <a:solidFill>
            <a:schemeClr val="tx1"/>
          </a:solidFill>
          <a:latin typeface="+mn-lt"/>
          <a:ea typeface="+mn-ea"/>
          <a:cs typeface="+mn-cs"/>
        </a:defRPr>
      </a:lvl1pPr>
      <a:lvl2pPr marL="389603" indent="-129868" algn="l" defTabSz="51947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363" kern="1200">
          <a:solidFill>
            <a:schemeClr val="tx1"/>
          </a:solidFill>
          <a:latin typeface="+mn-lt"/>
          <a:ea typeface="+mn-ea"/>
          <a:cs typeface="+mn-cs"/>
        </a:defRPr>
      </a:lvl2pPr>
      <a:lvl3pPr marL="649338" indent="-129868" algn="l" defTabSz="51947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136" kern="1200">
          <a:solidFill>
            <a:schemeClr val="tx1"/>
          </a:solidFill>
          <a:latin typeface="+mn-lt"/>
          <a:ea typeface="+mn-ea"/>
          <a:cs typeface="+mn-cs"/>
        </a:defRPr>
      </a:lvl3pPr>
      <a:lvl4pPr marL="909074" indent="-129868" algn="l" defTabSz="51947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4pPr>
      <a:lvl5pPr marL="1168809" indent="-129868" algn="l" defTabSz="51947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5pPr>
      <a:lvl6pPr marL="1428544" indent="-129868" algn="l" defTabSz="51947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6pPr>
      <a:lvl7pPr marL="1688280" indent="-129868" algn="l" defTabSz="51947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7pPr>
      <a:lvl8pPr marL="1948015" indent="-129868" algn="l" defTabSz="51947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8pPr>
      <a:lvl9pPr marL="2207750" indent="-129868" algn="l" defTabSz="519471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9471" rtl="0" eaLnBrk="1" latinLnBrk="0" hangingPunct="1">
        <a:defRPr sz="1023" kern="1200">
          <a:solidFill>
            <a:schemeClr val="tx1"/>
          </a:solidFill>
          <a:latin typeface="+mn-lt"/>
          <a:ea typeface="+mn-ea"/>
          <a:cs typeface="+mn-cs"/>
        </a:defRPr>
      </a:lvl1pPr>
      <a:lvl2pPr marL="259735" algn="l" defTabSz="519471" rtl="0" eaLnBrk="1" latinLnBrk="0" hangingPunct="1">
        <a:defRPr sz="1023" kern="1200">
          <a:solidFill>
            <a:schemeClr val="tx1"/>
          </a:solidFill>
          <a:latin typeface="+mn-lt"/>
          <a:ea typeface="+mn-ea"/>
          <a:cs typeface="+mn-cs"/>
        </a:defRPr>
      </a:lvl2pPr>
      <a:lvl3pPr marL="519471" algn="l" defTabSz="519471" rtl="0" eaLnBrk="1" latinLnBrk="0" hangingPunct="1">
        <a:defRPr sz="1023" kern="1200">
          <a:solidFill>
            <a:schemeClr val="tx1"/>
          </a:solidFill>
          <a:latin typeface="+mn-lt"/>
          <a:ea typeface="+mn-ea"/>
          <a:cs typeface="+mn-cs"/>
        </a:defRPr>
      </a:lvl3pPr>
      <a:lvl4pPr marL="779206" algn="l" defTabSz="519471" rtl="0" eaLnBrk="1" latinLnBrk="0" hangingPunct="1">
        <a:defRPr sz="1023" kern="1200">
          <a:solidFill>
            <a:schemeClr val="tx1"/>
          </a:solidFill>
          <a:latin typeface="+mn-lt"/>
          <a:ea typeface="+mn-ea"/>
          <a:cs typeface="+mn-cs"/>
        </a:defRPr>
      </a:lvl4pPr>
      <a:lvl5pPr marL="1038941" algn="l" defTabSz="519471" rtl="0" eaLnBrk="1" latinLnBrk="0" hangingPunct="1">
        <a:defRPr sz="1023" kern="1200">
          <a:solidFill>
            <a:schemeClr val="tx1"/>
          </a:solidFill>
          <a:latin typeface="+mn-lt"/>
          <a:ea typeface="+mn-ea"/>
          <a:cs typeface="+mn-cs"/>
        </a:defRPr>
      </a:lvl5pPr>
      <a:lvl6pPr marL="1298677" algn="l" defTabSz="519471" rtl="0" eaLnBrk="1" latinLnBrk="0" hangingPunct="1">
        <a:defRPr sz="1023" kern="1200">
          <a:solidFill>
            <a:schemeClr val="tx1"/>
          </a:solidFill>
          <a:latin typeface="+mn-lt"/>
          <a:ea typeface="+mn-ea"/>
          <a:cs typeface="+mn-cs"/>
        </a:defRPr>
      </a:lvl6pPr>
      <a:lvl7pPr marL="1558412" algn="l" defTabSz="519471" rtl="0" eaLnBrk="1" latinLnBrk="0" hangingPunct="1">
        <a:defRPr sz="1023" kern="1200">
          <a:solidFill>
            <a:schemeClr val="tx1"/>
          </a:solidFill>
          <a:latin typeface="+mn-lt"/>
          <a:ea typeface="+mn-ea"/>
          <a:cs typeface="+mn-cs"/>
        </a:defRPr>
      </a:lvl7pPr>
      <a:lvl8pPr marL="1818147" algn="l" defTabSz="519471" rtl="0" eaLnBrk="1" latinLnBrk="0" hangingPunct="1">
        <a:defRPr sz="1023" kern="1200">
          <a:solidFill>
            <a:schemeClr val="tx1"/>
          </a:solidFill>
          <a:latin typeface="+mn-lt"/>
          <a:ea typeface="+mn-ea"/>
          <a:cs typeface="+mn-cs"/>
        </a:defRPr>
      </a:lvl8pPr>
      <a:lvl9pPr marL="2077883" algn="l" defTabSz="519471" rtl="0" eaLnBrk="1" latinLnBrk="0" hangingPunct="1">
        <a:defRPr sz="10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7E0FEBEE-CCBF-CAA6-5E29-B9818398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5194299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3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Rathod</dc:creator>
  <cp:lastModifiedBy>Kishan Rathod</cp:lastModifiedBy>
  <cp:revision>3</cp:revision>
  <dcterms:created xsi:type="dcterms:W3CDTF">2023-12-16T08:26:17Z</dcterms:created>
  <dcterms:modified xsi:type="dcterms:W3CDTF">2023-12-16T08:32:58Z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2023-12-16T08:26:59Z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df7ad227-e5d0-45b8-aa0b-82794ecc99a4</vt:lpwstr>
  </property>
  <property fmtid="{D5CDD505-2E9C-101B-9397-08002B2CF9AE}" pid="8" name="MSIP_Label_defa4170-0d19-0005-0004-bc88714345d2_ContentBits">
    <vt:lpwstr>0</vt:lpwstr>
  </property>
</Properties>
</file>