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1171238" cy="9374188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333826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667653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001478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1335304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1669130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2002957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2336782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2670609" algn="l" defTabSz="667653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17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2" autoAdjust="0"/>
    <p:restoredTop sz="82745" autoAdjust="0"/>
  </p:normalViewPr>
  <p:slideViewPr>
    <p:cSldViewPr>
      <p:cViewPr varScale="1">
        <p:scale>
          <a:sx n="50" d="100"/>
          <a:sy n="50" d="100"/>
        </p:scale>
        <p:origin x="1718" y="43"/>
      </p:cViewPr>
      <p:guideLst>
        <p:guide orient="horz" pos="1968"/>
        <p:guide pos="1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22" y="1941385"/>
            <a:ext cx="4747776" cy="13395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42" y="3541360"/>
            <a:ext cx="3909934" cy="15970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49574" y="250270"/>
            <a:ext cx="1256764" cy="5332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282" y="250270"/>
            <a:ext cx="3677199" cy="5332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27" y="4015856"/>
            <a:ext cx="4747776" cy="1241212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227" y="2648789"/>
            <a:ext cx="4747776" cy="13670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6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283" y="1458207"/>
            <a:ext cx="2466981" cy="412435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9358" y="1458207"/>
            <a:ext cx="2466981" cy="412435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283" y="1398896"/>
            <a:ext cx="2467951" cy="58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599" b="1"/>
            </a:lvl4pPr>
            <a:lvl5pPr marL="1828866" indent="0">
              <a:buNone/>
              <a:defRPr sz="1599" b="1"/>
            </a:lvl5pPr>
            <a:lvl6pPr marL="2286081" indent="0">
              <a:buNone/>
              <a:defRPr sz="1599" b="1"/>
            </a:lvl6pPr>
            <a:lvl7pPr marL="2743298" indent="0">
              <a:buNone/>
              <a:defRPr sz="1599" b="1"/>
            </a:lvl7pPr>
            <a:lvl8pPr marL="3200514" indent="0">
              <a:buNone/>
              <a:defRPr sz="1599" b="1"/>
            </a:lvl8pPr>
            <a:lvl9pPr marL="365773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283" y="1981889"/>
            <a:ext cx="2467951" cy="36006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37417" y="1398896"/>
            <a:ext cx="2468922" cy="582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0" b="1"/>
            </a:lvl3pPr>
            <a:lvl4pPr marL="1371648" indent="0">
              <a:buNone/>
              <a:defRPr sz="1599" b="1"/>
            </a:lvl4pPr>
            <a:lvl5pPr marL="1828866" indent="0">
              <a:buNone/>
              <a:defRPr sz="1599" b="1"/>
            </a:lvl5pPr>
            <a:lvl6pPr marL="2286081" indent="0">
              <a:buNone/>
              <a:defRPr sz="1599" b="1"/>
            </a:lvl6pPr>
            <a:lvl7pPr marL="2743298" indent="0">
              <a:buNone/>
              <a:defRPr sz="1599" b="1"/>
            </a:lvl7pPr>
            <a:lvl8pPr marL="3200514" indent="0">
              <a:buNone/>
              <a:defRPr sz="1599" b="1"/>
            </a:lvl8pPr>
            <a:lvl9pPr marL="365773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37417" y="1981889"/>
            <a:ext cx="2468922" cy="36006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81" y="248821"/>
            <a:ext cx="1837630" cy="10589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824" y="248821"/>
            <a:ext cx="3122516" cy="5333740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281" y="1307757"/>
            <a:ext cx="1837630" cy="4274804"/>
          </a:xfrm>
        </p:spPr>
        <p:txBody>
          <a:bodyPr/>
          <a:lstStyle>
            <a:lvl1pPr marL="0" indent="0">
              <a:buNone/>
              <a:defRPr sz="1400"/>
            </a:lvl1pPr>
            <a:lvl2pPr marL="457216" indent="0">
              <a:buNone/>
              <a:defRPr sz="1200"/>
            </a:lvl2pPr>
            <a:lvl3pPr marL="914433" indent="0">
              <a:buNone/>
              <a:defRPr sz="999"/>
            </a:lvl3pPr>
            <a:lvl4pPr marL="1371648" indent="0">
              <a:buNone/>
              <a:defRPr sz="901"/>
            </a:lvl4pPr>
            <a:lvl5pPr marL="1828866" indent="0">
              <a:buNone/>
              <a:defRPr sz="901"/>
            </a:lvl5pPr>
            <a:lvl6pPr marL="2286081" indent="0">
              <a:buNone/>
              <a:defRPr sz="901"/>
            </a:lvl6pPr>
            <a:lvl7pPr marL="2743298" indent="0">
              <a:buNone/>
              <a:defRPr sz="901"/>
            </a:lvl7pPr>
            <a:lvl8pPr marL="3200514" indent="0">
              <a:buNone/>
              <a:defRPr sz="901"/>
            </a:lvl8pPr>
            <a:lvl9pPr marL="3657731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821" y="4374623"/>
            <a:ext cx="3351371" cy="51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4821" y="558403"/>
            <a:ext cx="3351371" cy="3749675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1"/>
            </a:lvl2pPr>
            <a:lvl3pPr marL="914433" indent="0">
              <a:buNone/>
              <a:defRPr sz="2400"/>
            </a:lvl3pPr>
            <a:lvl4pPr marL="1371648" indent="0">
              <a:buNone/>
              <a:defRPr sz="2000"/>
            </a:lvl4pPr>
            <a:lvl5pPr marL="1828866" indent="0">
              <a:buNone/>
              <a:defRPr sz="2000"/>
            </a:lvl5pPr>
            <a:lvl6pPr marL="2286081" indent="0">
              <a:buNone/>
              <a:defRPr sz="2000"/>
            </a:lvl6pPr>
            <a:lvl7pPr marL="2743298" indent="0">
              <a:buNone/>
              <a:defRPr sz="2000"/>
            </a:lvl7pPr>
            <a:lvl8pPr marL="3200514" indent="0">
              <a:buNone/>
              <a:defRPr sz="2000"/>
            </a:lvl8pPr>
            <a:lvl9pPr marL="365773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4821" y="4891072"/>
            <a:ext cx="3351371" cy="733443"/>
          </a:xfrm>
        </p:spPr>
        <p:txBody>
          <a:bodyPr/>
          <a:lstStyle>
            <a:lvl1pPr marL="0" indent="0">
              <a:buNone/>
              <a:defRPr sz="1400"/>
            </a:lvl1pPr>
            <a:lvl2pPr marL="457216" indent="0">
              <a:buNone/>
              <a:defRPr sz="1200"/>
            </a:lvl2pPr>
            <a:lvl3pPr marL="914433" indent="0">
              <a:buNone/>
              <a:defRPr sz="999"/>
            </a:lvl3pPr>
            <a:lvl4pPr marL="1371648" indent="0">
              <a:buNone/>
              <a:defRPr sz="901"/>
            </a:lvl4pPr>
            <a:lvl5pPr marL="1828866" indent="0">
              <a:buNone/>
              <a:defRPr sz="901"/>
            </a:lvl5pPr>
            <a:lvl6pPr marL="2286081" indent="0">
              <a:buNone/>
              <a:defRPr sz="901"/>
            </a:lvl6pPr>
            <a:lvl7pPr marL="2743298" indent="0">
              <a:buNone/>
              <a:defRPr sz="901"/>
            </a:lvl7pPr>
            <a:lvl8pPr marL="3200514" indent="0">
              <a:buNone/>
              <a:defRPr sz="901"/>
            </a:lvl8pPr>
            <a:lvl9pPr marL="3657731" indent="0">
              <a:buNone/>
              <a:defRPr sz="9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9282" y="250268"/>
            <a:ext cx="5027057" cy="104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282" y="1458207"/>
            <a:ext cx="5027057" cy="412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9283" y="5792324"/>
            <a:ext cx="1303311" cy="332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421" y="5792324"/>
            <a:ext cx="1768779" cy="332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03028" y="5792324"/>
            <a:ext cx="1303311" cy="332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2" indent="-342912" algn="l" defTabSz="9144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7" indent="-285760" algn="l" defTabSz="914433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1" indent="-228608" algn="l" defTabSz="9144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8" indent="-228608" algn="l" defTabSz="9144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3" indent="-228608" algn="l" defTabSz="9144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0" indent="-228608" algn="l" defTabSz="9144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06" indent="-228608" algn="l" defTabSz="9144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3" indent="-228608" algn="l" defTabSz="9144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9" indent="-228608" algn="l" defTabSz="9144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6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1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8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4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1" algn="l" defTabSz="9144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8D17C-7BF7-A32B-1493-5FE818682529}"/>
              </a:ext>
            </a:extLst>
          </p:cNvPr>
          <p:cNvGrpSpPr/>
          <p:nvPr/>
        </p:nvGrpSpPr>
        <p:grpSpPr>
          <a:xfrm>
            <a:off x="0" y="0"/>
            <a:ext cx="11170755" cy="9374950"/>
            <a:chOff x="1057" y="0"/>
            <a:chExt cx="11170755" cy="9374950"/>
          </a:xfrm>
        </p:grpSpPr>
        <p:sp>
          <p:nvSpPr>
            <p:cNvPr id="3" name="Freeform 3"/>
            <p:cNvSpPr/>
            <p:nvPr/>
          </p:nvSpPr>
          <p:spPr>
            <a:xfrm>
              <a:off x="9392793" y="0"/>
              <a:ext cx="1779019" cy="9374950"/>
            </a:xfrm>
            <a:custGeom>
              <a:avLst/>
              <a:gdLst/>
              <a:ahLst/>
              <a:cxnLst/>
              <a:rect l="l" t="t" r="r" b="b"/>
              <a:pathLst>
                <a:path w="2575225" h="13716000">
                  <a:moveTo>
                    <a:pt x="0" y="0"/>
                  </a:moveTo>
                  <a:lnTo>
                    <a:pt x="2575225" y="0"/>
                  </a:lnTo>
                  <a:lnTo>
                    <a:pt x="257522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14583" t="-6508" r="-79507" b="-6508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1059" y="0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078223" y="0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155382" y="0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/>
            <p:cNvSpPr/>
            <p:nvPr/>
          </p:nvSpPr>
          <p:spPr>
            <a:xfrm>
              <a:off x="1057" y="3122865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64" y="6247849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Freeform 6"/>
            <p:cNvSpPr/>
            <p:nvPr/>
          </p:nvSpPr>
          <p:spPr>
            <a:xfrm>
              <a:off x="3078218" y="3122864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155372" y="3120745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3078208" y="6249205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155352" y="6249205"/>
              <a:ext cx="3237441" cy="3124983"/>
            </a:xfrm>
            <a:custGeom>
              <a:avLst/>
              <a:gdLst/>
              <a:ahLst/>
              <a:cxnLst/>
              <a:rect l="l" t="t" r="r" b="b"/>
              <a:pathLst>
                <a:path w="4316588" h="4166644">
                  <a:moveTo>
                    <a:pt x="0" y="0"/>
                  </a:moveTo>
                  <a:lnTo>
                    <a:pt x="4316588" y="0"/>
                  </a:lnTo>
                  <a:lnTo>
                    <a:pt x="4316588" y="4166644"/>
                  </a:lnTo>
                  <a:lnTo>
                    <a:pt x="0" y="4166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4350" r="-14350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 Cluster based on Rainfall data</dc:title>
  <cp:lastModifiedBy>Kishan Rathod</cp:lastModifiedBy>
  <cp:revision>5</cp:revision>
  <dcterms:created xsi:type="dcterms:W3CDTF">2006-08-16T00:00:00Z</dcterms:created>
  <dcterms:modified xsi:type="dcterms:W3CDTF">2023-12-16T07:32:15Z</dcterms:modified>
  <dc:identifier>DAF3CjLccBY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2023-12-15T12:23:44Z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c7354b26-625f-44b5-a8fd-59eae930d623</vt:lpwstr>
  </property>
  <property fmtid="{D5CDD505-2E9C-101B-9397-08002B2CF9AE}" pid="8" name="MSIP_Label_defa4170-0d19-0005-0004-bc88714345d2_ContentBits">
    <vt:lpwstr>0</vt:lpwstr>
  </property>
</Properties>
</file>