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017625" cy="8337550"/>
  <p:notesSz cx="6858000" cy="9144000"/>
  <p:embeddedFontLst>
    <p:embeddedFont>
      <p:font typeface="Canva Sans Bold" panose="020B0604020202020204" charset="0"/>
      <p:regular r:id="rId4"/>
    </p:embeddedFont>
  </p:embeddedFontLst>
  <p:defaultTextStyle>
    <a:defPPr>
      <a:defRPr lang="en-US"/>
    </a:defPPr>
    <a:lvl1pPr marL="0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357668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715335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073003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1430670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1788338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2146005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2503673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2861340" algn="l" defTabSz="715335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1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 autoAdjust="0"/>
    <p:restoredTop sz="92941" autoAdjust="0"/>
  </p:normalViewPr>
  <p:slideViewPr>
    <p:cSldViewPr>
      <p:cViewPr>
        <p:scale>
          <a:sx n="50" d="100"/>
          <a:sy n="50" d="100"/>
        </p:scale>
        <p:origin x="874" y="394"/>
      </p:cViewPr>
      <p:guideLst>
        <p:guide orient="horz" pos="1751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3747E-E0C1-4325-B908-5652449EB6B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5025" y="1143000"/>
            <a:ext cx="518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60EA-9491-44A2-8EEF-54C5DDF9F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0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1pPr>
    <a:lvl2pPr marL="357668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2pPr>
    <a:lvl3pPr marL="715335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3pPr>
    <a:lvl4pPr marL="1073003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4pPr>
    <a:lvl5pPr marL="1430670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5pPr>
    <a:lvl6pPr marL="1788338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6pPr>
    <a:lvl7pPr marL="2146005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7pPr>
    <a:lvl8pPr marL="2503673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8pPr>
    <a:lvl9pPr marL="2861340" algn="l" defTabSz="715335" rtl="0" eaLnBrk="1" latinLnBrk="0" hangingPunct="1">
      <a:defRPr sz="9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060EA-9491-44A2-8EEF-54C5DDF9FB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4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661" y="1726697"/>
            <a:ext cx="5957491" cy="11914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322" y="3149741"/>
            <a:ext cx="4906169" cy="14204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1389" y="222593"/>
            <a:ext cx="1576983" cy="474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441" y="222593"/>
            <a:ext cx="4614135" cy="474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8" y="3571766"/>
            <a:ext cx="5957491" cy="1103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8" y="2355874"/>
            <a:ext cx="5957491" cy="12158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41" y="1296953"/>
            <a:ext cx="3095559" cy="3668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2813" y="1296953"/>
            <a:ext cx="3095559" cy="36682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41" y="1244200"/>
            <a:ext cx="3096776" cy="518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41" y="1762723"/>
            <a:ext cx="3096776" cy="3202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0380" y="1244200"/>
            <a:ext cx="3097992" cy="518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0380" y="1762723"/>
            <a:ext cx="3097992" cy="3202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1" y="221306"/>
            <a:ext cx="2305851" cy="9418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251" y="221306"/>
            <a:ext cx="3918121" cy="4743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441" y="1163140"/>
            <a:ext cx="2305851" cy="38020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76" y="3890856"/>
            <a:ext cx="4205288" cy="4593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3776" y="496650"/>
            <a:ext cx="4205288" cy="3335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3776" y="4350194"/>
            <a:ext cx="4205288" cy="6523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441" y="222593"/>
            <a:ext cx="6307931" cy="926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41" y="1296953"/>
            <a:ext cx="6307931" cy="36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440" y="5151783"/>
            <a:ext cx="1635390" cy="29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4678" y="5151783"/>
            <a:ext cx="2219457" cy="29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2982" y="5151783"/>
            <a:ext cx="1635390" cy="29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886007-8B37-3CEC-DE3F-1746607A9274}"/>
              </a:ext>
            </a:extLst>
          </p:cNvPr>
          <p:cNvGrpSpPr/>
          <p:nvPr/>
        </p:nvGrpSpPr>
        <p:grpSpPr>
          <a:xfrm>
            <a:off x="-1588" y="0"/>
            <a:ext cx="14014713" cy="8337609"/>
            <a:chOff x="-1588" y="0"/>
            <a:chExt cx="14014713" cy="8337609"/>
          </a:xfrm>
        </p:grpSpPr>
        <p:sp>
          <p:nvSpPr>
            <p:cNvPr id="11" name="Freeform 11"/>
            <p:cNvSpPr/>
            <p:nvPr/>
          </p:nvSpPr>
          <p:spPr>
            <a:xfrm>
              <a:off x="218720" y="0"/>
              <a:ext cx="2160419" cy="2083532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67" b="-116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2379138" y="0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32" b="-832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536139" y="0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33872" h="2778043">
                  <a:moveTo>
                    <a:pt x="0" y="0"/>
                  </a:moveTo>
                  <a:lnTo>
                    <a:pt x="2833872" y="0"/>
                  </a:lnTo>
                  <a:lnTo>
                    <a:pt x="283387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38" b="-33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693219" y="0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77" b="-177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8855299" y="0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09151" h="2778043">
                  <a:moveTo>
                    <a:pt x="0" y="0"/>
                  </a:moveTo>
                  <a:lnTo>
                    <a:pt x="2809150" y="0"/>
                  </a:lnTo>
                  <a:lnTo>
                    <a:pt x="2809150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01" r="-101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1015299" y="0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915542" h="2778043">
                  <a:moveTo>
                    <a:pt x="0" y="0"/>
                  </a:moveTo>
                  <a:lnTo>
                    <a:pt x="2915542" y="0"/>
                  </a:lnTo>
                  <a:lnTo>
                    <a:pt x="291554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788" b="-178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2379139" y="2083532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4717" r="-1471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216089" y="2077246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47570" h="2778043">
                  <a:moveTo>
                    <a:pt x="0" y="0"/>
                  </a:moveTo>
                  <a:lnTo>
                    <a:pt x="2847571" y="0"/>
                  </a:lnTo>
                  <a:lnTo>
                    <a:pt x="2847571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5038" r="-1503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696138" y="2083532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5563" r="-15563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8855299" y="2083532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09151" h="2778043">
                  <a:moveTo>
                    <a:pt x="0" y="0"/>
                  </a:moveTo>
                  <a:lnTo>
                    <a:pt x="2809150" y="0"/>
                  </a:lnTo>
                  <a:lnTo>
                    <a:pt x="2809150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5928" r="-15928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1015299" y="2083532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915542" h="2778043">
                  <a:moveTo>
                    <a:pt x="0" y="0"/>
                  </a:moveTo>
                  <a:lnTo>
                    <a:pt x="2915542" y="0"/>
                  </a:lnTo>
                  <a:lnTo>
                    <a:pt x="2915542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3522" r="-13522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 rot="16200000">
              <a:off x="-785955" y="950832"/>
              <a:ext cx="1784694" cy="21595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12"/>
                </a:lnSpc>
                <a:spcBef>
                  <a:spcPct val="0"/>
                </a:spcBef>
              </a:pPr>
              <a:r>
                <a:rPr lang="en-US" sz="1294" dirty="0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 rot="16200000">
              <a:off x="-785955" y="3012970"/>
              <a:ext cx="1784694" cy="21595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12"/>
                </a:lnSpc>
                <a:spcBef>
                  <a:spcPct val="0"/>
                </a:spcBef>
              </a:pPr>
              <a:r>
                <a:rPr lang="en-US" sz="1294" dirty="0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sp>
          <p:nvSpPr>
            <p:cNvPr id="25" name="Freeform 25"/>
            <p:cNvSpPr/>
            <p:nvPr/>
          </p:nvSpPr>
          <p:spPr>
            <a:xfrm>
              <a:off x="13175299" y="3481"/>
              <a:ext cx="837826" cy="4167064"/>
            </a:xfrm>
            <a:custGeom>
              <a:avLst/>
              <a:gdLst/>
              <a:ahLst/>
              <a:cxnLst/>
              <a:rect l="l" t="t" r="r" b="b"/>
              <a:pathLst>
                <a:path w="1117101" h="5403843">
                  <a:moveTo>
                    <a:pt x="0" y="0"/>
                  </a:moveTo>
                  <a:lnTo>
                    <a:pt x="1117101" y="0"/>
                  </a:lnTo>
                  <a:lnTo>
                    <a:pt x="1117101" y="5403844"/>
                  </a:lnTo>
                  <a:lnTo>
                    <a:pt x="0" y="5403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17429" y="6245827"/>
              <a:ext cx="2160419" cy="2083532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4294" r="-14294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2377848" y="6245827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4717" r="-1471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4533994" y="6245827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47570" h="2778043">
                  <a:moveTo>
                    <a:pt x="0" y="0"/>
                  </a:moveTo>
                  <a:lnTo>
                    <a:pt x="2847571" y="0"/>
                  </a:lnTo>
                  <a:lnTo>
                    <a:pt x="2847571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5038" r="-1503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694848" y="6245827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5563" r="-15563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20009" y="4162925"/>
              <a:ext cx="2160419" cy="2083532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t="-1167" b="-116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380428" y="4162925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832" b="-832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537429" y="4162925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33872" h="2778043">
                  <a:moveTo>
                    <a:pt x="0" y="0"/>
                  </a:moveTo>
                  <a:lnTo>
                    <a:pt x="2833872" y="0"/>
                  </a:lnTo>
                  <a:lnTo>
                    <a:pt x="283387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t="-338" b="-338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693139" y="4167064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t="-177" b="-177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8855299" y="4167064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09151" h="2778043">
                  <a:moveTo>
                    <a:pt x="0" y="0"/>
                  </a:moveTo>
                  <a:lnTo>
                    <a:pt x="2809150" y="0"/>
                  </a:lnTo>
                  <a:lnTo>
                    <a:pt x="2809150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101" r="-101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018462" y="4165885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915542" h="2778043">
                  <a:moveTo>
                    <a:pt x="0" y="0"/>
                  </a:moveTo>
                  <a:lnTo>
                    <a:pt x="2915542" y="0"/>
                  </a:lnTo>
                  <a:lnTo>
                    <a:pt x="291554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t="-1788" b="-1788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TextBox 47"/>
            <p:cNvSpPr txBox="1"/>
            <p:nvPr/>
          </p:nvSpPr>
          <p:spPr>
            <a:xfrm rot="16200000">
              <a:off x="-785956" y="5083697"/>
              <a:ext cx="1784694" cy="21595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2"/>
                </a:lnSpc>
                <a:spcBef>
                  <a:spcPct val="0"/>
                </a:spcBef>
              </a:pPr>
              <a:r>
                <a:rPr lang="en-US" sz="1294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 rot="16200000">
              <a:off x="-785956" y="7150185"/>
              <a:ext cx="1784694" cy="21595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2"/>
                </a:lnSpc>
                <a:spcBef>
                  <a:spcPct val="0"/>
                </a:spcBef>
              </a:pPr>
              <a:r>
                <a:rPr lang="en-US" sz="1294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sp>
          <p:nvSpPr>
            <p:cNvPr id="50" name="Freeform 50"/>
            <p:cNvSpPr/>
            <p:nvPr/>
          </p:nvSpPr>
          <p:spPr>
            <a:xfrm>
              <a:off x="13175299" y="4170545"/>
              <a:ext cx="837826" cy="4167064"/>
            </a:xfrm>
            <a:custGeom>
              <a:avLst/>
              <a:gdLst/>
              <a:ahLst/>
              <a:cxnLst/>
              <a:rect l="l" t="t" r="r" b="b"/>
              <a:pathLst>
                <a:path w="1117101" h="5403843">
                  <a:moveTo>
                    <a:pt x="0" y="0"/>
                  </a:moveTo>
                  <a:lnTo>
                    <a:pt x="1117101" y="0"/>
                  </a:lnTo>
                  <a:lnTo>
                    <a:pt x="1117101" y="5403844"/>
                  </a:lnTo>
                  <a:lnTo>
                    <a:pt x="0" y="5403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531082" y="2082353"/>
              <a:ext cx="2160419" cy="2083532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-14294" r="-14294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" name="Freeform 19">
              <a:extLst>
                <a:ext uri="{FF2B5EF4-FFF2-40B4-BE49-F238E27FC236}">
                  <a16:creationId xmlns:a16="http://schemas.microsoft.com/office/drawing/2014/main" id="{5F17E44E-C32E-778C-1CA2-D0B3CD7F2309}"/>
                </a:ext>
              </a:extLst>
            </p:cNvPr>
            <p:cNvSpPr/>
            <p:nvPr/>
          </p:nvSpPr>
          <p:spPr>
            <a:xfrm>
              <a:off x="8853139" y="6245827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47570" h="2778043">
                  <a:moveTo>
                    <a:pt x="0" y="0"/>
                  </a:moveTo>
                  <a:lnTo>
                    <a:pt x="2847571" y="0"/>
                  </a:lnTo>
                  <a:lnTo>
                    <a:pt x="2847571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5038" r="-1503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" name="Freeform 19">
              <a:extLst>
                <a:ext uri="{FF2B5EF4-FFF2-40B4-BE49-F238E27FC236}">
                  <a16:creationId xmlns:a16="http://schemas.microsoft.com/office/drawing/2014/main" id="{E11EC3D6-8D06-2C17-213A-36AF2F8844A7}"/>
                </a:ext>
              </a:extLst>
            </p:cNvPr>
            <p:cNvSpPr/>
            <p:nvPr/>
          </p:nvSpPr>
          <p:spPr>
            <a:xfrm>
              <a:off x="11015299" y="6245827"/>
              <a:ext cx="2160000" cy="2083532"/>
            </a:xfrm>
            <a:custGeom>
              <a:avLst/>
              <a:gdLst/>
              <a:ahLst/>
              <a:cxnLst/>
              <a:rect l="l" t="t" r="r" b="b"/>
              <a:pathLst>
                <a:path w="2847570" h="2778043">
                  <a:moveTo>
                    <a:pt x="0" y="0"/>
                  </a:moveTo>
                  <a:lnTo>
                    <a:pt x="2847571" y="0"/>
                  </a:lnTo>
                  <a:lnTo>
                    <a:pt x="2847571" y="2778044"/>
                  </a:lnTo>
                  <a:lnTo>
                    <a:pt x="0" y="2778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5038" r="-15038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Canva Sans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Rathod</cp:lastModifiedBy>
  <cp:revision>4</cp:revision>
  <dcterms:created xsi:type="dcterms:W3CDTF">2006-08-16T00:00:00Z</dcterms:created>
  <dcterms:modified xsi:type="dcterms:W3CDTF">2024-01-07T07:06:17Z</dcterms:modified>
  <dc:identifier>DAF2vEnExKM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2023-12-16T05:39:34Z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a84e635a-eb01-4c17-9b98-332e0690c597</vt:lpwstr>
  </property>
  <property fmtid="{D5CDD505-2E9C-101B-9397-08002B2CF9AE}" pid="8" name="MSIP_Label_defa4170-0d19-0005-0004-bc88714345d2_ContentBits">
    <vt:lpwstr>0</vt:lpwstr>
  </property>
</Properties>
</file>