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838700" cy="35417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224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903" y="579628"/>
            <a:ext cx="4112895" cy="1233041"/>
          </a:xfrm>
        </p:spPr>
        <p:txBody>
          <a:bodyPr anchor="b"/>
          <a:lstStyle>
            <a:lvl1pPr algn="ctr">
              <a:defRPr sz="30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838" y="1860219"/>
            <a:ext cx="3629025" cy="855094"/>
          </a:xfrm>
        </p:spPr>
        <p:txBody>
          <a:bodyPr/>
          <a:lstStyle>
            <a:lvl1pPr marL="0" indent="0" algn="ctr">
              <a:buNone/>
              <a:defRPr sz="1239"/>
            </a:lvl1pPr>
            <a:lvl2pPr marL="236098" indent="0" algn="ctr">
              <a:buNone/>
              <a:defRPr sz="1033"/>
            </a:lvl2pPr>
            <a:lvl3pPr marL="472196" indent="0" algn="ctr">
              <a:buNone/>
              <a:defRPr sz="930"/>
            </a:lvl3pPr>
            <a:lvl4pPr marL="708294" indent="0" algn="ctr">
              <a:buNone/>
              <a:defRPr sz="826"/>
            </a:lvl4pPr>
            <a:lvl5pPr marL="944392" indent="0" algn="ctr">
              <a:buNone/>
              <a:defRPr sz="826"/>
            </a:lvl5pPr>
            <a:lvl6pPr marL="1180490" indent="0" algn="ctr">
              <a:buNone/>
              <a:defRPr sz="826"/>
            </a:lvl6pPr>
            <a:lvl7pPr marL="1416588" indent="0" algn="ctr">
              <a:buNone/>
              <a:defRPr sz="826"/>
            </a:lvl7pPr>
            <a:lvl8pPr marL="1652687" indent="0" algn="ctr">
              <a:buNone/>
              <a:defRPr sz="826"/>
            </a:lvl8pPr>
            <a:lvl9pPr marL="1888785" indent="0" algn="ctr">
              <a:buNone/>
              <a:defRPr sz="82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663B-10AC-4FD0-9CAD-7FB303613C27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0506-0E24-46A9-A9DA-00F53D737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97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663B-10AC-4FD0-9CAD-7FB303613C27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0506-0E24-46A9-A9DA-00F53D737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3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62695" y="188563"/>
            <a:ext cx="1043345" cy="3001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661" y="188563"/>
            <a:ext cx="3069550" cy="3001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663B-10AC-4FD0-9CAD-7FB303613C27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0506-0E24-46A9-A9DA-00F53D737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64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663B-10AC-4FD0-9CAD-7FB303613C27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0506-0E24-46A9-A9DA-00F53D737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53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41" y="882970"/>
            <a:ext cx="4173379" cy="1473254"/>
          </a:xfrm>
        </p:spPr>
        <p:txBody>
          <a:bodyPr anchor="b"/>
          <a:lstStyle>
            <a:lvl1pPr>
              <a:defRPr sz="30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141" y="2370162"/>
            <a:ext cx="4173379" cy="774749"/>
          </a:xfrm>
        </p:spPr>
        <p:txBody>
          <a:bodyPr/>
          <a:lstStyle>
            <a:lvl1pPr marL="0" indent="0">
              <a:buNone/>
              <a:defRPr sz="1239">
                <a:solidFill>
                  <a:schemeClr val="tx1"/>
                </a:solidFill>
              </a:defRPr>
            </a:lvl1pPr>
            <a:lvl2pPr marL="236098" indent="0">
              <a:buNone/>
              <a:defRPr sz="1033">
                <a:solidFill>
                  <a:schemeClr val="tx1">
                    <a:tint val="75000"/>
                  </a:schemeClr>
                </a:solidFill>
              </a:defRPr>
            </a:lvl2pPr>
            <a:lvl3pPr marL="472196" indent="0">
              <a:buNone/>
              <a:defRPr sz="930">
                <a:solidFill>
                  <a:schemeClr val="tx1">
                    <a:tint val="75000"/>
                  </a:schemeClr>
                </a:solidFill>
              </a:defRPr>
            </a:lvl3pPr>
            <a:lvl4pPr marL="708294" indent="0">
              <a:buNone/>
              <a:defRPr sz="826">
                <a:solidFill>
                  <a:schemeClr val="tx1">
                    <a:tint val="75000"/>
                  </a:schemeClr>
                </a:solidFill>
              </a:defRPr>
            </a:lvl4pPr>
            <a:lvl5pPr marL="944392" indent="0">
              <a:buNone/>
              <a:defRPr sz="826">
                <a:solidFill>
                  <a:schemeClr val="tx1">
                    <a:tint val="75000"/>
                  </a:schemeClr>
                </a:solidFill>
              </a:defRPr>
            </a:lvl5pPr>
            <a:lvl6pPr marL="1180490" indent="0">
              <a:buNone/>
              <a:defRPr sz="826">
                <a:solidFill>
                  <a:schemeClr val="tx1">
                    <a:tint val="75000"/>
                  </a:schemeClr>
                </a:solidFill>
              </a:defRPr>
            </a:lvl6pPr>
            <a:lvl7pPr marL="1416588" indent="0">
              <a:buNone/>
              <a:defRPr sz="826">
                <a:solidFill>
                  <a:schemeClr val="tx1">
                    <a:tint val="75000"/>
                  </a:schemeClr>
                </a:solidFill>
              </a:defRPr>
            </a:lvl7pPr>
            <a:lvl8pPr marL="1652687" indent="0">
              <a:buNone/>
              <a:defRPr sz="826">
                <a:solidFill>
                  <a:schemeClr val="tx1">
                    <a:tint val="75000"/>
                  </a:schemeClr>
                </a:solidFill>
              </a:defRPr>
            </a:lvl8pPr>
            <a:lvl9pPr marL="1888785" indent="0">
              <a:buNone/>
              <a:defRPr sz="8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663B-10AC-4FD0-9CAD-7FB303613C27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0506-0E24-46A9-A9DA-00F53D737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42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2660" y="942817"/>
            <a:ext cx="2056448" cy="22471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9592" y="942817"/>
            <a:ext cx="2056448" cy="22471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663B-10AC-4FD0-9CAD-7FB303613C27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0506-0E24-46A9-A9DA-00F53D737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2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291" y="188564"/>
            <a:ext cx="4173379" cy="6845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291" y="868212"/>
            <a:ext cx="2046997" cy="425497"/>
          </a:xfrm>
        </p:spPr>
        <p:txBody>
          <a:bodyPr anchor="b"/>
          <a:lstStyle>
            <a:lvl1pPr marL="0" indent="0">
              <a:buNone/>
              <a:defRPr sz="1239" b="1"/>
            </a:lvl1pPr>
            <a:lvl2pPr marL="236098" indent="0">
              <a:buNone/>
              <a:defRPr sz="1033" b="1"/>
            </a:lvl2pPr>
            <a:lvl3pPr marL="472196" indent="0">
              <a:buNone/>
              <a:defRPr sz="930" b="1"/>
            </a:lvl3pPr>
            <a:lvl4pPr marL="708294" indent="0">
              <a:buNone/>
              <a:defRPr sz="826" b="1"/>
            </a:lvl4pPr>
            <a:lvl5pPr marL="944392" indent="0">
              <a:buNone/>
              <a:defRPr sz="826" b="1"/>
            </a:lvl5pPr>
            <a:lvl6pPr marL="1180490" indent="0">
              <a:buNone/>
              <a:defRPr sz="826" b="1"/>
            </a:lvl6pPr>
            <a:lvl7pPr marL="1416588" indent="0">
              <a:buNone/>
              <a:defRPr sz="826" b="1"/>
            </a:lvl7pPr>
            <a:lvl8pPr marL="1652687" indent="0">
              <a:buNone/>
              <a:defRPr sz="826" b="1"/>
            </a:lvl8pPr>
            <a:lvl9pPr marL="1888785" indent="0">
              <a:buNone/>
              <a:defRPr sz="8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291" y="1293709"/>
            <a:ext cx="2046997" cy="19028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49592" y="868212"/>
            <a:ext cx="2057078" cy="425497"/>
          </a:xfrm>
        </p:spPr>
        <p:txBody>
          <a:bodyPr anchor="b"/>
          <a:lstStyle>
            <a:lvl1pPr marL="0" indent="0">
              <a:buNone/>
              <a:defRPr sz="1239" b="1"/>
            </a:lvl1pPr>
            <a:lvl2pPr marL="236098" indent="0">
              <a:buNone/>
              <a:defRPr sz="1033" b="1"/>
            </a:lvl2pPr>
            <a:lvl3pPr marL="472196" indent="0">
              <a:buNone/>
              <a:defRPr sz="930" b="1"/>
            </a:lvl3pPr>
            <a:lvl4pPr marL="708294" indent="0">
              <a:buNone/>
              <a:defRPr sz="826" b="1"/>
            </a:lvl4pPr>
            <a:lvl5pPr marL="944392" indent="0">
              <a:buNone/>
              <a:defRPr sz="826" b="1"/>
            </a:lvl5pPr>
            <a:lvl6pPr marL="1180490" indent="0">
              <a:buNone/>
              <a:defRPr sz="826" b="1"/>
            </a:lvl6pPr>
            <a:lvl7pPr marL="1416588" indent="0">
              <a:buNone/>
              <a:defRPr sz="826" b="1"/>
            </a:lvl7pPr>
            <a:lvl8pPr marL="1652687" indent="0">
              <a:buNone/>
              <a:defRPr sz="826" b="1"/>
            </a:lvl8pPr>
            <a:lvl9pPr marL="1888785" indent="0">
              <a:buNone/>
              <a:defRPr sz="8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49592" y="1293709"/>
            <a:ext cx="2057078" cy="19028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663B-10AC-4FD0-9CAD-7FB303613C27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0506-0E24-46A9-A9DA-00F53D737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38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663B-10AC-4FD0-9CAD-7FB303613C27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0506-0E24-46A9-A9DA-00F53D737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15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663B-10AC-4FD0-9CAD-7FB303613C27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0506-0E24-46A9-A9DA-00F53D737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02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291" y="236114"/>
            <a:ext cx="1560607" cy="826400"/>
          </a:xfrm>
        </p:spPr>
        <p:txBody>
          <a:bodyPr anchor="b"/>
          <a:lstStyle>
            <a:lvl1pPr>
              <a:defRPr sz="16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078" y="509942"/>
            <a:ext cx="2449592" cy="2516912"/>
          </a:xfrm>
        </p:spPr>
        <p:txBody>
          <a:bodyPr/>
          <a:lstStyle>
            <a:lvl1pPr>
              <a:defRPr sz="1652"/>
            </a:lvl1pPr>
            <a:lvl2pPr>
              <a:defRPr sz="1446"/>
            </a:lvl2pPr>
            <a:lvl3pPr>
              <a:defRPr sz="1239"/>
            </a:lvl3pPr>
            <a:lvl4pPr>
              <a:defRPr sz="1033"/>
            </a:lvl4pPr>
            <a:lvl5pPr>
              <a:defRPr sz="1033"/>
            </a:lvl5pPr>
            <a:lvl6pPr>
              <a:defRPr sz="1033"/>
            </a:lvl6pPr>
            <a:lvl7pPr>
              <a:defRPr sz="1033"/>
            </a:lvl7pPr>
            <a:lvl8pPr>
              <a:defRPr sz="1033"/>
            </a:lvl8pPr>
            <a:lvl9pPr>
              <a:defRPr sz="10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3291" y="1062514"/>
            <a:ext cx="1560607" cy="1968438"/>
          </a:xfrm>
        </p:spPr>
        <p:txBody>
          <a:bodyPr/>
          <a:lstStyle>
            <a:lvl1pPr marL="0" indent="0">
              <a:buNone/>
              <a:defRPr sz="826"/>
            </a:lvl1pPr>
            <a:lvl2pPr marL="236098" indent="0">
              <a:buNone/>
              <a:defRPr sz="723"/>
            </a:lvl2pPr>
            <a:lvl3pPr marL="472196" indent="0">
              <a:buNone/>
              <a:defRPr sz="620"/>
            </a:lvl3pPr>
            <a:lvl4pPr marL="708294" indent="0">
              <a:buNone/>
              <a:defRPr sz="516"/>
            </a:lvl4pPr>
            <a:lvl5pPr marL="944392" indent="0">
              <a:buNone/>
              <a:defRPr sz="516"/>
            </a:lvl5pPr>
            <a:lvl6pPr marL="1180490" indent="0">
              <a:buNone/>
              <a:defRPr sz="516"/>
            </a:lvl6pPr>
            <a:lvl7pPr marL="1416588" indent="0">
              <a:buNone/>
              <a:defRPr sz="516"/>
            </a:lvl7pPr>
            <a:lvl8pPr marL="1652687" indent="0">
              <a:buNone/>
              <a:defRPr sz="516"/>
            </a:lvl8pPr>
            <a:lvl9pPr marL="1888785" indent="0">
              <a:buNone/>
              <a:defRPr sz="5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663B-10AC-4FD0-9CAD-7FB303613C27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0506-0E24-46A9-A9DA-00F53D737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35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291" y="236114"/>
            <a:ext cx="1560607" cy="826400"/>
          </a:xfrm>
        </p:spPr>
        <p:txBody>
          <a:bodyPr anchor="b"/>
          <a:lstStyle>
            <a:lvl1pPr>
              <a:defRPr sz="16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57078" y="509942"/>
            <a:ext cx="2449592" cy="2516912"/>
          </a:xfrm>
        </p:spPr>
        <p:txBody>
          <a:bodyPr anchor="t"/>
          <a:lstStyle>
            <a:lvl1pPr marL="0" indent="0">
              <a:buNone/>
              <a:defRPr sz="1652"/>
            </a:lvl1pPr>
            <a:lvl2pPr marL="236098" indent="0">
              <a:buNone/>
              <a:defRPr sz="1446"/>
            </a:lvl2pPr>
            <a:lvl3pPr marL="472196" indent="0">
              <a:buNone/>
              <a:defRPr sz="1239"/>
            </a:lvl3pPr>
            <a:lvl4pPr marL="708294" indent="0">
              <a:buNone/>
              <a:defRPr sz="1033"/>
            </a:lvl4pPr>
            <a:lvl5pPr marL="944392" indent="0">
              <a:buNone/>
              <a:defRPr sz="1033"/>
            </a:lvl5pPr>
            <a:lvl6pPr marL="1180490" indent="0">
              <a:buNone/>
              <a:defRPr sz="1033"/>
            </a:lvl6pPr>
            <a:lvl7pPr marL="1416588" indent="0">
              <a:buNone/>
              <a:defRPr sz="1033"/>
            </a:lvl7pPr>
            <a:lvl8pPr marL="1652687" indent="0">
              <a:buNone/>
              <a:defRPr sz="1033"/>
            </a:lvl8pPr>
            <a:lvl9pPr marL="1888785" indent="0">
              <a:buNone/>
              <a:defRPr sz="10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3291" y="1062514"/>
            <a:ext cx="1560607" cy="1968438"/>
          </a:xfrm>
        </p:spPr>
        <p:txBody>
          <a:bodyPr/>
          <a:lstStyle>
            <a:lvl1pPr marL="0" indent="0">
              <a:buNone/>
              <a:defRPr sz="826"/>
            </a:lvl1pPr>
            <a:lvl2pPr marL="236098" indent="0">
              <a:buNone/>
              <a:defRPr sz="723"/>
            </a:lvl2pPr>
            <a:lvl3pPr marL="472196" indent="0">
              <a:buNone/>
              <a:defRPr sz="620"/>
            </a:lvl3pPr>
            <a:lvl4pPr marL="708294" indent="0">
              <a:buNone/>
              <a:defRPr sz="516"/>
            </a:lvl4pPr>
            <a:lvl5pPr marL="944392" indent="0">
              <a:buNone/>
              <a:defRPr sz="516"/>
            </a:lvl5pPr>
            <a:lvl6pPr marL="1180490" indent="0">
              <a:buNone/>
              <a:defRPr sz="516"/>
            </a:lvl6pPr>
            <a:lvl7pPr marL="1416588" indent="0">
              <a:buNone/>
              <a:defRPr sz="516"/>
            </a:lvl7pPr>
            <a:lvl8pPr marL="1652687" indent="0">
              <a:buNone/>
              <a:defRPr sz="516"/>
            </a:lvl8pPr>
            <a:lvl9pPr marL="1888785" indent="0">
              <a:buNone/>
              <a:defRPr sz="5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663B-10AC-4FD0-9CAD-7FB303613C27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0506-0E24-46A9-A9DA-00F53D737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62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2661" y="188564"/>
            <a:ext cx="4173379" cy="68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661" y="942817"/>
            <a:ext cx="4173379" cy="2247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2660" y="3282644"/>
            <a:ext cx="1088708" cy="188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5663B-10AC-4FD0-9CAD-7FB303613C27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2820" y="3282644"/>
            <a:ext cx="1633061" cy="188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17332" y="3282644"/>
            <a:ext cx="1088708" cy="188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50506-0E24-46A9-A9DA-00F53D737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15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72196" rtl="0" eaLnBrk="1" latinLnBrk="0" hangingPunct="1">
        <a:lnSpc>
          <a:spcPct val="90000"/>
        </a:lnSpc>
        <a:spcBef>
          <a:spcPct val="0"/>
        </a:spcBef>
        <a:buNone/>
        <a:defRPr sz="22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8049" indent="-118049" algn="l" defTabSz="472196" rtl="0" eaLnBrk="1" latinLnBrk="0" hangingPunct="1">
        <a:lnSpc>
          <a:spcPct val="90000"/>
        </a:lnSpc>
        <a:spcBef>
          <a:spcPts val="516"/>
        </a:spcBef>
        <a:buFont typeface="Arial" panose="020B0604020202020204" pitchFamily="34" charset="0"/>
        <a:buChar char="•"/>
        <a:defRPr sz="1446" kern="1200">
          <a:solidFill>
            <a:schemeClr val="tx1"/>
          </a:solidFill>
          <a:latin typeface="+mn-lt"/>
          <a:ea typeface="+mn-ea"/>
          <a:cs typeface="+mn-cs"/>
        </a:defRPr>
      </a:lvl1pPr>
      <a:lvl2pPr marL="354147" indent="-118049" algn="l" defTabSz="472196" rtl="0" eaLnBrk="1" latinLnBrk="0" hangingPunct="1">
        <a:lnSpc>
          <a:spcPct val="90000"/>
        </a:lnSpc>
        <a:spcBef>
          <a:spcPts val="258"/>
        </a:spcBef>
        <a:buFont typeface="Arial" panose="020B0604020202020204" pitchFamily="34" charset="0"/>
        <a:buChar char="•"/>
        <a:defRPr sz="1239" kern="1200">
          <a:solidFill>
            <a:schemeClr val="tx1"/>
          </a:solidFill>
          <a:latin typeface="+mn-lt"/>
          <a:ea typeface="+mn-ea"/>
          <a:cs typeface="+mn-cs"/>
        </a:defRPr>
      </a:lvl2pPr>
      <a:lvl3pPr marL="590245" indent="-118049" algn="l" defTabSz="472196" rtl="0" eaLnBrk="1" latinLnBrk="0" hangingPunct="1">
        <a:lnSpc>
          <a:spcPct val="90000"/>
        </a:lnSpc>
        <a:spcBef>
          <a:spcPts val="258"/>
        </a:spcBef>
        <a:buFont typeface="Arial" panose="020B0604020202020204" pitchFamily="34" charset="0"/>
        <a:buChar char="•"/>
        <a:defRPr sz="1033" kern="1200">
          <a:solidFill>
            <a:schemeClr val="tx1"/>
          </a:solidFill>
          <a:latin typeface="+mn-lt"/>
          <a:ea typeface="+mn-ea"/>
          <a:cs typeface="+mn-cs"/>
        </a:defRPr>
      </a:lvl3pPr>
      <a:lvl4pPr marL="826343" indent="-118049" algn="l" defTabSz="472196" rtl="0" eaLnBrk="1" latinLnBrk="0" hangingPunct="1">
        <a:lnSpc>
          <a:spcPct val="90000"/>
        </a:lnSpc>
        <a:spcBef>
          <a:spcPts val="258"/>
        </a:spcBef>
        <a:buFont typeface="Arial" panose="020B0604020202020204" pitchFamily="34" charset="0"/>
        <a:buChar char="•"/>
        <a:defRPr sz="930" kern="1200">
          <a:solidFill>
            <a:schemeClr val="tx1"/>
          </a:solidFill>
          <a:latin typeface="+mn-lt"/>
          <a:ea typeface="+mn-ea"/>
          <a:cs typeface="+mn-cs"/>
        </a:defRPr>
      </a:lvl4pPr>
      <a:lvl5pPr marL="1062441" indent="-118049" algn="l" defTabSz="472196" rtl="0" eaLnBrk="1" latinLnBrk="0" hangingPunct="1">
        <a:lnSpc>
          <a:spcPct val="90000"/>
        </a:lnSpc>
        <a:spcBef>
          <a:spcPts val="258"/>
        </a:spcBef>
        <a:buFont typeface="Arial" panose="020B0604020202020204" pitchFamily="34" charset="0"/>
        <a:buChar char="•"/>
        <a:defRPr sz="930" kern="1200">
          <a:solidFill>
            <a:schemeClr val="tx1"/>
          </a:solidFill>
          <a:latin typeface="+mn-lt"/>
          <a:ea typeface="+mn-ea"/>
          <a:cs typeface="+mn-cs"/>
        </a:defRPr>
      </a:lvl5pPr>
      <a:lvl6pPr marL="1298539" indent="-118049" algn="l" defTabSz="472196" rtl="0" eaLnBrk="1" latinLnBrk="0" hangingPunct="1">
        <a:lnSpc>
          <a:spcPct val="90000"/>
        </a:lnSpc>
        <a:spcBef>
          <a:spcPts val="258"/>
        </a:spcBef>
        <a:buFont typeface="Arial" panose="020B0604020202020204" pitchFamily="34" charset="0"/>
        <a:buChar char="•"/>
        <a:defRPr sz="930" kern="1200">
          <a:solidFill>
            <a:schemeClr val="tx1"/>
          </a:solidFill>
          <a:latin typeface="+mn-lt"/>
          <a:ea typeface="+mn-ea"/>
          <a:cs typeface="+mn-cs"/>
        </a:defRPr>
      </a:lvl6pPr>
      <a:lvl7pPr marL="1534638" indent="-118049" algn="l" defTabSz="472196" rtl="0" eaLnBrk="1" latinLnBrk="0" hangingPunct="1">
        <a:lnSpc>
          <a:spcPct val="90000"/>
        </a:lnSpc>
        <a:spcBef>
          <a:spcPts val="258"/>
        </a:spcBef>
        <a:buFont typeface="Arial" panose="020B0604020202020204" pitchFamily="34" charset="0"/>
        <a:buChar char="•"/>
        <a:defRPr sz="930" kern="1200">
          <a:solidFill>
            <a:schemeClr val="tx1"/>
          </a:solidFill>
          <a:latin typeface="+mn-lt"/>
          <a:ea typeface="+mn-ea"/>
          <a:cs typeface="+mn-cs"/>
        </a:defRPr>
      </a:lvl7pPr>
      <a:lvl8pPr marL="1770736" indent="-118049" algn="l" defTabSz="472196" rtl="0" eaLnBrk="1" latinLnBrk="0" hangingPunct="1">
        <a:lnSpc>
          <a:spcPct val="90000"/>
        </a:lnSpc>
        <a:spcBef>
          <a:spcPts val="258"/>
        </a:spcBef>
        <a:buFont typeface="Arial" panose="020B0604020202020204" pitchFamily="34" charset="0"/>
        <a:buChar char="•"/>
        <a:defRPr sz="930" kern="1200">
          <a:solidFill>
            <a:schemeClr val="tx1"/>
          </a:solidFill>
          <a:latin typeface="+mn-lt"/>
          <a:ea typeface="+mn-ea"/>
          <a:cs typeface="+mn-cs"/>
        </a:defRPr>
      </a:lvl8pPr>
      <a:lvl9pPr marL="2006834" indent="-118049" algn="l" defTabSz="472196" rtl="0" eaLnBrk="1" latinLnBrk="0" hangingPunct="1">
        <a:lnSpc>
          <a:spcPct val="90000"/>
        </a:lnSpc>
        <a:spcBef>
          <a:spcPts val="258"/>
        </a:spcBef>
        <a:buFont typeface="Arial" panose="020B0604020202020204" pitchFamily="34" charset="0"/>
        <a:buChar char="•"/>
        <a:defRPr sz="9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2196" rtl="0" eaLnBrk="1" latinLnBrk="0" hangingPunct="1">
        <a:defRPr sz="930" kern="1200">
          <a:solidFill>
            <a:schemeClr val="tx1"/>
          </a:solidFill>
          <a:latin typeface="+mn-lt"/>
          <a:ea typeface="+mn-ea"/>
          <a:cs typeface="+mn-cs"/>
        </a:defRPr>
      </a:lvl1pPr>
      <a:lvl2pPr marL="236098" algn="l" defTabSz="472196" rtl="0" eaLnBrk="1" latinLnBrk="0" hangingPunct="1">
        <a:defRPr sz="930" kern="1200">
          <a:solidFill>
            <a:schemeClr val="tx1"/>
          </a:solidFill>
          <a:latin typeface="+mn-lt"/>
          <a:ea typeface="+mn-ea"/>
          <a:cs typeface="+mn-cs"/>
        </a:defRPr>
      </a:lvl2pPr>
      <a:lvl3pPr marL="472196" algn="l" defTabSz="472196" rtl="0" eaLnBrk="1" latinLnBrk="0" hangingPunct="1">
        <a:defRPr sz="930" kern="1200">
          <a:solidFill>
            <a:schemeClr val="tx1"/>
          </a:solidFill>
          <a:latin typeface="+mn-lt"/>
          <a:ea typeface="+mn-ea"/>
          <a:cs typeface="+mn-cs"/>
        </a:defRPr>
      </a:lvl3pPr>
      <a:lvl4pPr marL="708294" algn="l" defTabSz="472196" rtl="0" eaLnBrk="1" latinLnBrk="0" hangingPunct="1">
        <a:defRPr sz="930" kern="1200">
          <a:solidFill>
            <a:schemeClr val="tx1"/>
          </a:solidFill>
          <a:latin typeface="+mn-lt"/>
          <a:ea typeface="+mn-ea"/>
          <a:cs typeface="+mn-cs"/>
        </a:defRPr>
      </a:lvl4pPr>
      <a:lvl5pPr marL="944392" algn="l" defTabSz="472196" rtl="0" eaLnBrk="1" latinLnBrk="0" hangingPunct="1">
        <a:defRPr sz="930" kern="1200">
          <a:solidFill>
            <a:schemeClr val="tx1"/>
          </a:solidFill>
          <a:latin typeface="+mn-lt"/>
          <a:ea typeface="+mn-ea"/>
          <a:cs typeface="+mn-cs"/>
        </a:defRPr>
      </a:lvl5pPr>
      <a:lvl6pPr marL="1180490" algn="l" defTabSz="472196" rtl="0" eaLnBrk="1" latinLnBrk="0" hangingPunct="1">
        <a:defRPr sz="930" kern="1200">
          <a:solidFill>
            <a:schemeClr val="tx1"/>
          </a:solidFill>
          <a:latin typeface="+mn-lt"/>
          <a:ea typeface="+mn-ea"/>
          <a:cs typeface="+mn-cs"/>
        </a:defRPr>
      </a:lvl6pPr>
      <a:lvl7pPr marL="1416588" algn="l" defTabSz="472196" rtl="0" eaLnBrk="1" latinLnBrk="0" hangingPunct="1">
        <a:defRPr sz="930" kern="1200">
          <a:solidFill>
            <a:schemeClr val="tx1"/>
          </a:solidFill>
          <a:latin typeface="+mn-lt"/>
          <a:ea typeface="+mn-ea"/>
          <a:cs typeface="+mn-cs"/>
        </a:defRPr>
      </a:lvl7pPr>
      <a:lvl8pPr marL="1652687" algn="l" defTabSz="472196" rtl="0" eaLnBrk="1" latinLnBrk="0" hangingPunct="1">
        <a:defRPr sz="930" kern="1200">
          <a:solidFill>
            <a:schemeClr val="tx1"/>
          </a:solidFill>
          <a:latin typeface="+mn-lt"/>
          <a:ea typeface="+mn-ea"/>
          <a:cs typeface="+mn-cs"/>
        </a:defRPr>
      </a:lvl8pPr>
      <a:lvl9pPr marL="1888785" algn="l" defTabSz="472196" rtl="0" eaLnBrk="1" latinLnBrk="0" hangingPunct="1">
        <a:defRPr sz="9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blue lines&#10;&#10;Description automatically generated">
            <a:extLst>
              <a:ext uri="{FF2B5EF4-FFF2-40B4-BE49-F238E27FC236}">
                <a16:creationId xmlns:a16="http://schemas.microsoft.com/office/drawing/2014/main" id="{BE20CDBD-1CEC-16A8-3737-F2CA250E2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" y="-948"/>
            <a:ext cx="4839119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36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Kishan Rathod</dc:creator>
  <cp:lastModifiedBy>Kishan Rathod</cp:lastModifiedBy>
  <cp:revision>1</cp:revision>
  <dcterms:created xsi:type="dcterms:W3CDTF">2023-12-16T08:28:39Z</dcterms:created>
  <dcterms:modified xsi:type="dcterms:W3CDTF">2023-12-16T08:35:37Z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2023-12-16T08:35:30Z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954fe218-b9cf-423d-8e71-326c307b9c9b</vt:lpwstr>
  </property>
  <property fmtid="{D5CDD505-2E9C-101B-9397-08002B2CF9AE}" pid="7" name="MSIP_Label_defa4170-0d19-0005-0004-bc88714345d2_ActionId">
    <vt:lpwstr>778ccb94-ce16-4d8e-aa3d-f9c102c5c9c9</vt:lpwstr>
  </property>
  <property fmtid="{D5CDD505-2E9C-101B-9397-08002B2CF9AE}" pid="8" name="MSIP_Label_defa4170-0d19-0005-0004-bc88714345d2_ContentBits">
    <vt:lpwstr>0</vt:lpwstr>
  </property>
</Properties>
</file>