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670550" cy="3649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9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291" y="597295"/>
            <a:ext cx="4819968" cy="1270623"/>
          </a:xfrm>
        </p:spPr>
        <p:txBody>
          <a:bodyPr anchor="b"/>
          <a:lstStyle>
            <a:lvl1pPr algn="ctr">
              <a:defRPr sz="31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819" y="1916918"/>
            <a:ext cx="4252913" cy="881157"/>
          </a:xfrm>
        </p:spPr>
        <p:txBody>
          <a:bodyPr/>
          <a:lstStyle>
            <a:lvl1pPr marL="0" indent="0" algn="ctr">
              <a:buNone/>
              <a:defRPr sz="1277"/>
            </a:lvl1pPr>
            <a:lvl2pPr marL="243322" indent="0" algn="ctr">
              <a:buNone/>
              <a:defRPr sz="1064"/>
            </a:lvl2pPr>
            <a:lvl3pPr marL="486644" indent="0" algn="ctr">
              <a:buNone/>
              <a:defRPr sz="958"/>
            </a:lvl3pPr>
            <a:lvl4pPr marL="729966" indent="0" algn="ctr">
              <a:buNone/>
              <a:defRPr sz="852"/>
            </a:lvl4pPr>
            <a:lvl5pPr marL="973287" indent="0" algn="ctr">
              <a:buNone/>
              <a:defRPr sz="852"/>
            </a:lvl5pPr>
            <a:lvl6pPr marL="1216609" indent="0" algn="ctr">
              <a:buNone/>
              <a:defRPr sz="852"/>
            </a:lvl6pPr>
            <a:lvl7pPr marL="1459931" indent="0" algn="ctr">
              <a:buNone/>
              <a:defRPr sz="852"/>
            </a:lvl7pPr>
            <a:lvl8pPr marL="1703253" indent="0" algn="ctr">
              <a:buNone/>
              <a:defRPr sz="852"/>
            </a:lvl8pPr>
            <a:lvl9pPr marL="1946575" indent="0" algn="ctr">
              <a:buNone/>
              <a:defRPr sz="8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0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7988" y="194311"/>
            <a:ext cx="1222712" cy="3092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851" y="194311"/>
            <a:ext cx="3597255" cy="3092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4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97" y="909882"/>
            <a:ext cx="4890849" cy="1518158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97" y="2442403"/>
            <a:ext cx="4890849" cy="798364"/>
          </a:xfrm>
        </p:spPr>
        <p:txBody>
          <a:bodyPr/>
          <a:lstStyle>
            <a:lvl1pPr marL="0" indent="0">
              <a:buNone/>
              <a:defRPr sz="1277">
                <a:solidFill>
                  <a:schemeClr val="tx1"/>
                </a:solidFill>
              </a:defRPr>
            </a:lvl1pPr>
            <a:lvl2pPr marL="243322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2pPr>
            <a:lvl3pPr marL="48664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3pPr>
            <a:lvl4pPr marL="729966" indent="0">
              <a:buNone/>
              <a:defRPr sz="852">
                <a:solidFill>
                  <a:schemeClr val="tx1">
                    <a:tint val="75000"/>
                  </a:schemeClr>
                </a:solidFill>
              </a:defRPr>
            </a:lvl4pPr>
            <a:lvl5pPr marL="973287" indent="0">
              <a:buNone/>
              <a:defRPr sz="852">
                <a:solidFill>
                  <a:schemeClr val="tx1">
                    <a:tint val="75000"/>
                  </a:schemeClr>
                </a:solidFill>
              </a:defRPr>
            </a:lvl5pPr>
            <a:lvl6pPr marL="1216609" indent="0">
              <a:buNone/>
              <a:defRPr sz="852">
                <a:solidFill>
                  <a:schemeClr val="tx1">
                    <a:tint val="75000"/>
                  </a:schemeClr>
                </a:solidFill>
              </a:defRPr>
            </a:lvl6pPr>
            <a:lvl7pPr marL="1459931" indent="0">
              <a:buNone/>
              <a:defRPr sz="852">
                <a:solidFill>
                  <a:schemeClr val="tx1">
                    <a:tint val="75000"/>
                  </a:schemeClr>
                </a:solidFill>
              </a:defRPr>
            </a:lvl7pPr>
            <a:lvl8pPr marL="1703253" indent="0">
              <a:buNone/>
              <a:defRPr sz="852">
                <a:solidFill>
                  <a:schemeClr val="tx1">
                    <a:tint val="75000"/>
                  </a:schemeClr>
                </a:solidFill>
              </a:defRPr>
            </a:lvl8pPr>
            <a:lvl9pPr marL="1946575" indent="0">
              <a:buNone/>
              <a:defRPr sz="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7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50" y="971554"/>
            <a:ext cx="2409984" cy="23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0716" y="971554"/>
            <a:ext cx="2409984" cy="23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89" y="194311"/>
            <a:ext cx="4890849" cy="7054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90" y="894675"/>
            <a:ext cx="2398908" cy="438466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322" indent="0">
              <a:buNone/>
              <a:defRPr sz="1064" b="1"/>
            </a:lvl2pPr>
            <a:lvl3pPr marL="486644" indent="0">
              <a:buNone/>
              <a:defRPr sz="958" b="1"/>
            </a:lvl3pPr>
            <a:lvl4pPr marL="729966" indent="0">
              <a:buNone/>
              <a:defRPr sz="852" b="1"/>
            </a:lvl4pPr>
            <a:lvl5pPr marL="973287" indent="0">
              <a:buNone/>
              <a:defRPr sz="852" b="1"/>
            </a:lvl5pPr>
            <a:lvl6pPr marL="1216609" indent="0">
              <a:buNone/>
              <a:defRPr sz="852" b="1"/>
            </a:lvl6pPr>
            <a:lvl7pPr marL="1459931" indent="0">
              <a:buNone/>
              <a:defRPr sz="852" b="1"/>
            </a:lvl7pPr>
            <a:lvl8pPr marL="1703253" indent="0">
              <a:buNone/>
              <a:defRPr sz="852" b="1"/>
            </a:lvl8pPr>
            <a:lvl9pPr marL="1946575" indent="0">
              <a:buNone/>
              <a:defRPr sz="8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590" y="1333141"/>
            <a:ext cx="2398908" cy="1960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716" y="894675"/>
            <a:ext cx="2410722" cy="438466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322" indent="0">
              <a:buNone/>
              <a:defRPr sz="1064" b="1"/>
            </a:lvl2pPr>
            <a:lvl3pPr marL="486644" indent="0">
              <a:buNone/>
              <a:defRPr sz="958" b="1"/>
            </a:lvl3pPr>
            <a:lvl4pPr marL="729966" indent="0">
              <a:buNone/>
              <a:defRPr sz="852" b="1"/>
            </a:lvl4pPr>
            <a:lvl5pPr marL="973287" indent="0">
              <a:buNone/>
              <a:defRPr sz="852" b="1"/>
            </a:lvl5pPr>
            <a:lvl6pPr marL="1216609" indent="0">
              <a:buNone/>
              <a:defRPr sz="852" b="1"/>
            </a:lvl6pPr>
            <a:lvl7pPr marL="1459931" indent="0">
              <a:buNone/>
              <a:defRPr sz="852" b="1"/>
            </a:lvl7pPr>
            <a:lvl8pPr marL="1703253" indent="0">
              <a:buNone/>
              <a:defRPr sz="852" b="1"/>
            </a:lvl8pPr>
            <a:lvl9pPr marL="1946575" indent="0">
              <a:buNone/>
              <a:defRPr sz="8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70716" y="1333141"/>
            <a:ext cx="2410722" cy="1960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5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2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3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89" y="243311"/>
            <a:ext cx="1828900" cy="851588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722" y="525485"/>
            <a:ext cx="2870716" cy="2593626"/>
          </a:xfrm>
        </p:spPr>
        <p:txBody>
          <a:bodyPr/>
          <a:lstStyle>
            <a:lvl1pPr>
              <a:defRPr sz="1703"/>
            </a:lvl1pPr>
            <a:lvl2pPr>
              <a:defRPr sz="1490"/>
            </a:lvl2pPr>
            <a:lvl3pPr>
              <a:defRPr sz="1277"/>
            </a:lvl3pPr>
            <a:lvl4pPr>
              <a:defRPr sz="1064"/>
            </a:lvl4pPr>
            <a:lvl5pPr>
              <a:defRPr sz="1064"/>
            </a:lvl5pPr>
            <a:lvl6pPr>
              <a:defRPr sz="1064"/>
            </a:lvl6pPr>
            <a:lvl7pPr>
              <a:defRPr sz="1064"/>
            </a:lvl7pPr>
            <a:lvl8pPr>
              <a:defRPr sz="1064"/>
            </a:lvl8pPr>
            <a:lvl9pPr>
              <a:defRPr sz="10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589" y="1094899"/>
            <a:ext cx="1828900" cy="2028436"/>
          </a:xfrm>
        </p:spPr>
        <p:txBody>
          <a:bodyPr/>
          <a:lstStyle>
            <a:lvl1pPr marL="0" indent="0">
              <a:buNone/>
              <a:defRPr sz="852"/>
            </a:lvl1pPr>
            <a:lvl2pPr marL="243322" indent="0">
              <a:buNone/>
              <a:defRPr sz="745"/>
            </a:lvl2pPr>
            <a:lvl3pPr marL="486644" indent="0">
              <a:buNone/>
              <a:defRPr sz="639"/>
            </a:lvl3pPr>
            <a:lvl4pPr marL="729966" indent="0">
              <a:buNone/>
              <a:defRPr sz="532"/>
            </a:lvl4pPr>
            <a:lvl5pPr marL="973287" indent="0">
              <a:buNone/>
              <a:defRPr sz="532"/>
            </a:lvl5pPr>
            <a:lvl6pPr marL="1216609" indent="0">
              <a:buNone/>
              <a:defRPr sz="532"/>
            </a:lvl6pPr>
            <a:lvl7pPr marL="1459931" indent="0">
              <a:buNone/>
              <a:defRPr sz="532"/>
            </a:lvl7pPr>
            <a:lvl8pPr marL="1703253" indent="0">
              <a:buNone/>
              <a:defRPr sz="532"/>
            </a:lvl8pPr>
            <a:lvl9pPr marL="1946575" indent="0">
              <a:buNone/>
              <a:defRPr sz="5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89" y="243311"/>
            <a:ext cx="1828900" cy="851588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722" y="525485"/>
            <a:ext cx="2870716" cy="2593626"/>
          </a:xfrm>
        </p:spPr>
        <p:txBody>
          <a:bodyPr anchor="t"/>
          <a:lstStyle>
            <a:lvl1pPr marL="0" indent="0">
              <a:buNone/>
              <a:defRPr sz="1703"/>
            </a:lvl1pPr>
            <a:lvl2pPr marL="243322" indent="0">
              <a:buNone/>
              <a:defRPr sz="1490"/>
            </a:lvl2pPr>
            <a:lvl3pPr marL="486644" indent="0">
              <a:buNone/>
              <a:defRPr sz="1277"/>
            </a:lvl3pPr>
            <a:lvl4pPr marL="729966" indent="0">
              <a:buNone/>
              <a:defRPr sz="1064"/>
            </a:lvl4pPr>
            <a:lvl5pPr marL="973287" indent="0">
              <a:buNone/>
              <a:defRPr sz="1064"/>
            </a:lvl5pPr>
            <a:lvl6pPr marL="1216609" indent="0">
              <a:buNone/>
              <a:defRPr sz="1064"/>
            </a:lvl6pPr>
            <a:lvl7pPr marL="1459931" indent="0">
              <a:buNone/>
              <a:defRPr sz="1064"/>
            </a:lvl7pPr>
            <a:lvl8pPr marL="1703253" indent="0">
              <a:buNone/>
              <a:defRPr sz="1064"/>
            </a:lvl8pPr>
            <a:lvl9pPr marL="1946575" indent="0">
              <a:buNone/>
              <a:defRPr sz="10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589" y="1094899"/>
            <a:ext cx="1828900" cy="2028436"/>
          </a:xfrm>
        </p:spPr>
        <p:txBody>
          <a:bodyPr/>
          <a:lstStyle>
            <a:lvl1pPr marL="0" indent="0">
              <a:buNone/>
              <a:defRPr sz="852"/>
            </a:lvl1pPr>
            <a:lvl2pPr marL="243322" indent="0">
              <a:buNone/>
              <a:defRPr sz="745"/>
            </a:lvl2pPr>
            <a:lvl3pPr marL="486644" indent="0">
              <a:buNone/>
              <a:defRPr sz="639"/>
            </a:lvl3pPr>
            <a:lvl4pPr marL="729966" indent="0">
              <a:buNone/>
              <a:defRPr sz="532"/>
            </a:lvl4pPr>
            <a:lvl5pPr marL="973287" indent="0">
              <a:buNone/>
              <a:defRPr sz="532"/>
            </a:lvl5pPr>
            <a:lvl6pPr marL="1216609" indent="0">
              <a:buNone/>
              <a:defRPr sz="532"/>
            </a:lvl6pPr>
            <a:lvl7pPr marL="1459931" indent="0">
              <a:buNone/>
              <a:defRPr sz="532"/>
            </a:lvl7pPr>
            <a:lvl8pPr marL="1703253" indent="0">
              <a:buNone/>
              <a:defRPr sz="532"/>
            </a:lvl8pPr>
            <a:lvl9pPr marL="1946575" indent="0">
              <a:buNone/>
              <a:defRPr sz="5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5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851" y="194311"/>
            <a:ext cx="4890849" cy="70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51" y="971554"/>
            <a:ext cx="4890849" cy="231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850" y="3382698"/>
            <a:ext cx="1275874" cy="19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AB5F-E955-4AD1-93C3-E999CD11BA8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8370" y="3382698"/>
            <a:ext cx="1913811" cy="19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4826" y="3382698"/>
            <a:ext cx="1275874" cy="19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27CB-E6CD-4722-BDA6-648BED1AB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6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6644" rtl="0" eaLnBrk="1" latinLnBrk="0" hangingPunct="1">
        <a:lnSpc>
          <a:spcPct val="90000"/>
        </a:lnSpc>
        <a:spcBef>
          <a:spcPct val="0"/>
        </a:spcBef>
        <a:buNone/>
        <a:defRPr sz="23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661" indent="-121661" algn="l" defTabSz="486644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64983" indent="-121661" algn="l" defTabSz="48664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2pPr>
      <a:lvl3pPr marL="608305" indent="-121661" algn="l" defTabSz="48664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51626" indent="-121661" algn="l" defTabSz="48664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1094948" indent="-121661" algn="l" defTabSz="48664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338270" indent="-121661" algn="l" defTabSz="48664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581592" indent="-121661" algn="l" defTabSz="48664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824914" indent="-121661" algn="l" defTabSz="48664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2068236" indent="-121661" algn="l" defTabSz="48664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1pPr>
      <a:lvl2pPr marL="243322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2pPr>
      <a:lvl3pPr marL="486644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3pPr>
      <a:lvl4pPr marL="729966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973287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216609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459931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703253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1946575" algn="l" defTabSz="486644" rtl="0" eaLnBrk="1" latinLnBrk="0" hangingPunct="1">
        <a:defRPr sz="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95FE302-82D1-4FC4-A809-322EE6E3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"/>
            <a:ext cx="567055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7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Rathod</dc:creator>
  <cp:lastModifiedBy>Kishan Rathod</cp:lastModifiedBy>
  <cp:revision>4</cp:revision>
  <dcterms:created xsi:type="dcterms:W3CDTF">2023-12-16T08:35:55Z</dcterms:created>
  <dcterms:modified xsi:type="dcterms:W3CDTF">2024-01-19T07:32:06Z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2023-12-16T08:38:14Z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30963838-520d-42ba-940a-279569f16484</vt:lpwstr>
  </property>
  <property fmtid="{D5CDD505-2E9C-101B-9397-08002B2CF9AE}" pid="8" name="MSIP_Label_defa4170-0d19-0005-0004-bc88714345d2_ContentBits">
    <vt:lpwstr>0</vt:lpwstr>
  </property>
</Properties>
</file>