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3" r:id="rId2"/>
  </p:sldMasterIdLst>
  <p:notesMasterIdLst>
    <p:notesMasterId r:id="rId12"/>
  </p:notesMasterIdLst>
  <p:sldIdLst>
    <p:sldId id="267" r:id="rId3"/>
    <p:sldId id="258" r:id="rId4"/>
    <p:sldId id="259" r:id="rId5"/>
    <p:sldId id="261" r:id="rId6"/>
    <p:sldId id="264" r:id="rId7"/>
    <p:sldId id="274" r:id="rId8"/>
    <p:sldId id="266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E8F1-D109-4C9B-9F34-5122EC76089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1744-4933-46BB-896E-5805354799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81744-4933-46BB-896E-58053547996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BD2C29-D6F9-4F74-9737-F2A0D6FE2715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E8B-9C63-4C3B-BE18-4DA918E467A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A82-422B-4834-8DF3-B2A03CB596A0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BFE4-B0C2-4458-AD22-E53E5920B6DA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68578-733A-4C70-AE9B-27D02F77E7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BFE00-2A07-4188-B9B8-2BED8898B9AB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5154B-4CC3-47D1-8944-8D909E5BD1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4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B4B96-C562-4827-A42E-F3B6002C8BB7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92694-EDED-42B1-99EC-ACADEAB629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0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F4E9E-1567-441A-A502-924D695235ED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3FCA1-7407-4224-AF06-457BA2FA743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0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537C-FFE9-48BA-A1B5-EBEE27DFE484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89805-E008-46B4-B9C6-7474DB7B33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88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9D9C-8D31-4687-9E44-582380D3E3A3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44D1A-95C1-4841-A9A3-EE483F0928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49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9F4CB-0F5A-4CF9-82C5-CC086137CF37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44FD-6DB5-4C6B-B40C-654289F1A9D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41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90C9A-7B8A-461A-8868-B9D98BFE0052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143E0-838A-4D9F-8437-EDF146E9BB6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0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C003-5D99-4105-9033-ABC67D1CD95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A26FE-B559-4735-AA3C-CF81C9A4777E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12022-F189-4CE3-B3F4-EC6B7A2B7A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81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F710-0270-4272-88A1-75FA9768671D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2122B-46C5-4320-9925-EF4DD24B2E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83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B508-9117-4089-9302-B3FAA1D6E641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39904-1225-4D09-A608-A2135F65F19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65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9A9E9-FE93-4AF3-9F23-9D8EA580DB06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4AAC6-ECDD-4F84-8578-0598B90933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6E80-CD75-4E29-AD56-C38DDAA5CB35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4821-8C10-4C11-AFE0-74CBC8B57BD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D598-2E6B-4416-8B8D-4064BEE93B9C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0AC4-DF40-44C9-9851-89301E832A36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9C0A-02FE-4E68-8B3E-37598F56A834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230A-9B9A-4FCD-8F88-D4579FE5B55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AC00-38BD-4965-B5F6-FC7BC6178FF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FAF336-B2F3-4A7D-8A97-206B4A254D5A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SE-2160701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5294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 smtClean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5A80E51-4406-4712-84F6-2F88C75D0D8C}" type="datetime1">
              <a:rPr lang="en-US" smtClean="0">
                <a:solidFill>
                  <a:srgbClr val="000000"/>
                </a:solidFill>
              </a:rPr>
              <a:t>12/9/2019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 smtClean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SE-2160701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5011451-BB51-46FD-B304-497099CBBD2F}" type="slidenum">
              <a:rPr lang="en-US" smtClean="0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9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shanTeli/Telegrambot.g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038" y="2759397"/>
            <a:ext cx="5098472" cy="804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cap="all" spc="20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Subject     Internet Of things (EE 629)</a:t>
            </a: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cap="all" spc="20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Professor  </a:t>
            </a:r>
            <a:r>
              <a:rPr lang="en-US" sz="2400" kern="1200" cap="all" spc="200" baseline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Dr.Kevin</a:t>
            </a:r>
            <a:r>
              <a:rPr lang="en-US" sz="2400" kern="1200" cap="all" spc="20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 Lu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mage result for Stevens logo png">
            <a:extLst>
              <a:ext uri="{FF2B5EF4-FFF2-40B4-BE49-F238E27FC236}">
                <a16:creationId xmlns:a16="http://schemas.microsoft.com/office/drawing/2014/main" id="{AE3A3625-8D72-4F35-8AB0-4E1C173F1E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9212" y="640080"/>
            <a:ext cx="5193045" cy="557881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6679" y="4094555"/>
            <a:ext cx="3694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By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Kishan Teli         – 10456445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Rohan Ratwani   – 10453845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19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Using Raspberry Pi Over Internet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Internet Of things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z="1600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D9FF5-3902-4011-A5CC-CD91308D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31" y="116010"/>
            <a:ext cx="6964738" cy="45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3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1337" y="1045028"/>
            <a:ext cx="11038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Hardware Used in 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01F83-9C6D-41C7-9460-C43ED7BA7F23}"/>
              </a:ext>
            </a:extLst>
          </p:cNvPr>
          <p:cNvSpPr txBox="1"/>
          <p:nvPr/>
        </p:nvSpPr>
        <p:spPr>
          <a:xfrm>
            <a:off x="971587" y="2069366"/>
            <a:ext cx="6880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Raspberry Pi 3B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/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LED(Generic)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Jumper Wires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Breadboard(Generic)</a:t>
            </a:r>
          </a:p>
        </p:txBody>
      </p:sp>
      <p:pic>
        <p:nvPicPr>
          <p:cNvPr id="1026" name="Picture 2" descr="Raspberry Pi 3 Model B">
            <a:extLst>
              <a:ext uri="{FF2B5EF4-FFF2-40B4-BE49-F238E27FC236}">
                <a16:creationId xmlns:a16="http://schemas.microsoft.com/office/drawing/2014/main" id="{ED59E81D-1C9B-4241-BEB0-AEE88DA5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1" y="2022046"/>
            <a:ext cx="548484" cy="5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 (generic)">
            <a:extLst>
              <a:ext uri="{FF2B5EF4-FFF2-40B4-BE49-F238E27FC236}">
                <a16:creationId xmlns:a16="http://schemas.microsoft.com/office/drawing/2014/main" id="{CA685C1A-34AC-4062-9744-73B8AC033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1" y="2911839"/>
            <a:ext cx="548484" cy="5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umper wires (generic)">
            <a:extLst>
              <a:ext uri="{FF2B5EF4-FFF2-40B4-BE49-F238E27FC236}">
                <a16:creationId xmlns:a16="http://schemas.microsoft.com/office/drawing/2014/main" id="{6440BB75-2751-425B-A5B8-D133CD44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1" y="3801188"/>
            <a:ext cx="548484" cy="5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eadboard (generic)">
            <a:extLst>
              <a:ext uri="{FF2B5EF4-FFF2-40B4-BE49-F238E27FC236}">
                <a16:creationId xmlns:a16="http://schemas.microsoft.com/office/drawing/2014/main" id="{EF2B9C5F-64BE-4AE3-B0D6-496961C5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81" y="4690981"/>
            <a:ext cx="548484" cy="5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8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440" y="718457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 By Step Workflow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4990" y="744583"/>
            <a:ext cx="45719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6057" y="1842705"/>
            <a:ext cx="110598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1. Creating Bot from Telegram API</a:t>
            </a:r>
          </a:p>
          <a:p>
            <a:pPr lvl="1"/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1 :- Open Telegram App in your system or mobile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2 :- Find </a:t>
            </a:r>
            <a:r>
              <a:rPr lang="en-US" sz="2400" dirty="0" err="1"/>
              <a:t>BotFather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3 :- Create New Bot by typing /</a:t>
            </a:r>
            <a:r>
              <a:rPr lang="en-US" sz="2400" dirty="0" err="1"/>
              <a:t>newbot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4 :- Name Your Bot (Example :- </a:t>
            </a:r>
            <a:r>
              <a:rPr lang="en-US" sz="2400" dirty="0" err="1"/>
              <a:t>Rratwani_bot</a:t>
            </a:r>
            <a:r>
              <a:rPr lang="en-US" sz="2400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5 :- Then you get your token for integration</a:t>
            </a:r>
          </a:p>
        </p:txBody>
      </p:sp>
    </p:spTree>
    <p:extLst>
      <p:ext uri="{BB962C8B-B14F-4D97-AF65-F5344CB8AC3E}">
        <p14:creationId xmlns:p14="http://schemas.microsoft.com/office/powerpoint/2010/main" val="66865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13177F-68E1-49B9-81AC-712FDAE9F000}"/>
              </a:ext>
            </a:extLst>
          </p:cNvPr>
          <p:cNvSpPr/>
          <p:nvPr/>
        </p:nvSpPr>
        <p:spPr bwMode="auto">
          <a:xfrm>
            <a:off x="1020501" y="3678164"/>
            <a:ext cx="9521372" cy="5115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5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13954" y="209006"/>
            <a:ext cx="52252" cy="5225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36C5A-2FE6-462B-8EB9-475F7C59D1EF}"/>
              </a:ext>
            </a:extLst>
          </p:cNvPr>
          <p:cNvSpPr/>
          <p:nvPr/>
        </p:nvSpPr>
        <p:spPr>
          <a:xfrm>
            <a:off x="724989" y="250715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 By Step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C0B1C-1F3E-4C36-9B03-F85C9052E727}"/>
              </a:ext>
            </a:extLst>
          </p:cNvPr>
          <p:cNvSpPr/>
          <p:nvPr/>
        </p:nvSpPr>
        <p:spPr>
          <a:xfrm>
            <a:off x="264280" y="920621"/>
            <a:ext cx="1105988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2. Installation of telegram bot in Raspberry Pi</a:t>
            </a:r>
          </a:p>
          <a:p>
            <a:pPr lvl="1"/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1 :- Install “</a:t>
            </a:r>
            <a:r>
              <a:rPr lang="en-US" sz="2400" dirty="0" err="1"/>
              <a:t>telepot</a:t>
            </a:r>
            <a:r>
              <a:rPr lang="en-US" sz="2400" dirty="0"/>
              <a:t>”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2 :- Clone the Git Code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git clone </a:t>
            </a:r>
            <a:r>
              <a:rPr lang="en-US" sz="2400" dirty="0">
                <a:hlinkClick r:id="rId3"/>
              </a:rPr>
              <a:t>https://github.com/KishanTeli/Telegrambot.git</a:t>
            </a:r>
            <a:endParaRPr lang="en-US" sz="2400" dirty="0"/>
          </a:p>
          <a:p>
            <a:pPr lvl="2"/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3 :- Paste your bot token in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Step 4 :- Run the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76135-4601-400B-99EC-4839C19BE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01" y="2389035"/>
            <a:ext cx="9521372" cy="661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89F8C-2606-4C33-8059-A70A1872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500" y="4791118"/>
            <a:ext cx="9521373" cy="511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EE29EF-EA80-4784-AE0F-AC067EA20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501" y="5937843"/>
            <a:ext cx="9521373" cy="5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442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48640" y="209006"/>
            <a:ext cx="65314" cy="4310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E8E2A-C1EA-4AA4-92DD-4F99365624E3}"/>
              </a:ext>
            </a:extLst>
          </p:cNvPr>
          <p:cNvSpPr/>
          <p:nvPr/>
        </p:nvSpPr>
        <p:spPr>
          <a:xfrm>
            <a:off x="724989" y="250715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0999C-C740-4762-952B-C034A474D1E3}"/>
              </a:ext>
            </a:extLst>
          </p:cNvPr>
          <p:cNvSpPr/>
          <p:nvPr/>
        </p:nvSpPr>
        <p:spPr>
          <a:xfrm>
            <a:off x="724989" y="162933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DFA645-F50B-487F-9057-AF212494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" y="773935"/>
            <a:ext cx="3254239" cy="213585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2E730-21D2-404C-B854-E99187F82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3260"/>
          <a:stretch/>
        </p:blipFill>
        <p:spPr>
          <a:xfrm>
            <a:off x="622500" y="2909792"/>
            <a:ext cx="3245693" cy="223360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905D5-E74F-4F08-83F5-10A0C09DE1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8068" r="20302"/>
          <a:stretch/>
        </p:blipFill>
        <p:spPr>
          <a:xfrm>
            <a:off x="613954" y="5142857"/>
            <a:ext cx="3254239" cy="1603382"/>
          </a:xfrm>
          <a:prstGeom prst="rect">
            <a:avLst/>
          </a:prstGeom>
        </p:spPr>
      </p:pic>
      <p:pic>
        <p:nvPicPr>
          <p:cNvPr id="13" name="Picture 1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707A9F2C-8198-403E-B5BE-9D18A3D61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784" y="1705026"/>
            <a:ext cx="5913205" cy="17873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61430-C8CA-42FE-B333-3BC453345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876" y="3492332"/>
            <a:ext cx="5913205" cy="16398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30DB94-E68C-4C82-B581-3D2A2A4EE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2876" y="5132157"/>
            <a:ext cx="5913205" cy="2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0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313509"/>
            <a:ext cx="45719" cy="5486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5DD66-62F4-4056-94A9-88B0983610AD}"/>
              </a:ext>
            </a:extLst>
          </p:cNvPr>
          <p:cNvSpPr/>
          <p:nvPr/>
        </p:nvSpPr>
        <p:spPr>
          <a:xfrm>
            <a:off x="693706" y="313509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Working Screen Shots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70704-99BD-41F4-8B65-D4B9E3FDBF3D}"/>
              </a:ext>
            </a:extLst>
          </p:cNvPr>
          <p:cNvSpPr/>
          <p:nvPr/>
        </p:nvSpPr>
        <p:spPr>
          <a:xfrm>
            <a:off x="457200" y="987202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Turn On/Off LED using Telegram App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76F4938-58D9-4148-B6E1-3DD57895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41" y="1510422"/>
            <a:ext cx="5420481" cy="1514686"/>
          </a:xfrm>
          <a:prstGeom prst="rect">
            <a:avLst/>
          </a:prstGeom>
        </p:spPr>
      </p:pic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54586AAB-ACF1-4013-9AE6-884CA273D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947" y="3376272"/>
            <a:ext cx="3349788" cy="251234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4CA42CB-BD60-4442-AC46-1FA57A1BD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007" y="3376272"/>
            <a:ext cx="3349788" cy="25123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DD099B-D806-4BB5-B12C-A827C6D5BDD7}"/>
              </a:ext>
            </a:extLst>
          </p:cNvPr>
          <p:cNvSpPr/>
          <p:nvPr/>
        </p:nvSpPr>
        <p:spPr>
          <a:xfrm>
            <a:off x="1356219" y="6070500"/>
            <a:ext cx="2712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When on command sent to bot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E42C0B-C9B3-44C0-9BCC-37EF8759C165}"/>
              </a:ext>
            </a:extLst>
          </p:cNvPr>
          <p:cNvSpPr/>
          <p:nvPr/>
        </p:nvSpPr>
        <p:spPr>
          <a:xfrm>
            <a:off x="7163680" y="6102424"/>
            <a:ext cx="2712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When off command sent to bot</a:t>
            </a:r>
          </a:p>
        </p:txBody>
      </p:sp>
    </p:spTree>
    <p:extLst>
      <p:ext uri="{BB962C8B-B14F-4D97-AF65-F5344CB8AC3E}">
        <p14:creationId xmlns:p14="http://schemas.microsoft.com/office/powerpoint/2010/main" val="406350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/>
              <a:pPr/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313509"/>
            <a:ext cx="45719" cy="5486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5DD66-62F4-4056-94A9-88B0983610AD}"/>
              </a:ext>
            </a:extLst>
          </p:cNvPr>
          <p:cNvSpPr/>
          <p:nvPr/>
        </p:nvSpPr>
        <p:spPr>
          <a:xfrm>
            <a:off x="693706" y="313509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Working Screen Shots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70704-99BD-41F4-8B65-D4B9E3FDBF3D}"/>
              </a:ext>
            </a:extLst>
          </p:cNvPr>
          <p:cNvSpPr/>
          <p:nvPr/>
        </p:nvSpPr>
        <p:spPr>
          <a:xfrm>
            <a:off x="457200" y="987202"/>
            <a:ext cx="11086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Get some information related to Stevens through Bot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872D6B-2303-40EC-BDFF-EB98BB02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80" y="1790479"/>
            <a:ext cx="3485167" cy="475401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E561AC4-82E6-4F02-BB86-D65838710E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836" b="52687"/>
          <a:stretch/>
        </p:blipFill>
        <p:spPr>
          <a:xfrm>
            <a:off x="5669354" y="2934777"/>
            <a:ext cx="4951678" cy="24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SE-2160701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8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215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Default Design</vt:lpstr>
      <vt:lpstr>PowerPoint Presentation</vt:lpstr>
      <vt:lpstr>Using Raspberry Pi Over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Modi</dc:creator>
  <cp:lastModifiedBy>Kishan Modi</cp:lastModifiedBy>
  <cp:revision>10</cp:revision>
  <dcterms:created xsi:type="dcterms:W3CDTF">2019-12-09T19:37:03Z</dcterms:created>
  <dcterms:modified xsi:type="dcterms:W3CDTF">2019-12-10T01:40:11Z</dcterms:modified>
</cp:coreProperties>
</file>