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2000" y="1153054"/>
            <a:ext cx="8100000" cy="594000"/>
          </a:xfrm>
        </p:spPr>
        <p:txBody>
          <a:bodyPr lIns="0" tIns="0" rIns="0" bIns="0"/>
          <a:lstStyle>
            <a:lvl1pPr algn="ctr" fontAlgn="base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lstStyle/>
          <a:p>
            <a:r>
              <a:t>DBMS  Mini Project</a:t>
            </a:r>
          </a:p>
          <a:p>
            <a:r>
              <a:t>Presented by: Kishan MC</a:t>
            </a:r>
          </a:p>
          <a:p>
            <a:r>
              <a:t>BMS Institute of Technology</a:t>
            </a:r>
          </a:p>
          <a:p>
            <a:r>
              <a:t>Date</a:t>
            </a:r>
            <a:r>
              <a:rPr lang="en-IN"/>
              <a:t> 14-05-2025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/>
              <a:t>Objective:</a:t>
            </a:r>
            <a:endParaRPr sz="2800"/>
          </a:p>
          <a:p>
            <a:r>
              <a:rPr sz="2800"/>
              <a:t>To design a database system for managing an e-commerce platform with essential features like product management, user orders, and cart functionality.</a:t>
            </a:r>
            <a:endParaRPr sz="2800"/>
          </a:p>
          <a:p>
            <a:r>
              <a:rPr sz="2800"/>
              <a:t>Modules:</a:t>
            </a:r>
            <a:endParaRPr sz="2800"/>
          </a:p>
          <a:p>
            <a:r>
              <a:rPr sz="2800"/>
              <a:t>- User Registration/Login</a:t>
            </a:r>
            <a:endParaRPr sz="2800"/>
          </a:p>
          <a:p>
            <a:r>
              <a:rPr sz="2800"/>
              <a:t>- Product Catalog</a:t>
            </a:r>
            <a:endParaRPr sz="2800"/>
          </a:p>
          <a:p>
            <a:r>
              <a:rPr sz="2800"/>
              <a:t>- Shopping Cart</a:t>
            </a:r>
            <a:endParaRPr sz="2800"/>
          </a:p>
          <a:p>
            <a:r>
              <a:rPr sz="2800"/>
              <a:t>- Order Management</a:t>
            </a:r>
            <a:endParaRPr sz="2800"/>
          </a:p>
          <a:p>
            <a:endParaRPr sz="2800"/>
          </a:p>
          <a:p>
            <a:r>
              <a:rPr sz="2800"/>
              <a:t>Tools Used:</a:t>
            </a:r>
            <a:endParaRPr sz="2800"/>
          </a:p>
          <a:p>
            <a:r>
              <a:rPr sz="2800"/>
              <a:t>- Frontend: HTML, CSS, JS</a:t>
            </a:r>
            <a:endParaRPr sz="2800"/>
          </a:p>
          <a:p>
            <a:r>
              <a:rPr sz="2800"/>
              <a:t>- Backend: Node.js, Express.js</a:t>
            </a:r>
            <a:endParaRPr sz="2800"/>
          </a:p>
          <a:p>
            <a:r>
              <a:rPr sz="2800"/>
              <a:t>- Database: MongoDB / MySQL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15" y="-317"/>
            <a:ext cx="8229600" cy="1143000"/>
          </a:xfrm>
        </p:spPr>
        <p:txBody>
          <a:bodyPr/>
          <a:lstStyle/>
          <a:p>
            <a:r>
              <a:t>ER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962025"/>
            <a:ext cx="8247380" cy="579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/>
              <a:t>Tables Overview:</a:t>
            </a:r>
            <a:endParaRPr sz="2800"/>
          </a:p>
          <a:p>
            <a:r>
              <a:rPr sz="2800"/>
              <a:t>USERS(user_id PK, name, email, password)</a:t>
            </a:r>
            <a:endParaRPr sz="2800"/>
          </a:p>
          <a:p>
            <a:r>
              <a:rPr sz="2800"/>
              <a:t>PRODUCTS(product_id PK, name, description, price, stock)</a:t>
            </a:r>
            <a:endParaRPr sz="2800"/>
          </a:p>
          <a:p>
            <a:r>
              <a:rPr sz="2800"/>
              <a:t>CART(cart_id PK, user_id FK, product_id FK, quantity)</a:t>
            </a:r>
            <a:endParaRPr sz="2800"/>
          </a:p>
          <a:p>
            <a:r>
              <a:rPr sz="2800"/>
              <a:t>ORDERS(order_id PK, user_id FK, order_date, total_amount)</a:t>
            </a:r>
            <a:endParaRPr sz="2800"/>
          </a:p>
          <a:p>
            <a:r>
              <a:rPr sz="2800"/>
              <a:t>ORDER_ITEMS(order_id FK, product_id FK, quantity)</a:t>
            </a:r>
            <a:endParaRPr sz="2800"/>
          </a:p>
          <a:p>
            <a:endParaRPr sz="2800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sz="2800"/>
              <a:t>Conclusion:</a:t>
            </a:r>
            <a:endParaRPr sz="2800"/>
          </a:p>
          <a:p>
            <a:r>
              <a:rPr sz="2800"/>
              <a:t>- Built a basic but functional DBMS-based e-commerce platform</a:t>
            </a:r>
            <a:endParaRPr sz="2800"/>
          </a:p>
          <a:p>
            <a:r>
              <a:rPr sz="2800"/>
              <a:t>- Implemented real-time product management and order tracking</a:t>
            </a:r>
            <a:endParaRPr sz="2800"/>
          </a:p>
          <a:p>
            <a:endParaRPr sz="2800"/>
          </a:p>
          <a:p>
            <a:r>
              <a:rPr sz="2800"/>
              <a:t>Future Scope:</a:t>
            </a:r>
            <a:endParaRPr sz="2800"/>
          </a:p>
          <a:p>
            <a:r>
              <a:rPr sz="2800"/>
              <a:t>- Payment integration</a:t>
            </a:r>
            <a:endParaRPr sz="2800"/>
          </a:p>
          <a:p>
            <a:r>
              <a:rPr sz="2800"/>
              <a:t>- Product ratings &amp; feedback</a:t>
            </a:r>
            <a:endParaRPr sz="2800"/>
          </a:p>
          <a:p>
            <a:r>
              <a:rPr sz="2800"/>
              <a:t>- Delivery tracking</a:t>
            </a:r>
            <a:endParaRPr sz="2800"/>
          </a:p>
          <a:p>
            <a:endParaRPr sz="2800"/>
          </a:p>
          <a:p>
            <a:r>
              <a:rPr sz="2800"/>
              <a:t>Thank You!</a:t>
            </a:r>
            <a:endParaRPr sz="2800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WPS Slides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E-Commerce Management System</vt:lpstr>
      <vt:lpstr>Project Overview</vt:lpstr>
      <vt:lpstr>ER Diagram</vt:lpstr>
      <vt:lpstr>Database Schema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kishan channesh</cp:lastModifiedBy>
  <cp:revision>4</cp:revision>
  <dcterms:created xsi:type="dcterms:W3CDTF">2013-01-27T09:14:00Z</dcterms:created>
  <dcterms:modified xsi:type="dcterms:W3CDTF">2025-05-14T05:04:48Z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876866A640224809A8DB3EC00A1B0E84_12</vt:lpwstr>
  </property>
  <property fmtid="{D5CDD505-2E9C-101B-9397-08002B2CF9AE}" pid="3" name="KSOProductBuildVer">
    <vt:lpwstr>1033-12.2.0.20795</vt:lpwstr>
  </property>
</Properties>
</file>