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101f05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101f05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101f05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101f05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101f054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101f05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101f05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101f05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101f05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101f05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Fastech Online Shopping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Online Shopping Website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                                         Abstract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8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</a:t>
            </a:r>
            <a:r>
              <a:rPr lang="en-GB">
                <a:solidFill>
                  <a:srgbClr val="000000"/>
                </a:solidFill>
              </a:rPr>
              <a:t>1. E-Shopping saves a lot of your time.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2. Online shopping is a process whereby consumers directly buy goods, services etc. from a seller without an intermediary service over the web.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3. Shoppers can visit web stores from the comfort of their house and shop as by sitting ahead of the phone or computer.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4. Very convenient for them to buy online.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5. It alleviates the necessity to attend in long lines or search from a store for a specific item.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Situation in-store shopping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Time consuming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Uses more energy to move around in crowded places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Hard to find variety products and brands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Tend to overlook products needed to buy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Elderly with mobility problems have difficulties in crowded places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Possibility to find parking is less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Objectives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1.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consumers find, discover and buy anything.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2.Aims to be Earth’s most customer centric site.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3.Productivity in a global economy.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Providing everything that customer might need.</a:t>
            </a:r>
            <a:endParaRPr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Proposed 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Online shopping saves time.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Online shopping is convenient.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More variety and the choices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No pressure in online shopping.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FFFFFF"/>
                </a:solidFill>
              </a:rPr>
              <a:t>Price comparisons are also available online.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lang="en-GB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Web programmers have upgrade the safety level.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2.Customers do not need to stand in queues.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3.Provide shoppers with more varieties.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4.Online shopping is not geographically limited.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5.This project could be valid in today's real challenging world.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