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9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4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805" r:id="rId2"/>
  </p:sldMasterIdLst>
  <p:notesMasterIdLst>
    <p:notesMasterId r:id="rId60"/>
  </p:notesMasterIdLst>
  <p:sldIdLst>
    <p:sldId id="256" r:id="rId3"/>
    <p:sldId id="259" r:id="rId4"/>
    <p:sldId id="261" r:id="rId5"/>
    <p:sldId id="503" r:id="rId6"/>
    <p:sldId id="260" r:id="rId7"/>
    <p:sldId id="334" r:id="rId8"/>
    <p:sldId id="336" r:id="rId9"/>
    <p:sldId id="495" r:id="rId10"/>
    <p:sldId id="506" r:id="rId11"/>
    <p:sldId id="507" r:id="rId12"/>
    <p:sldId id="338" r:id="rId13"/>
    <p:sldId id="339" r:id="rId14"/>
    <p:sldId id="509" r:id="rId15"/>
    <p:sldId id="354" r:id="rId16"/>
    <p:sldId id="355" r:id="rId17"/>
    <p:sldId id="508" r:id="rId18"/>
    <p:sldId id="357" r:id="rId19"/>
    <p:sldId id="511" r:id="rId20"/>
    <p:sldId id="512" r:id="rId21"/>
    <p:sldId id="341" r:id="rId22"/>
    <p:sldId id="437" r:id="rId23"/>
    <p:sldId id="440" r:id="rId24"/>
    <p:sldId id="522" r:id="rId25"/>
    <p:sldId id="519" r:id="rId26"/>
    <p:sldId id="586" r:id="rId27"/>
    <p:sldId id="441" r:id="rId28"/>
    <p:sldId id="520" r:id="rId29"/>
    <p:sldId id="513" r:id="rId30"/>
    <p:sldId id="363" r:id="rId31"/>
    <p:sldId id="514" r:id="rId32"/>
    <p:sldId id="515" r:id="rId33"/>
    <p:sldId id="521" r:id="rId34"/>
    <p:sldId id="517" r:id="rId35"/>
    <p:sldId id="518" r:id="rId36"/>
    <p:sldId id="583" r:id="rId37"/>
    <p:sldId id="588" r:id="rId38"/>
    <p:sldId id="347" r:id="rId39"/>
    <p:sldId id="523" r:id="rId40"/>
    <p:sldId id="524" r:id="rId41"/>
    <p:sldId id="577" r:id="rId42"/>
    <p:sldId id="578" r:id="rId43"/>
    <p:sldId id="445" r:id="rId44"/>
    <p:sldId id="579" r:id="rId45"/>
    <p:sldId id="446" r:id="rId46"/>
    <p:sldId id="580" r:id="rId47"/>
    <p:sldId id="447" r:id="rId48"/>
    <p:sldId id="581" r:id="rId49"/>
    <p:sldId id="589" r:id="rId50"/>
    <p:sldId id="498" r:id="rId51"/>
    <p:sldId id="496" r:id="rId52"/>
    <p:sldId id="497" r:id="rId53"/>
    <p:sldId id="266" r:id="rId54"/>
    <p:sldId id="274" r:id="rId55"/>
    <p:sldId id="500" r:id="rId56"/>
    <p:sldId id="502" r:id="rId57"/>
    <p:sldId id="501" r:id="rId58"/>
    <p:sldId id="49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C0066"/>
    <a:srgbClr val="00990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39" autoAdjust="0"/>
    <p:restoredTop sz="93867" autoAdjust="0"/>
  </p:normalViewPr>
  <p:slideViewPr>
    <p:cSldViewPr>
      <p:cViewPr varScale="1">
        <p:scale>
          <a:sx n="59" d="100"/>
          <a:sy n="59" d="100"/>
        </p:scale>
        <p:origin x="64" y="1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30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17A321-C544-4DC1-91D2-4785F34743F5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40E39FD4-73C0-45D7-A972-26F54C80C19D}">
      <dgm:prSet phldrT="[Text]"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</a:rPr>
            <a:t>provide instruction to browsers how to display content</a:t>
          </a:r>
          <a:endParaRPr lang="en-MY" sz="2800" dirty="0">
            <a:latin typeface="Calibri" panose="020F0502020204030204" pitchFamily="34" charset="0"/>
          </a:endParaRPr>
        </a:p>
      </dgm:t>
    </dgm:pt>
    <dgm:pt modelId="{E3A28B37-85E4-4818-9337-2319349A3C5A}" type="parTrans" cxnId="{E0A0C407-08C1-4F8C-8272-5FACDDC066D5}">
      <dgm:prSet/>
      <dgm:spPr/>
      <dgm:t>
        <a:bodyPr/>
        <a:lstStyle/>
        <a:p>
          <a:endParaRPr lang="en-MY" sz="2800"/>
        </a:p>
      </dgm:t>
    </dgm:pt>
    <dgm:pt modelId="{5C34B6B8-4C5C-4ABE-82B9-0ED27FB21AC7}" type="sibTrans" cxnId="{E0A0C407-08C1-4F8C-8272-5FACDDC066D5}">
      <dgm:prSet/>
      <dgm:spPr/>
      <dgm:t>
        <a:bodyPr/>
        <a:lstStyle/>
        <a:p>
          <a:endParaRPr lang="en-MY" sz="2800"/>
        </a:p>
      </dgm:t>
    </dgm:pt>
    <dgm:pt modelId="{E27E4ACC-D822-46B4-BAB6-8731E6FE94CE}">
      <dgm:prSet phldrT="[Text]"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</a:rPr>
            <a:t>In HTML, the computer can interpret raw text that is wrapped in HTML elements.</a:t>
          </a:r>
          <a:endParaRPr lang="en-MY" sz="2800" dirty="0">
            <a:latin typeface="Calibri" panose="020F0502020204030204" pitchFamily="34" charset="0"/>
          </a:endParaRPr>
        </a:p>
      </dgm:t>
    </dgm:pt>
    <dgm:pt modelId="{E5778EF7-BF96-43BE-A06E-1225C66ACF12}" type="sibTrans" cxnId="{BC34AC75-36DA-4921-99B9-BBFFA55ED6DA}">
      <dgm:prSet/>
      <dgm:spPr/>
      <dgm:t>
        <a:bodyPr/>
        <a:lstStyle/>
        <a:p>
          <a:endParaRPr lang="en-MY" sz="2800"/>
        </a:p>
      </dgm:t>
    </dgm:pt>
    <dgm:pt modelId="{C4C1789A-F340-4258-ADDE-6FB6E5E67099}" type="parTrans" cxnId="{BC34AC75-36DA-4921-99B9-BBFFA55ED6DA}">
      <dgm:prSet/>
      <dgm:spPr/>
      <dgm:t>
        <a:bodyPr/>
        <a:lstStyle/>
        <a:p>
          <a:endParaRPr lang="en-MY" sz="2800"/>
        </a:p>
      </dgm:t>
    </dgm:pt>
    <dgm:pt modelId="{947ECA77-76E0-496C-992F-92C8EAEA3B18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</a:rPr>
            <a:t>language used to create documents for the World Wide Web</a:t>
          </a:r>
          <a:endParaRPr lang="en-US" dirty="0"/>
        </a:p>
      </dgm:t>
    </dgm:pt>
    <dgm:pt modelId="{1CF84E68-0509-4DCC-B3D0-9A96C830FE5A}" type="parTrans" cxnId="{5B37EAB7-AE84-4F26-BDE5-F36C789E27D3}">
      <dgm:prSet/>
      <dgm:spPr/>
      <dgm:t>
        <a:bodyPr/>
        <a:lstStyle/>
        <a:p>
          <a:endParaRPr lang="en-US"/>
        </a:p>
      </dgm:t>
    </dgm:pt>
    <dgm:pt modelId="{5CFBC07E-1E9A-4F9A-BDC5-5DC44D43DB6F}" type="sibTrans" cxnId="{5B37EAB7-AE84-4F26-BDE5-F36C789E27D3}">
      <dgm:prSet/>
      <dgm:spPr/>
      <dgm:t>
        <a:bodyPr/>
        <a:lstStyle/>
        <a:p>
          <a:endParaRPr lang="en-US"/>
        </a:p>
      </dgm:t>
    </dgm:pt>
    <dgm:pt modelId="{702F2AB3-E04D-4CB7-B545-8D0C052774F3}" type="pres">
      <dgm:prSet presAssocID="{A117A321-C544-4DC1-91D2-4785F34743F5}" presName="Name0" presStyleCnt="0">
        <dgm:presLayoutVars>
          <dgm:chMax val="7"/>
          <dgm:chPref val="7"/>
          <dgm:dir/>
        </dgm:presLayoutVars>
      </dgm:prSet>
      <dgm:spPr/>
    </dgm:pt>
    <dgm:pt modelId="{CB9F2FF1-F0ED-4107-ABD8-EA5DB7D3A2AD}" type="pres">
      <dgm:prSet presAssocID="{A117A321-C544-4DC1-91D2-4785F34743F5}" presName="Name1" presStyleCnt="0"/>
      <dgm:spPr/>
    </dgm:pt>
    <dgm:pt modelId="{78038ACE-335B-4CB5-BBE1-B6BB64BB16B9}" type="pres">
      <dgm:prSet presAssocID="{A117A321-C544-4DC1-91D2-4785F34743F5}" presName="cycle" presStyleCnt="0"/>
      <dgm:spPr/>
    </dgm:pt>
    <dgm:pt modelId="{D1508809-AF5A-442C-A8C0-6941E11B8FE6}" type="pres">
      <dgm:prSet presAssocID="{A117A321-C544-4DC1-91D2-4785F34743F5}" presName="srcNode" presStyleLbl="node1" presStyleIdx="0" presStyleCnt="3"/>
      <dgm:spPr/>
    </dgm:pt>
    <dgm:pt modelId="{FD95DA74-0DF2-4E90-8C77-4A206CD0DC68}" type="pres">
      <dgm:prSet presAssocID="{A117A321-C544-4DC1-91D2-4785F34743F5}" presName="conn" presStyleLbl="parChTrans1D2" presStyleIdx="0" presStyleCnt="1"/>
      <dgm:spPr/>
    </dgm:pt>
    <dgm:pt modelId="{4FC20F1B-0048-4D3F-875C-4E2CCDD0C9F6}" type="pres">
      <dgm:prSet presAssocID="{A117A321-C544-4DC1-91D2-4785F34743F5}" presName="extraNode" presStyleLbl="node1" presStyleIdx="0" presStyleCnt="3"/>
      <dgm:spPr/>
    </dgm:pt>
    <dgm:pt modelId="{57E48073-9E44-4449-A551-9B50261F3090}" type="pres">
      <dgm:prSet presAssocID="{A117A321-C544-4DC1-91D2-4785F34743F5}" presName="dstNode" presStyleLbl="node1" presStyleIdx="0" presStyleCnt="3"/>
      <dgm:spPr/>
    </dgm:pt>
    <dgm:pt modelId="{7B877AAB-9543-48D8-8B83-B3349C6ABF55}" type="pres">
      <dgm:prSet presAssocID="{E27E4ACC-D822-46B4-BAB6-8731E6FE94CE}" presName="text_1" presStyleLbl="node1" presStyleIdx="0" presStyleCnt="3">
        <dgm:presLayoutVars>
          <dgm:bulletEnabled val="1"/>
        </dgm:presLayoutVars>
      </dgm:prSet>
      <dgm:spPr/>
    </dgm:pt>
    <dgm:pt modelId="{8E8E60EA-524E-42E4-BA5A-E4E4C6847E77}" type="pres">
      <dgm:prSet presAssocID="{E27E4ACC-D822-46B4-BAB6-8731E6FE94CE}" presName="accent_1" presStyleCnt="0"/>
      <dgm:spPr/>
    </dgm:pt>
    <dgm:pt modelId="{4EA68414-9289-4557-8DDB-9E5DF74B3136}" type="pres">
      <dgm:prSet presAssocID="{E27E4ACC-D822-46B4-BAB6-8731E6FE94CE}" presName="accentRepeatNode" presStyleLbl="solidFgAcc1" presStyleIdx="0" presStyleCnt="3"/>
      <dgm:spPr/>
    </dgm:pt>
    <dgm:pt modelId="{B39D83B3-EACA-488E-886C-4F16677C3A51}" type="pres">
      <dgm:prSet presAssocID="{40E39FD4-73C0-45D7-A972-26F54C80C19D}" presName="text_2" presStyleLbl="node1" presStyleIdx="1" presStyleCnt="3">
        <dgm:presLayoutVars>
          <dgm:bulletEnabled val="1"/>
        </dgm:presLayoutVars>
      </dgm:prSet>
      <dgm:spPr/>
    </dgm:pt>
    <dgm:pt modelId="{86DEF546-2559-448B-91B0-20A4DB0B7EB4}" type="pres">
      <dgm:prSet presAssocID="{40E39FD4-73C0-45D7-A972-26F54C80C19D}" presName="accent_2" presStyleCnt="0"/>
      <dgm:spPr/>
    </dgm:pt>
    <dgm:pt modelId="{4D175406-E6CB-46E0-AE42-980D07DBB626}" type="pres">
      <dgm:prSet presAssocID="{40E39FD4-73C0-45D7-A972-26F54C80C19D}" presName="accentRepeatNode" presStyleLbl="solidFgAcc1" presStyleIdx="1" presStyleCnt="3"/>
      <dgm:spPr/>
    </dgm:pt>
    <dgm:pt modelId="{D85CC0E5-B8A3-4932-885B-7F398241F49A}" type="pres">
      <dgm:prSet presAssocID="{947ECA77-76E0-496C-992F-92C8EAEA3B18}" presName="text_3" presStyleLbl="node1" presStyleIdx="2" presStyleCnt="3">
        <dgm:presLayoutVars>
          <dgm:bulletEnabled val="1"/>
        </dgm:presLayoutVars>
      </dgm:prSet>
      <dgm:spPr/>
    </dgm:pt>
    <dgm:pt modelId="{D40EAFE6-0C68-459A-A56C-DC613B99C0A5}" type="pres">
      <dgm:prSet presAssocID="{947ECA77-76E0-496C-992F-92C8EAEA3B18}" presName="accent_3" presStyleCnt="0"/>
      <dgm:spPr/>
    </dgm:pt>
    <dgm:pt modelId="{C41A9EBC-06A1-4DF6-A2B2-77517D4EA05E}" type="pres">
      <dgm:prSet presAssocID="{947ECA77-76E0-496C-992F-92C8EAEA3B18}" presName="accentRepeatNode" presStyleLbl="solidFgAcc1" presStyleIdx="2" presStyleCnt="3"/>
      <dgm:spPr/>
    </dgm:pt>
  </dgm:ptLst>
  <dgm:cxnLst>
    <dgm:cxn modelId="{E0A0C407-08C1-4F8C-8272-5FACDDC066D5}" srcId="{A117A321-C544-4DC1-91D2-4785F34743F5}" destId="{40E39FD4-73C0-45D7-A972-26F54C80C19D}" srcOrd="1" destOrd="0" parTransId="{E3A28B37-85E4-4818-9337-2319349A3C5A}" sibTransId="{5C34B6B8-4C5C-4ABE-82B9-0ED27FB21AC7}"/>
    <dgm:cxn modelId="{DA581F2B-8505-433D-8A4A-0FFE5D57D2D6}" type="presOf" srcId="{A117A321-C544-4DC1-91D2-4785F34743F5}" destId="{702F2AB3-E04D-4CB7-B545-8D0C052774F3}" srcOrd="0" destOrd="0" presId="urn:microsoft.com/office/officeart/2008/layout/VerticalCurvedList"/>
    <dgm:cxn modelId="{BC34AC75-36DA-4921-99B9-BBFFA55ED6DA}" srcId="{A117A321-C544-4DC1-91D2-4785F34743F5}" destId="{E27E4ACC-D822-46B4-BAB6-8731E6FE94CE}" srcOrd="0" destOrd="0" parTransId="{C4C1789A-F340-4258-ADDE-6FB6E5E67099}" sibTransId="{E5778EF7-BF96-43BE-A06E-1225C66ACF12}"/>
    <dgm:cxn modelId="{2CD04FA9-F435-478B-B709-505DA4D3F4B1}" type="presOf" srcId="{E27E4ACC-D822-46B4-BAB6-8731E6FE94CE}" destId="{7B877AAB-9543-48D8-8B83-B3349C6ABF55}" srcOrd="0" destOrd="0" presId="urn:microsoft.com/office/officeart/2008/layout/VerticalCurvedList"/>
    <dgm:cxn modelId="{5B37EAB7-AE84-4F26-BDE5-F36C789E27D3}" srcId="{A117A321-C544-4DC1-91D2-4785F34743F5}" destId="{947ECA77-76E0-496C-992F-92C8EAEA3B18}" srcOrd="2" destOrd="0" parTransId="{1CF84E68-0509-4DCC-B3D0-9A96C830FE5A}" sibTransId="{5CFBC07E-1E9A-4F9A-BDC5-5DC44D43DB6F}"/>
    <dgm:cxn modelId="{44B58DD1-B11A-431E-A41F-788CC4E06A5D}" type="presOf" srcId="{40E39FD4-73C0-45D7-A972-26F54C80C19D}" destId="{B39D83B3-EACA-488E-886C-4F16677C3A51}" srcOrd="0" destOrd="0" presId="urn:microsoft.com/office/officeart/2008/layout/VerticalCurvedList"/>
    <dgm:cxn modelId="{BBA28FD5-3FF8-496A-97DD-7DD4757C2A65}" type="presOf" srcId="{E5778EF7-BF96-43BE-A06E-1225C66ACF12}" destId="{FD95DA74-0DF2-4E90-8C77-4A206CD0DC68}" srcOrd="0" destOrd="0" presId="urn:microsoft.com/office/officeart/2008/layout/VerticalCurvedList"/>
    <dgm:cxn modelId="{CC437DD6-399B-4F68-86A5-27E8B915B167}" type="presOf" srcId="{947ECA77-76E0-496C-992F-92C8EAEA3B18}" destId="{D85CC0E5-B8A3-4932-885B-7F398241F49A}" srcOrd="0" destOrd="0" presId="urn:microsoft.com/office/officeart/2008/layout/VerticalCurvedList"/>
    <dgm:cxn modelId="{132ED993-1EDF-4AE6-A1C4-C21C3CFFFC4D}" type="presParOf" srcId="{702F2AB3-E04D-4CB7-B545-8D0C052774F3}" destId="{CB9F2FF1-F0ED-4107-ABD8-EA5DB7D3A2AD}" srcOrd="0" destOrd="0" presId="urn:microsoft.com/office/officeart/2008/layout/VerticalCurvedList"/>
    <dgm:cxn modelId="{85D6D23C-F5E4-4399-B1F8-081A0BF3DD59}" type="presParOf" srcId="{CB9F2FF1-F0ED-4107-ABD8-EA5DB7D3A2AD}" destId="{78038ACE-335B-4CB5-BBE1-B6BB64BB16B9}" srcOrd="0" destOrd="0" presId="urn:microsoft.com/office/officeart/2008/layout/VerticalCurvedList"/>
    <dgm:cxn modelId="{C1A79FCF-823C-4443-A039-5140D2A4395C}" type="presParOf" srcId="{78038ACE-335B-4CB5-BBE1-B6BB64BB16B9}" destId="{D1508809-AF5A-442C-A8C0-6941E11B8FE6}" srcOrd="0" destOrd="0" presId="urn:microsoft.com/office/officeart/2008/layout/VerticalCurvedList"/>
    <dgm:cxn modelId="{AE2F2687-9EBB-4658-A4B9-990CC8D6101D}" type="presParOf" srcId="{78038ACE-335B-4CB5-BBE1-B6BB64BB16B9}" destId="{FD95DA74-0DF2-4E90-8C77-4A206CD0DC68}" srcOrd="1" destOrd="0" presId="urn:microsoft.com/office/officeart/2008/layout/VerticalCurvedList"/>
    <dgm:cxn modelId="{E1866185-36E3-4EFF-9DFC-7E004562FDC9}" type="presParOf" srcId="{78038ACE-335B-4CB5-BBE1-B6BB64BB16B9}" destId="{4FC20F1B-0048-4D3F-875C-4E2CCDD0C9F6}" srcOrd="2" destOrd="0" presId="urn:microsoft.com/office/officeart/2008/layout/VerticalCurvedList"/>
    <dgm:cxn modelId="{4272AAF5-410C-4C39-9100-E896E03C10C4}" type="presParOf" srcId="{78038ACE-335B-4CB5-BBE1-B6BB64BB16B9}" destId="{57E48073-9E44-4449-A551-9B50261F3090}" srcOrd="3" destOrd="0" presId="urn:microsoft.com/office/officeart/2008/layout/VerticalCurvedList"/>
    <dgm:cxn modelId="{79433911-DD82-422F-BC55-A278410DA2ED}" type="presParOf" srcId="{CB9F2FF1-F0ED-4107-ABD8-EA5DB7D3A2AD}" destId="{7B877AAB-9543-48D8-8B83-B3349C6ABF55}" srcOrd="1" destOrd="0" presId="urn:microsoft.com/office/officeart/2008/layout/VerticalCurvedList"/>
    <dgm:cxn modelId="{1042EAE8-71BF-4341-8AA3-FCFC8AAE1F1E}" type="presParOf" srcId="{CB9F2FF1-F0ED-4107-ABD8-EA5DB7D3A2AD}" destId="{8E8E60EA-524E-42E4-BA5A-E4E4C6847E77}" srcOrd="2" destOrd="0" presId="urn:microsoft.com/office/officeart/2008/layout/VerticalCurvedList"/>
    <dgm:cxn modelId="{0E75BAA7-F590-42BD-B0B3-EBA201744F58}" type="presParOf" srcId="{8E8E60EA-524E-42E4-BA5A-E4E4C6847E77}" destId="{4EA68414-9289-4557-8DDB-9E5DF74B3136}" srcOrd="0" destOrd="0" presId="urn:microsoft.com/office/officeart/2008/layout/VerticalCurvedList"/>
    <dgm:cxn modelId="{19775D65-894F-48DC-B225-BA00E950184F}" type="presParOf" srcId="{CB9F2FF1-F0ED-4107-ABD8-EA5DB7D3A2AD}" destId="{B39D83B3-EACA-488E-886C-4F16677C3A51}" srcOrd="3" destOrd="0" presId="urn:microsoft.com/office/officeart/2008/layout/VerticalCurvedList"/>
    <dgm:cxn modelId="{7EA24CBC-A256-4F5F-8E91-E282D60EC2B0}" type="presParOf" srcId="{CB9F2FF1-F0ED-4107-ABD8-EA5DB7D3A2AD}" destId="{86DEF546-2559-448B-91B0-20A4DB0B7EB4}" srcOrd="4" destOrd="0" presId="urn:microsoft.com/office/officeart/2008/layout/VerticalCurvedList"/>
    <dgm:cxn modelId="{152218C9-7FD5-4FFC-814C-3C978A7DF726}" type="presParOf" srcId="{86DEF546-2559-448B-91B0-20A4DB0B7EB4}" destId="{4D175406-E6CB-46E0-AE42-980D07DBB626}" srcOrd="0" destOrd="0" presId="urn:microsoft.com/office/officeart/2008/layout/VerticalCurvedList"/>
    <dgm:cxn modelId="{F4CD60F7-D4D6-4CD6-890F-6C90D89EC81A}" type="presParOf" srcId="{CB9F2FF1-F0ED-4107-ABD8-EA5DB7D3A2AD}" destId="{D85CC0E5-B8A3-4932-885B-7F398241F49A}" srcOrd="5" destOrd="0" presId="urn:microsoft.com/office/officeart/2008/layout/VerticalCurvedList"/>
    <dgm:cxn modelId="{103CFF03-5DF5-4E25-9A49-2A87D30AAA8D}" type="presParOf" srcId="{CB9F2FF1-F0ED-4107-ABD8-EA5DB7D3A2AD}" destId="{D40EAFE6-0C68-459A-A56C-DC613B99C0A5}" srcOrd="6" destOrd="0" presId="urn:microsoft.com/office/officeart/2008/layout/VerticalCurvedList"/>
    <dgm:cxn modelId="{B73CB4BF-A91A-4711-B401-C9B165B14350}" type="presParOf" srcId="{D40EAFE6-0C68-459A-A56C-DC613B99C0A5}" destId="{C41A9EBC-06A1-4DF6-A2B2-77517D4EA05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3979D8-7C6C-4769-AC2B-591C8CCD6EB0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0461CAA-CA5D-4248-AE32-C31BD3D26905}">
      <dgm:prSet phldrT="[Text]"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  Type attribute for &lt; </a:t>
          </a:r>
          <a:r>
            <a:rPr lang="en-US" sz="2000" dirty="0" err="1">
              <a:latin typeface="Century Gothic" panose="020B0502020202020204" pitchFamily="34" charset="0"/>
            </a:rPr>
            <a:t>ol</a:t>
          </a:r>
          <a:r>
            <a:rPr lang="en-US" sz="2000" dirty="0">
              <a:latin typeface="Century Gothic" panose="020B0502020202020204" pitchFamily="34" charset="0"/>
            </a:rPr>
            <a:t> &gt; tag</a:t>
          </a:r>
        </a:p>
      </dgm:t>
    </dgm:pt>
    <dgm:pt modelId="{26ACEF14-0FB4-44F9-AC78-38B6B9320F3F}" type="parTrans" cxnId="{F39E6DDE-1767-4C55-83FA-124919E8B054}">
      <dgm:prSet/>
      <dgm:spPr/>
      <dgm:t>
        <a:bodyPr/>
        <a:lstStyle/>
        <a:p>
          <a:endParaRPr lang="en-US"/>
        </a:p>
      </dgm:t>
    </dgm:pt>
    <dgm:pt modelId="{96911587-7AC5-4558-B76E-E3E6D57F5B71}" type="sibTrans" cxnId="{F39E6DDE-1767-4C55-83FA-124919E8B054}">
      <dgm:prSet/>
      <dgm:spPr/>
      <dgm:t>
        <a:bodyPr/>
        <a:lstStyle/>
        <a:p>
          <a:endParaRPr lang="en-US"/>
        </a:p>
      </dgm:t>
    </dgm:pt>
    <dgm:pt modelId="{6EF88CCD-9D35-4010-B57D-621C6C4EA892}" type="pres">
      <dgm:prSet presAssocID="{073979D8-7C6C-4769-AC2B-591C8CCD6EB0}" presName="Name0" presStyleCnt="0">
        <dgm:presLayoutVars>
          <dgm:dir/>
          <dgm:animLvl val="lvl"/>
          <dgm:resizeHandles val="exact"/>
        </dgm:presLayoutVars>
      </dgm:prSet>
      <dgm:spPr/>
    </dgm:pt>
    <dgm:pt modelId="{5A97235F-8ACB-4070-8A12-8C1BB7DC03A4}" type="pres">
      <dgm:prSet presAssocID="{C0461CAA-CA5D-4248-AE32-C31BD3D26905}" presName="boxAndChildren" presStyleCnt="0"/>
      <dgm:spPr/>
    </dgm:pt>
    <dgm:pt modelId="{D0351960-8862-4917-9D82-7C4366F296D5}" type="pres">
      <dgm:prSet presAssocID="{C0461CAA-CA5D-4248-AE32-C31BD3D26905}" presName="parentTextBox" presStyleLbl="node1" presStyleIdx="0" presStyleCnt="1"/>
      <dgm:spPr/>
    </dgm:pt>
  </dgm:ptLst>
  <dgm:cxnLst>
    <dgm:cxn modelId="{AB7CAB6C-809F-48C0-B5B8-96F267E27BC2}" type="presOf" srcId="{073979D8-7C6C-4769-AC2B-591C8CCD6EB0}" destId="{6EF88CCD-9D35-4010-B57D-621C6C4EA892}" srcOrd="0" destOrd="0" presId="urn:microsoft.com/office/officeart/2005/8/layout/process4"/>
    <dgm:cxn modelId="{3E8B317C-BD3A-44DE-BCEA-D07732BB477C}" type="presOf" srcId="{C0461CAA-CA5D-4248-AE32-C31BD3D26905}" destId="{D0351960-8862-4917-9D82-7C4366F296D5}" srcOrd="0" destOrd="0" presId="urn:microsoft.com/office/officeart/2005/8/layout/process4"/>
    <dgm:cxn modelId="{F39E6DDE-1767-4C55-83FA-124919E8B054}" srcId="{073979D8-7C6C-4769-AC2B-591C8CCD6EB0}" destId="{C0461CAA-CA5D-4248-AE32-C31BD3D26905}" srcOrd="0" destOrd="0" parTransId="{26ACEF14-0FB4-44F9-AC78-38B6B9320F3F}" sibTransId="{96911587-7AC5-4558-B76E-E3E6D57F5B71}"/>
    <dgm:cxn modelId="{AD0BE276-B2D7-4AC3-9D82-1134878E1F7A}" type="presParOf" srcId="{6EF88CCD-9D35-4010-B57D-621C6C4EA892}" destId="{5A97235F-8ACB-4070-8A12-8C1BB7DC03A4}" srcOrd="0" destOrd="0" presId="urn:microsoft.com/office/officeart/2005/8/layout/process4"/>
    <dgm:cxn modelId="{7F09A26C-B73A-4560-8EEE-79A5ADD2D6A4}" type="presParOf" srcId="{5A97235F-8ACB-4070-8A12-8C1BB7DC03A4}" destId="{D0351960-8862-4917-9D82-7C4366F296D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73979D8-7C6C-4769-AC2B-591C8CCD6EB0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81001CB-9571-48F8-8057-D8033715A3E3}">
      <dgm:prSet phldrT="[Text]"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The </a:t>
          </a:r>
          <a:r>
            <a:rPr lang="en-US" sz="2000" dirty="0">
              <a:solidFill>
                <a:srgbClr val="FFFF00"/>
              </a:solidFill>
              <a:latin typeface="Century Gothic" panose="020B0502020202020204" pitchFamily="34" charset="0"/>
            </a:rPr>
            <a:t>&lt;</a:t>
          </a:r>
          <a:r>
            <a:rPr lang="en-US" sz="2000" dirty="0" err="1">
              <a:solidFill>
                <a:srgbClr val="FFFF00"/>
              </a:solidFill>
              <a:latin typeface="Century Gothic" panose="020B0502020202020204" pitchFamily="34" charset="0"/>
            </a:rPr>
            <a:t>img</a:t>
          </a:r>
          <a:r>
            <a:rPr lang="en-US" sz="2000" dirty="0">
              <a:solidFill>
                <a:srgbClr val="FFFF00"/>
              </a:solidFill>
              <a:latin typeface="Century Gothic" panose="020B0502020202020204" pitchFamily="34" charset="0"/>
            </a:rPr>
            <a:t>&gt; </a:t>
          </a:r>
          <a:r>
            <a:rPr lang="en-US" sz="2000" dirty="0">
              <a:latin typeface="Century Gothic" panose="020B0502020202020204" pitchFamily="34" charset="0"/>
            </a:rPr>
            <a:t>tag is empty, it contains attributes only, and does not have a closing tag.</a:t>
          </a:r>
        </a:p>
      </dgm:t>
    </dgm:pt>
    <dgm:pt modelId="{815A266B-5A60-4BBA-86B2-66B6700EC851}" type="parTrans" cxnId="{6654B6FD-EE62-4AB2-BF4F-BDEBA465F2B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C76031C4-C579-49F4-9224-7F097E8AA83A}" type="sibTrans" cxnId="{6654B6FD-EE62-4AB2-BF4F-BDEBA465F2B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C0461CAA-CA5D-4248-AE32-C31BD3D26905}">
      <dgm:prSet phldrT="[Text]" custT="1"/>
      <dgm:spPr/>
      <dgm:t>
        <a:bodyPr/>
        <a:lstStyle/>
        <a:p>
          <a:endParaRPr lang="en-US" sz="2000" dirty="0">
            <a:latin typeface="Century Gothic" panose="020B0502020202020204" pitchFamily="34" charset="0"/>
          </a:endParaRPr>
        </a:p>
      </dgm:t>
    </dgm:pt>
    <dgm:pt modelId="{26ACEF14-0FB4-44F9-AC78-38B6B9320F3F}" type="parTrans" cxnId="{F39E6DDE-1767-4C55-83FA-124919E8B054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96911587-7AC5-4558-B76E-E3E6D57F5B71}" type="sibTrans" cxnId="{F39E6DDE-1767-4C55-83FA-124919E8B054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1E812C22-E0DE-4B25-8069-B83789C9D654}">
      <dgm:prSet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The </a:t>
          </a:r>
          <a:r>
            <a:rPr lang="en-US" sz="2000" dirty="0" err="1">
              <a:solidFill>
                <a:srgbClr val="FFFF00"/>
              </a:solidFill>
              <a:latin typeface="Century Gothic" panose="020B0502020202020204" pitchFamily="34" charset="0"/>
            </a:rPr>
            <a:t>src</a:t>
          </a:r>
          <a:r>
            <a:rPr lang="en-US" sz="2000" dirty="0">
              <a:latin typeface="Century Gothic" panose="020B0502020202020204" pitchFamily="34" charset="0"/>
            </a:rPr>
            <a:t> attribute specifies the URL (web address) of the image</a:t>
          </a:r>
        </a:p>
      </dgm:t>
    </dgm:pt>
    <dgm:pt modelId="{4D55B74C-2014-488B-B874-A7FF37BFD539}" type="parTrans" cxnId="{8288135B-71E0-4418-B45E-89DF32D91057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8E019F31-27E7-4014-AAC3-EA7046D6BD43}" type="sibTrans" cxnId="{8288135B-71E0-4418-B45E-89DF32D91057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54199E48-0DD8-4E52-BBB4-41213F4A6B56}">
      <dgm:prSet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The </a:t>
          </a:r>
          <a:r>
            <a:rPr lang="en-US" sz="2000" dirty="0">
              <a:solidFill>
                <a:srgbClr val="FFFF00"/>
              </a:solidFill>
              <a:latin typeface="Century Gothic" panose="020B0502020202020204" pitchFamily="34" charset="0"/>
            </a:rPr>
            <a:t>alt</a:t>
          </a:r>
          <a:r>
            <a:rPr lang="en-US" sz="2000" dirty="0">
              <a:latin typeface="Century Gothic" panose="020B0502020202020204" pitchFamily="34" charset="0"/>
            </a:rPr>
            <a:t> attribute provides an alternate text for an image, if the user for some reason cannot view it</a:t>
          </a:r>
        </a:p>
      </dgm:t>
    </dgm:pt>
    <dgm:pt modelId="{6C8C389C-20B0-46A2-A2D9-3503EED40417}" type="parTrans" cxnId="{88FF2B5E-42FD-4B7D-8EA0-06EBC0C49EEC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0C4141E3-B40D-4A12-B653-43F7480C2F7F}" type="sibTrans" cxnId="{88FF2B5E-42FD-4B7D-8EA0-06EBC0C49EEC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3BEC3F90-A1B1-4CC6-B8F6-EE48FADBA361}">
      <dgm:prSet phldrT="[Text]" custT="1"/>
      <dgm:spPr/>
      <dgm:t>
        <a:bodyPr/>
        <a:lstStyle/>
        <a:p>
          <a:endParaRPr lang="en-US" sz="2000" dirty="0">
            <a:latin typeface="Century Gothic" panose="020B0502020202020204" pitchFamily="34" charset="0"/>
          </a:endParaRPr>
        </a:p>
      </dgm:t>
    </dgm:pt>
    <dgm:pt modelId="{CBD1E3BE-F5DB-4C19-B7D2-7AD784502AE1}" type="sibTrans" cxnId="{2D5162B1-10FA-4C9C-8AB0-0ADEC5E5C864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DAFCC400-228E-42D0-AB6C-94EF10E6F75B}" type="parTrans" cxnId="{2D5162B1-10FA-4C9C-8AB0-0ADEC5E5C864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8AFA4EC2-9522-450C-8C26-BE3E3C2C0715}">
      <dgm:prSet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EXAMPLE                                                                                                                                  </a:t>
          </a:r>
        </a:p>
      </dgm:t>
    </dgm:pt>
    <dgm:pt modelId="{F36677D9-47D4-428A-A974-7EB1092B8110}" type="parTrans" cxnId="{E7EB16F4-C7E3-4AA0-8584-ACCEB43A2255}">
      <dgm:prSet/>
      <dgm:spPr/>
      <dgm:t>
        <a:bodyPr/>
        <a:lstStyle/>
        <a:p>
          <a:endParaRPr lang="en-US"/>
        </a:p>
      </dgm:t>
    </dgm:pt>
    <dgm:pt modelId="{7B69FC93-5ADD-44B4-BB6E-5539F1524BA6}" type="sibTrans" cxnId="{E7EB16F4-C7E3-4AA0-8584-ACCEB43A2255}">
      <dgm:prSet/>
      <dgm:spPr/>
      <dgm:t>
        <a:bodyPr/>
        <a:lstStyle/>
        <a:p>
          <a:endParaRPr lang="en-US"/>
        </a:p>
      </dgm:t>
    </dgm:pt>
    <dgm:pt modelId="{6EF88CCD-9D35-4010-B57D-621C6C4EA892}" type="pres">
      <dgm:prSet presAssocID="{073979D8-7C6C-4769-AC2B-591C8CCD6EB0}" presName="Name0" presStyleCnt="0">
        <dgm:presLayoutVars>
          <dgm:dir/>
          <dgm:animLvl val="lvl"/>
          <dgm:resizeHandles val="exact"/>
        </dgm:presLayoutVars>
      </dgm:prSet>
      <dgm:spPr/>
    </dgm:pt>
    <dgm:pt modelId="{178F3345-9ED7-4456-8D3B-6627C171978E}" type="pres">
      <dgm:prSet presAssocID="{8AFA4EC2-9522-450C-8C26-BE3E3C2C0715}" presName="boxAndChildren" presStyleCnt="0"/>
      <dgm:spPr/>
    </dgm:pt>
    <dgm:pt modelId="{013ADA4D-308F-4983-8E16-0E972EA1077E}" type="pres">
      <dgm:prSet presAssocID="{8AFA4EC2-9522-450C-8C26-BE3E3C2C0715}" presName="parentTextBox" presStyleLbl="node1" presStyleIdx="0" presStyleCnt="4"/>
      <dgm:spPr/>
    </dgm:pt>
    <dgm:pt modelId="{84FAE5B0-7333-4CEC-A83C-F75EE27C2EEB}" type="pres">
      <dgm:prSet presAssocID="{8AFA4EC2-9522-450C-8C26-BE3E3C2C0715}" presName="entireBox" presStyleLbl="node1" presStyleIdx="0" presStyleCnt="4" custScaleY="37820" custLinFactNeighborX="297" custLinFactNeighborY="-12164"/>
      <dgm:spPr/>
    </dgm:pt>
    <dgm:pt modelId="{FB351D4F-F5AE-42EE-8910-029EC2FEBC87}" type="pres">
      <dgm:prSet presAssocID="{8AFA4EC2-9522-450C-8C26-BE3E3C2C0715}" presName="descendantBox" presStyleCnt="0"/>
      <dgm:spPr/>
    </dgm:pt>
    <dgm:pt modelId="{62F04BE3-C1D0-4499-8FC9-DAE12617E508}" type="pres">
      <dgm:prSet presAssocID="{C0461CAA-CA5D-4248-AE32-C31BD3D26905}" presName="childTextBox" presStyleLbl="fgAccFollowNode1" presStyleIdx="0" presStyleCnt="2" custScaleY="128318">
        <dgm:presLayoutVars>
          <dgm:bulletEnabled val="1"/>
        </dgm:presLayoutVars>
      </dgm:prSet>
      <dgm:spPr/>
    </dgm:pt>
    <dgm:pt modelId="{53D26199-2C9E-4765-A1E4-FC1C4F7E6085}" type="pres">
      <dgm:prSet presAssocID="{3BEC3F90-A1B1-4CC6-B8F6-EE48FADBA361}" presName="childTextBox" presStyleLbl="fgAccFollowNode1" presStyleIdx="1" presStyleCnt="2" custScaleY="128318">
        <dgm:presLayoutVars>
          <dgm:bulletEnabled val="1"/>
        </dgm:presLayoutVars>
      </dgm:prSet>
      <dgm:spPr/>
    </dgm:pt>
    <dgm:pt modelId="{9CF1E6C1-CA3E-41DF-A911-B7E6A6D2DD4A}" type="pres">
      <dgm:prSet presAssocID="{0C4141E3-B40D-4A12-B653-43F7480C2F7F}" presName="sp" presStyleCnt="0"/>
      <dgm:spPr/>
    </dgm:pt>
    <dgm:pt modelId="{A8C06BFD-8B04-4337-A744-5F1C4B935864}" type="pres">
      <dgm:prSet presAssocID="{54199E48-0DD8-4E52-BBB4-41213F4A6B56}" presName="arrowAndChildren" presStyleCnt="0"/>
      <dgm:spPr/>
    </dgm:pt>
    <dgm:pt modelId="{7BFEC25E-0268-44CF-A50E-F6CD1DDC5956}" type="pres">
      <dgm:prSet presAssocID="{54199E48-0DD8-4E52-BBB4-41213F4A6B56}" presName="parentTextArrow" presStyleLbl="node1" presStyleIdx="1" presStyleCnt="4" custScaleY="29927" custLinFactNeighborY="-6670"/>
      <dgm:spPr/>
    </dgm:pt>
    <dgm:pt modelId="{1DF59959-2B4E-42F6-BEED-1CC89C4EAAD8}" type="pres">
      <dgm:prSet presAssocID="{8E019F31-27E7-4014-AAC3-EA7046D6BD43}" presName="sp" presStyleCnt="0"/>
      <dgm:spPr/>
    </dgm:pt>
    <dgm:pt modelId="{C50FAD15-8249-4DE6-8536-F4DFAAE3447D}" type="pres">
      <dgm:prSet presAssocID="{1E812C22-E0DE-4B25-8069-B83789C9D654}" presName="arrowAndChildren" presStyleCnt="0"/>
      <dgm:spPr/>
    </dgm:pt>
    <dgm:pt modelId="{E36BDC7B-58C2-44F3-A822-71A930261A0B}" type="pres">
      <dgm:prSet presAssocID="{1E812C22-E0DE-4B25-8069-B83789C9D654}" presName="parentTextArrow" presStyleLbl="node1" presStyleIdx="2" presStyleCnt="4" custScaleY="33576" custLinFactNeighborY="-4489"/>
      <dgm:spPr/>
    </dgm:pt>
    <dgm:pt modelId="{1C7ABC3A-46EC-4728-AF75-D063FE87A0AA}" type="pres">
      <dgm:prSet presAssocID="{C76031C4-C579-49F4-9224-7F097E8AA83A}" presName="sp" presStyleCnt="0"/>
      <dgm:spPr/>
    </dgm:pt>
    <dgm:pt modelId="{D5514A29-0DFF-440A-BC1F-C6394E8EB241}" type="pres">
      <dgm:prSet presAssocID="{D81001CB-9571-48F8-8057-D8033715A3E3}" presName="arrowAndChildren" presStyleCnt="0"/>
      <dgm:spPr/>
    </dgm:pt>
    <dgm:pt modelId="{CE122B0F-CB3A-44E3-A819-519F6F234534}" type="pres">
      <dgm:prSet presAssocID="{D81001CB-9571-48F8-8057-D8033715A3E3}" presName="parentTextArrow" presStyleLbl="node1" presStyleIdx="3" presStyleCnt="4" custScaleY="32339" custLinFactNeighborY="-1939"/>
      <dgm:spPr/>
    </dgm:pt>
  </dgm:ptLst>
  <dgm:cxnLst>
    <dgm:cxn modelId="{979AAE31-43B0-4A4A-88E0-173DBE899368}" type="presOf" srcId="{8AFA4EC2-9522-450C-8C26-BE3E3C2C0715}" destId="{013ADA4D-308F-4983-8E16-0E972EA1077E}" srcOrd="0" destOrd="0" presId="urn:microsoft.com/office/officeart/2005/8/layout/process4"/>
    <dgm:cxn modelId="{8288135B-71E0-4418-B45E-89DF32D91057}" srcId="{073979D8-7C6C-4769-AC2B-591C8CCD6EB0}" destId="{1E812C22-E0DE-4B25-8069-B83789C9D654}" srcOrd="1" destOrd="0" parTransId="{4D55B74C-2014-488B-B874-A7FF37BFD539}" sibTransId="{8E019F31-27E7-4014-AAC3-EA7046D6BD43}"/>
    <dgm:cxn modelId="{88FF2B5E-42FD-4B7D-8EA0-06EBC0C49EEC}" srcId="{073979D8-7C6C-4769-AC2B-591C8CCD6EB0}" destId="{54199E48-0DD8-4E52-BBB4-41213F4A6B56}" srcOrd="2" destOrd="0" parTransId="{6C8C389C-20B0-46A2-A2D9-3503EED40417}" sibTransId="{0C4141E3-B40D-4A12-B653-43F7480C2F7F}"/>
    <dgm:cxn modelId="{E2429267-86BF-412B-9D5E-FB542FDF61F6}" type="presOf" srcId="{C0461CAA-CA5D-4248-AE32-C31BD3D26905}" destId="{62F04BE3-C1D0-4499-8FC9-DAE12617E508}" srcOrd="0" destOrd="0" presId="urn:microsoft.com/office/officeart/2005/8/layout/process4"/>
    <dgm:cxn modelId="{87234A4D-A4AF-494A-B6CB-A80DBA2BC672}" type="presOf" srcId="{3BEC3F90-A1B1-4CC6-B8F6-EE48FADBA361}" destId="{53D26199-2C9E-4765-A1E4-FC1C4F7E6085}" srcOrd="0" destOrd="0" presId="urn:microsoft.com/office/officeart/2005/8/layout/process4"/>
    <dgm:cxn modelId="{A2CF1773-F69F-4D5D-A669-750A763039C4}" type="presOf" srcId="{1E812C22-E0DE-4B25-8069-B83789C9D654}" destId="{E36BDC7B-58C2-44F3-A822-71A930261A0B}" srcOrd="0" destOrd="0" presId="urn:microsoft.com/office/officeart/2005/8/layout/process4"/>
    <dgm:cxn modelId="{F09F8980-0E09-4F60-936F-572FF4E76A8A}" type="presOf" srcId="{073979D8-7C6C-4769-AC2B-591C8CCD6EB0}" destId="{6EF88CCD-9D35-4010-B57D-621C6C4EA892}" srcOrd="0" destOrd="0" presId="urn:microsoft.com/office/officeart/2005/8/layout/process4"/>
    <dgm:cxn modelId="{2D5162B1-10FA-4C9C-8AB0-0ADEC5E5C864}" srcId="{8AFA4EC2-9522-450C-8C26-BE3E3C2C0715}" destId="{3BEC3F90-A1B1-4CC6-B8F6-EE48FADBA361}" srcOrd="1" destOrd="0" parTransId="{DAFCC400-228E-42D0-AB6C-94EF10E6F75B}" sibTransId="{CBD1E3BE-F5DB-4C19-B7D2-7AD784502AE1}"/>
    <dgm:cxn modelId="{8F3DB7D2-9B3C-4A54-B10F-40DB9057691A}" type="presOf" srcId="{54199E48-0DD8-4E52-BBB4-41213F4A6B56}" destId="{7BFEC25E-0268-44CF-A50E-F6CD1DDC5956}" srcOrd="0" destOrd="0" presId="urn:microsoft.com/office/officeart/2005/8/layout/process4"/>
    <dgm:cxn modelId="{F39E6DDE-1767-4C55-83FA-124919E8B054}" srcId="{8AFA4EC2-9522-450C-8C26-BE3E3C2C0715}" destId="{C0461CAA-CA5D-4248-AE32-C31BD3D26905}" srcOrd="0" destOrd="0" parTransId="{26ACEF14-0FB4-44F9-AC78-38B6B9320F3F}" sibTransId="{96911587-7AC5-4558-B76E-E3E6D57F5B71}"/>
    <dgm:cxn modelId="{97099BE5-D5FC-43B4-ADFF-4CF9D3AE48DA}" type="presOf" srcId="{D81001CB-9571-48F8-8057-D8033715A3E3}" destId="{CE122B0F-CB3A-44E3-A819-519F6F234534}" srcOrd="0" destOrd="0" presId="urn:microsoft.com/office/officeart/2005/8/layout/process4"/>
    <dgm:cxn modelId="{C94142E9-4B23-4DDF-81A0-014D14DB8EB9}" type="presOf" srcId="{8AFA4EC2-9522-450C-8C26-BE3E3C2C0715}" destId="{84FAE5B0-7333-4CEC-A83C-F75EE27C2EEB}" srcOrd="1" destOrd="0" presId="urn:microsoft.com/office/officeart/2005/8/layout/process4"/>
    <dgm:cxn modelId="{E7EB16F4-C7E3-4AA0-8584-ACCEB43A2255}" srcId="{073979D8-7C6C-4769-AC2B-591C8CCD6EB0}" destId="{8AFA4EC2-9522-450C-8C26-BE3E3C2C0715}" srcOrd="3" destOrd="0" parTransId="{F36677D9-47D4-428A-A974-7EB1092B8110}" sibTransId="{7B69FC93-5ADD-44B4-BB6E-5539F1524BA6}"/>
    <dgm:cxn modelId="{6654B6FD-EE62-4AB2-BF4F-BDEBA465F2B9}" srcId="{073979D8-7C6C-4769-AC2B-591C8CCD6EB0}" destId="{D81001CB-9571-48F8-8057-D8033715A3E3}" srcOrd="0" destOrd="0" parTransId="{815A266B-5A60-4BBA-86B2-66B6700EC851}" sibTransId="{C76031C4-C579-49F4-9224-7F097E8AA83A}"/>
    <dgm:cxn modelId="{7B053059-70B5-4143-A2D6-D5B539A26441}" type="presParOf" srcId="{6EF88CCD-9D35-4010-B57D-621C6C4EA892}" destId="{178F3345-9ED7-4456-8D3B-6627C171978E}" srcOrd="0" destOrd="0" presId="urn:microsoft.com/office/officeart/2005/8/layout/process4"/>
    <dgm:cxn modelId="{52AEDAE6-7509-407F-90BF-76788DC08046}" type="presParOf" srcId="{178F3345-9ED7-4456-8D3B-6627C171978E}" destId="{013ADA4D-308F-4983-8E16-0E972EA1077E}" srcOrd="0" destOrd="0" presId="urn:microsoft.com/office/officeart/2005/8/layout/process4"/>
    <dgm:cxn modelId="{84E04A94-1F7A-4E52-B1FD-635F034D743B}" type="presParOf" srcId="{178F3345-9ED7-4456-8D3B-6627C171978E}" destId="{84FAE5B0-7333-4CEC-A83C-F75EE27C2EEB}" srcOrd="1" destOrd="0" presId="urn:microsoft.com/office/officeart/2005/8/layout/process4"/>
    <dgm:cxn modelId="{E77CBEBB-D0C3-426A-83DB-FD0EE71371C4}" type="presParOf" srcId="{178F3345-9ED7-4456-8D3B-6627C171978E}" destId="{FB351D4F-F5AE-42EE-8910-029EC2FEBC87}" srcOrd="2" destOrd="0" presId="urn:microsoft.com/office/officeart/2005/8/layout/process4"/>
    <dgm:cxn modelId="{1F3C8AC7-067D-493D-98DB-4A4715D0481C}" type="presParOf" srcId="{FB351D4F-F5AE-42EE-8910-029EC2FEBC87}" destId="{62F04BE3-C1D0-4499-8FC9-DAE12617E508}" srcOrd="0" destOrd="0" presId="urn:microsoft.com/office/officeart/2005/8/layout/process4"/>
    <dgm:cxn modelId="{88126A6B-F9E2-436A-8DFA-90970FDE541A}" type="presParOf" srcId="{FB351D4F-F5AE-42EE-8910-029EC2FEBC87}" destId="{53D26199-2C9E-4765-A1E4-FC1C4F7E6085}" srcOrd="1" destOrd="0" presId="urn:microsoft.com/office/officeart/2005/8/layout/process4"/>
    <dgm:cxn modelId="{E63FAC5D-6CAB-4F96-816C-1EDB8AB2DB35}" type="presParOf" srcId="{6EF88CCD-9D35-4010-B57D-621C6C4EA892}" destId="{9CF1E6C1-CA3E-41DF-A911-B7E6A6D2DD4A}" srcOrd="1" destOrd="0" presId="urn:microsoft.com/office/officeart/2005/8/layout/process4"/>
    <dgm:cxn modelId="{B6A0CC37-ED6B-41B5-B105-CA84A6DD8E4B}" type="presParOf" srcId="{6EF88CCD-9D35-4010-B57D-621C6C4EA892}" destId="{A8C06BFD-8B04-4337-A744-5F1C4B935864}" srcOrd="2" destOrd="0" presId="urn:microsoft.com/office/officeart/2005/8/layout/process4"/>
    <dgm:cxn modelId="{7499BD79-2412-4443-B69C-2B36DCE2F67F}" type="presParOf" srcId="{A8C06BFD-8B04-4337-A744-5F1C4B935864}" destId="{7BFEC25E-0268-44CF-A50E-F6CD1DDC5956}" srcOrd="0" destOrd="0" presId="urn:microsoft.com/office/officeart/2005/8/layout/process4"/>
    <dgm:cxn modelId="{04D73129-EB8C-471F-8993-7ABD24948A09}" type="presParOf" srcId="{6EF88CCD-9D35-4010-B57D-621C6C4EA892}" destId="{1DF59959-2B4E-42F6-BEED-1CC89C4EAAD8}" srcOrd="3" destOrd="0" presId="urn:microsoft.com/office/officeart/2005/8/layout/process4"/>
    <dgm:cxn modelId="{AF2F7B16-2211-4D0C-8471-58C18A005C8C}" type="presParOf" srcId="{6EF88CCD-9D35-4010-B57D-621C6C4EA892}" destId="{C50FAD15-8249-4DE6-8536-F4DFAAE3447D}" srcOrd="4" destOrd="0" presId="urn:microsoft.com/office/officeart/2005/8/layout/process4"/>
    <dgm:cxn modelId="{251CC240-704A-4CAC-8BE1-39640818AA65}" type="presParOf" srcId="{C50FAD15-8249-4DE6-8536-F4DFAAE3447D}" destId="{E36BDC7B-58C2-44F3-A822-71A930261A0B}" srcOrd="0" destOrd="0" presId="urn:microsoft.com/office/officeart/2005/8/layout/process4"/>
    <dgm:cxn modelId="{6D8CEE63-A2DD-493E-B754-E43A68A31EAB}" type="presParOf" srcId="{6EF88CCD-9D35-4010-B57D-621C6C4EA892}" destId="{1C7ABC3A-46EC-4728-AF75-D063FE87A0AA}" srcOrd="5" destOrd="0" presId="urn:microsoft.com/office/officeart/2005/8/layout/process4"/>
    <dgm:cxn modelId="{FEA2531B-A6A0-4C63-9FD6-8474FEF38CD4}" type="presParOf" srcId="{6EF88CCD-9D35-4010-B57D-621C6C4EA892}" destId="{D5514A29-0DFF-440A-BC1F-C6394E8EB241}" srcOrd="6" destOrd="0" presId="urn:microsoft.com/office/officeart/2005/8/layout/process4"/>
    <dgm:cxn modelId="{86DAC3AE-CD35-43D5-ACCE-09056DB79625}" type="presParOf" srcId="{D5514A29-0DFF-440A-BC1F-C6394E8EB241}" destId="{CE122B0F-CB3A-44E3-A819-519F6F23453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73979D8-7C6C-4769-AC2B-591C8CCD6EB0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81001CB-9571-48F8-8057-D8033715A3E3}">
      <dgm:prSet phldrT="[Text]"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The </a:t>
          </a:r>
          <a:r>
            <a:rPr lang="en-US" sz="2000" dirty="0">
              <a:solidFill>
                <a:srgbClr val="FFFF00"/>
              </a:solidFill>
              <a:latin typeface="Century Gothic" panose="020B0502020202020204" pitchFamily="34" charset="0"/>
            </a:rPr>
            <a:t>&lt;</a:t>
          </a:r>
          <a:r>
            <a:rPr lang="en-US" sz="2000" dirty="0" err="1">
              <a:solidFill>
                <a:srgbClr val="FFFF00"/>
              </a:solidFill>
              <a:latin typeface="Century Gothic" panose="020B0502020202020204" pitchFamily="34" charset="0"/>
            </a:rPr>
            <a:t>img</a:t>
          </a:r>
          <a:r>
            <a:rPr lang="en-US" sz="2000" dirty="0">
              <a:solidFill>
                <a:srgbClr val="FFFF00"/>
              </a:solidFill>
              <a:latin typeface="Century Gothic" panose="020B0502020202020204" pitchFamily="34" charset="0"/>
            </a:rPr>
            <a:t>&gt; </a:t>
          </a:r>
          <a:r>
            <a:rPr lang="en-US" sz="2000" dirty="0">
              <a:latin typeface="Century Gothic" panose="020B0502020202020204" pitchFamily="34" charset="0"/>
            </a:rPr>
            <a:t>tag is empty, it contains attributes only, and does not have a closing tag.</a:t>
          </a:r>
        </a:p>
      </dgm:t>
    </dgm:pt>
    <dgm:pt modelId="{815A266B-5A60-4BBA-86B2-66B6700EC851}" type="parTrans" cxnId="{6654B6FD-EE62-4AB2-BF4F-BDEBA465F2B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C76031C4-C579-49F4-9224-7F097E8AA83A}" type="sibTrans" cxnId="{6654B6FD-EE62-4AB2-BF4F-BDEBA465F2B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1E812C22-E0DE-4B25-8069-B83789C9D654}">
      <dgm:prSet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The </a:t>
          </a:r>
          <a:r>
            <a:rPr lang="en-US" sz="2000" dirty="0" err="1">
              <a:solidFill>
                <a:srgbClr val="FFFF00"/>
              </a:solidFill>
              <a:latin typeface="Century Gothic" panose="020B0502020202020204" pitchFamily="34" charset="0"/>
            </a:rPr>
            <a:t>src</a:t>
          </a:r>
          <a:r>
            <a:rPr lang="en-US" sz="2000" dirty="0">
              <a:latin typeface="Century Gothic" panose="020B0502020202020204" pitchFamily="34" charset="0"/>
            </a:rPr>
            <a:t> attribute specifies the URL (web address) of the image</a:t>
          </a:r>
        </a:p>
      </dgm:t>
    </dgm:pt>
    <dgm:pt modelId="{4D55B74C-2014-488B-B874-A7FF37BFD539}" type="parTrans" cxnId="{8288135B-71E0-4418-B45E-89DF32D91057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8E019F31-27E7-4014-AAC3-EA7046D6BD43}" type="sibTrans" cxnId="{8288135B-71E0-4418-B45E-89DF32D91057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54199E48-0DD8-4E52-BBB4-41213F4A6B56}">
      <dgm:prSet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The </a:t>
          </a:r>
          <a:r>
            <a:rPr lang="en-US" sz="2000" dirty="0">
              <a:solidFill>
                <a:srgbClr val="FFFF00"/>
              </a:solidFill>
              <a:latin typeface="Century Gothic" panose="020B0502020202020204" pitchFamily="34" charset="0"/>
            </a:rPr>
            <a:t>alt</a:t>
          </a:r>
          <a:r>
            <a:rPr lang="en-US" sz="2000" dirty="0">
              <a:latin typeface="Century Gothic" panose="020B0502020202020204" pitchFamily="34" charset="0"/>
            </a:rPr>
            <a:t> attribute provides an alternate text for an image, if the user for some reason cannot view it</a:t>
          </a:r>
        </a:p>
      </dgm:t>
    </dgm:pt>
    <dgm:pt modelId="{6C8C389C-20B0-46A2-A2D9-3503EED40417}" type="parTrans" cxnId="{88FF2B5E-42FD-4B7D-8EA0-06EBC0C49EEC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0C4141E3-B40D-4A12-B653-43F7480C2F7F}" type="sibTrans" cxnId="{88FF2B5E-42FD-4B7D-8EA0-06EBC0C49EEC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8AFA4EC2-9522-450C-8C26-BE3E3C2C0715}">
      <dgm:prSet custT="1"/>
      <dgm:spPr/>
      <dgm:t>
        <a:bodyPr/>
        <a:lstStyle/>
        <a:p>
          <a:r>
            <a:rPr lang="en-US" sz="2000" b="0" dirty="0">
              <a:solidFill>
                <a:srgbClr val="FFFF00"/>
              </a:solidFill>
              <a:latin typeface="Century Gothic" panose="020B0502020202020204" pitchFamily="34" charset="0"/>
            </a:rPr>
            <a:t>width, height:  </a:t>
          </a:r>
          <a:r>
            <a:rPr lang="en-US" sz="2000" dirty="0">
              <a:solidFill>
                <a:schemeClr val="bg1"/>
              </a:solidFill>
              <a:latin typeface="Century Gothic" panose="020B0502020202020204" pitchFamily="34" charset="0"/>
            </a:rPr>
            <a:t>define the width and height, values are in pixels </a:t>
          </a:r>
        </a:p>
      </dgm:t>
    </dgm:pt>
    <dgm:pt modelId="{F36677D9-47D4-428A-A974-7EB1092B8110}" type="parTrans" cxnId="{E7EB16F4-C7E3-4AA0-8584-ACCEB43A2255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7B69FC93-5ADD-44B4-BB6E-5539F1524BA6}" type="sibTrans" cxnId="{E7EB16F4-C7E3-4AA0-8584-ACCEB43A2255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3BEC3F90-A1B1-4CC6-B8F6-EE48FADBA361}">
      <dgm:prSet phldrT="[Text]" custT="1"/>
      <dgm:spPr/>
      <dgm:t>
        <a:bodyPr/>
        <a:lstStyle/>
        <a:p>
          <a:endParaRPr lang="en-US" sz="2000" dirty="0">
            <a:latin typeface="Century Gothic" panose="020B0502020202020204" pitchFamily="34" charset="0"/>
          </a:endParaRPr>
        </a:p>
      </dgm:t>
    </dgm:pt>
    <dgm:pt modelId="{CBD1E3BE-F5DB-4C19-B7D2-7AD784502AE1}" type="sibTrans" cxnId="{2D5162B1-10FA-4C9C-8AB0-0ADEC5E5C864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DAFCC400-228E-42D0-AB6C-94EF10E6F75B}" type="parTrans" cxnId="{2D5162B1-10FA-4C9C-8AB0-0ADEC5E5C864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6EF88CCD-9D35-4010-B57D-621C6C4EA892}" type="pres">
      <dgm:prSet presAssocID="{073979D8-7C6C-4769-AC2B-591C8CCD6EB0}" presName="Name0" presStyleCnt="0">
        <dgm:presLayoutVars>
          <dgm:dir/>
          <dgm:animLvl val="lvl"/>
          <dgm:resizeHandles val="exact"/>
        </dgm:presLayoutVars>
      </dgm:prSet>
      <dgm:spPr/>
    </dgm:pt>
    <dgm:pt modelId="{178F3345-9ED7-4456-8D3B-6627C171978E}" type="pres">
      <dgm:prSet presAssocID="{8AFA4EC2-9522-450C-8C26-BE3E3C2C0715}" presName="boxAndChildren" presStyleCnt="0"/>
      <dgm:spPr/>
    </dgm:pt>
    <dgm:pt modelId="{013ADA4D-308F-4983-8E16-0E972EA1077E}" type="pres">
      <dgm:prSet presAssocID="{8AFA4EC2-9522-450C-8C26-BE3E3C2C0715}" presName="parentTextBox" presStyleLbl="node1" presStyleIdx="0" presStyleCnt="4"/>
      <dgm:spPr/>
    </dgm:pt>
    <dgm:pt modelId="{84FAE5B0-7333-4CEC-A83C-F75EE27C2EEB}" type="pres">
      <dgm:prSet presAssocID="{8AFA4EC2-9522-450C-8C26-BE3E3C2C0715}" presName="entireBox" presStyleLbl="node1" presStyleIdx="0" presStyleCnt="4" custScaleY="37820" custLinFactNeighborX="297" custLinFactNeighborY="-12164"/>
      <dgm:spPr/>
    </dgm:pt>
    <dgm:pt modelId="{FB351D4F-F5AE-42EE-8910-029EC2FEBC87}" type="pres">
      <dgm:prSet presAssocID="{8AFA4EC2-9522-450C-8C26-BE3E3C2C0715}" presName="descendantBox" presStyleCnt="0"/>
      <dgm:spPr/>
    </dgm:pt>
    <dgm:pt modelId="{53D26199-2C9E-4765-A1E4-FC1C4F7E6085}" type="pres">
      <dgm:prSet presAssocID="{3BEC3F90-A1B1-4CC6-B8F6-EE48FADBA361}" presName="childTextBox" presStyleLbl="fgAccFollowNode1" presStyleIdx="0" presStyleCnt="1" custScaleY="128318" custLinFactNeighborX="3800" custLinFactNeighborY="176">
        <dgm:presLayoutVars>
          <dgm:bulletEnabled val="1"/>
        </dgm:presLayoutVars>
      </dgm:prSet>
      <dgm:spPr/>
    </dgm:pt>
    <dgm:pt modelId="{9CF1E6C1-CA3E-41DF-A911-B7E6A6D2DD4A}" type="pres">
      <dgm:prSet presAssocID="{0C4141E3-B40D-4A12-B653-43F7480C2F7F}" presName="sp" presStyleCnt="0"/>
      <dgm:spPr/>
    </dgm:pt>
    <dgm:pt modelId="{A8C06BFD-8B04-4337-A744-5F1C4B935864}" type="pres">
      <dgm:prSet presAssocID="{54199E48-0DD8-4E52-BBB4-41213F4A6B56}" presName="arrowAndChildren" presStyleCnt="0"/>
      <dgm:spPr/>
    </dgm:pt>
    <dgm:pt modelId="{7BFEC25E-0268-44CF-A50E-F6CD1DDC5956}" type="pres">
      <dgm:prSet presAssocID="{54199E48-0DD8-4E52-BBB4-41213F4A6B56}" presName="parentTextArrow" presStyleLbl="node1" presStyleIdx="1" presStyleCnt="4" custScaleY="29927" custLinFactNeighborY="-6670"/>
      <dgm:spPr/>
    </dgm:pt>
    <dgm:pt modelId="{1DF59959-2B4E-42F6-BEED-1CC89C4EAAD8}" type="pres">
      <dgm:prSet presAssocID="{8E019F31-27E7-4014-AAC3-EA7046D6BD43}" presName="sp" presStyleCnt="0"/>
      <dgm:spPr/>
    </dgm:pt>
    <dgm:pt modelId="{C50FAD15-8249-4DE6-8536-F4DFAAE3447D}" type="pres">
      <dgm:prSet presAssocID="{1E812C22-E0DE-4B25-8069-B83789C9D654}" presName="arrowAndChildren" presStyleCnt="0"/>
      <dgm:spPr/>
    </dgm:pt>
    <dgm:pt modelId="{E36BDC7B-58C2-44F3-A822-71A930261A0B}" type="pres">
      <dgm:prSet presAssocID="{1E812C22-E0DE-4B25-8069-B83789C9D654}" presName="parentTextArrow" presStyleLbl="node1" presStyleIdx="2" presStyleCnt="4" custScaleY="33576" custLinFactNeighborY="-4489"/>
      <dgm:spPr/>
    </dgm:pt>
    <dgm:pt modelId="{1C7ABC3A-46EC-4728-AF75-D063FE87A0AA}" type="pres">
      <dgm:prSet presAssocID="{C76031C4-C579-49F4-9224-7F097E8AA83A}" presName="sp" presStyleCnt="0"/>
      <dgm:spPr/>
    </dgm:pt>
    <dgm:pt modelId="{D5514A29-0DFF-440A-BC1F-C6394E8EB241}" type="pres">
      <dgm:prSet presAssocID="{D81001CB-9571-48F8-8057-D8033715A3E3}" presName="arrowAndChildren" presStyleCnt="0"/>
      <dgm:spPr/>
    </dgm:pt>
    <dgm:pt modelId="{CE122B0F-CB3A-44E3-A819-519F6F234534}" type="pres">
      <dgm:prSet presAssocID="{D81001CB-9571-48F8-8057-D8033715A3E3}" presName="parentTextArrow" presStyleLbl="node1" presStyleIdx="3" presStyleCnt="4" custScaleY="32339"/>
      <dgm:spPr/>
    </dgm:pt>
  </dgm:ptLst>
  <dgm:cxnLst>
    <dgm:cxn modelId="{5B68D111-F913-47BD-80D8-B299FC89BCAF}" type="presOf" srcId="{D81001CB-9571-48F8-8057-D8033715A3E3}" destId="{CE122B0F-CB3A-44E3-A819-519F6F234534}" srcOrd="0" destOrd="0" presId="urn:microsoft.com/office/officeart/2005/8/layout/process4"/>
    <dgm:cxn modelId="{8288135B-71E0-4418-B45E-89DF32D91057}" srcId="{073979D8-7C6C-4769-AC2B-591C8CCD6EB0}" destId="{1E812C22-E0DE-4B25-8069-B83789C9D654}" srcOrd="1" destOrd="0" parTransId="{4D55B74C-2014-488B-B874-A7FF37BFD539}" sibTransId="{8E019F31-27E7-4014-AAC3-EA7046D6BD43}"/>
    <dgm:cxn modelId="{88FF2B5E-42FD-4B7D-8EA0-06EBC0C49EEC}" srcId="{073979D8-7C6C-4769-AC2B-591C8CCD6EB0}" destId="{54199E48-0DD8-4E52-BBB4-41213F4A6B56}" srcOrd="2" destOrd="0" parTransId="{6C8C389C-20B0-46A2-A2D9-3503EED40417}" sibTransId="{0C4141E3-B40D-4A12-B653-43F7480C2F7F}"/>
    <dgm:cxn modelId="{180A3A4A-A499-4586-9390-6D1F64C3C1F0}" type="presOf" srcId="{8AFA4EC2-9522-450C-8C26-BE3E3C2C0715}" destId="{84FAE5B0-7333-4CEC-A83C-F75EE27C2EEB}" srcOrd="1" destOrd="0" presId="urn:microsoft.com/office/officeart/2005/8/layout/process4"/>
    <dgm:cxn modelId="{1E03EF7F-90D0-4BE5-B384-0908B52A5DA9}" type="presOf" srcId="{8AFA4EC2-9522-450C-8C26-BE3E3C2C0715}" destId="{013ADA4D-308F-4983-8E16-0E972EA1077E}" srcOrd="0" destOrd="0" presId="urn:microsoft.com/office/officeart/2005/8/layout/process4"/>
    <dgm:cxn modelId="{B3F0FA84-DA5E-41BE-A878-A0A00829EEB8}" type="presOf" srcId="{073979D8-7C6C-4769-AC2B-591C8CCD6EB0}" destId="{6EF88CCD-9D35-4010-B57D-621C6C4EA892}" srcOrd="0" destOrd="0" presId="urn:microsoft.com/office/officeart/2005/8/layout/process4"/>
    <dgm:cxn modelId="{2D5162B1-10FA-4C9C-8AB0-0ADEC5E5C864}" srcId="{8AFA4EC2-9522-450C-8C26-BE3E3C2C0715}" destId="{3BEC3F90-A1B1-4CC6-B8F6-EE48FADBA361}" srcOrd="0" destOrd="0" parTransId="{DAFCC400-228E-42D0-AB6C-94EF10E6F75B}" sibTransId="{CBD1E3BE-F5DB-4C19-B7D2-7AD784502AE1}"/>
    <dgm:cxn modelId="{01F916C1-2959-427E-A118-D23D5E3AC8AF}" type="presOf" srcId="{1E812C22-E0DE-4B25-8069-B83789C9D654}" destId="{E36BDC7B-58C2-44F3-A822-71A930261A0B}" srcOrd="0" destOrd="0" presId="urn:microsoft.com/office/officeart/2005/8/layout/process4"/>
    <dgm:cxn modelId="{A24F43F0-147B-4080-9595-0BEC2C98048D}" type="presOf" srcId="{54199E48-0DD8-4E52-BBB4-41213F4A6B56}" destId="{7BFEC25E-0268-44CF-A50E-F6CD1DDC5956}" srcOrd="0" destOrd="0" presId="urn:microsoft.com/office/officeart/2005/8/layout/process4"/>
    <dgm:cxn modelId="{E7EB16F4-C7E3-4AA0-8584-ACCEB43A2255}" srcId="{073979D8-7C6C-4769-AC2B-591C8CCD6EB0}" destId="{8AFA4EC2-9522-450C-8C26-BE3E3C2C0715}" srcOrd="3" destOrd="0" parTransId="{F36677D9-47D4-428A-A974-7EB1092B8110}" sibTransId="{7B69FC93-5ADD-44B4-BB6E-5539F1524BA6}"/>
    <dgm:cxn modelId="{4F09E0FC-DDA1-4100-BD9B-CC7B75A3EF6E}" type="presOf" srcId="{3BEC3F90-A1B1-4CC6-B8F6-EE48FADBA361}" destId="{53D26199-2C9E-4765-A1E4-FC1C4F7E6085}" srcOrd="0" destOrd="0" presId="urn:microsoft.com/office/officeart/2005/8/layout/process4"/>
    <dgm:cxn modelId="{6654B6FD-EE62-4AB2-BF4F-BDEBA465F2B9}" srcId="{073979D8-7C6C-4769-AC2B-591C8CCD6EB0}" destId="{D81001CB-9571-48F8-8057-D8033715A3E3}" srcOrd="0" destOrd="0" parTransId="{815A266B-5A60-4BBA-86B2-66B6700EC851}" sibTransId="{C76031C4-C579-49F4-9224-7F097E8AA83A}"/>
    <dgm:cxn modelId="{76A3059E-6BA2-493F-A5A9-399FC737148E}" type="presParOf" srcId="{6EF88CCD-9D35-4010-B57D-621C6C4EA892}" destId="{178F3345-9ED7-4456-8D3B-6627C171978E}" srcOrd="0" destOrd="0" presId="urn:microsoft.com/office/officeart/2005/8/layout/process4"/>
    <dgm:cxn modelId="{5ED81BDF-C37F-453B-8CD4-389F9A264C20}" type="presParOf" srcId="{178F3345-9ED7-4456-8D3B-6627C171978E}" destId="{013ADA4D-308F-4983-8E16-0E972EA1077E}" srcOrd="0" destOrd="0" presId="urn:microsoft.com/office/officeart/2005/8/layout/process4"/>
    <dgm:cxn modelId="{FC29DE36-7485-41D2-AFC4-0CCBF59331EE}" type="presParOf" srcId="{178F3345-9ED7-4456-8D3B-6627C171978E}" destId="{84FAE5B0-7333-4CEC-A83C-F75EE27C2EEB}" srcOrd="1" destOrd="0" presId="urn:microsoft.com/office/officeart/2005/8/layout/process4"/>
    <dgm:cxn modelId="{DEA5E28E-7F76-46C7-B88A-9BD53FDFB094}" type="presParOf" srcId="{178F3345-9ED7-4456-8D3B-6627C171978E}" destId="{FB351D4F-F5AE-42EE-8910-029EC2FEBC87}" srcOrd="2" destOrd="0" presId="urn:microsoft.com/office/officeart/2005/8/layout/process4"/>
    <dgm:cxn modelId="{EEC723E4-EE33-4DC2-B356-0F869D715640}" type="presParOf" srcId="{FB351D4F-F5AE-42EE-8910-029EC2FEBC87}" destId="{53D26199-2C9E-4765-A1E4-FC1C4F7E6085}" srcOrd="0" destOrd="0" presId="urn:microsoft.com/office/officeart/2005/8/layout/process4"/>
    <dgm:cxn modelId="{C5A2FAFD-327E-45AB-890C-35752857D09F}" type="presParOf" srcId="{6EF88CCD-9D35-4010-B57D-621C6C4EA892}" destId="{9CF1E6C1-CA3E-41DF-A911-B7E6A6D2DD4A}" srcOrd="1" destOrd="0" presId="urn:microsoft.com/office/officeart/2005/8/layout/process4"/>
    <dgm:cxn modelId="{AC8D418D-3B47-4DA5-95E8-56DDE9DEBB42}" type="presParOf" srcId="{6EF88CCD-9D35-4010-B57D-621C6C4EA892}" destId="{A8C06BFD-8B04-4337-A744-5F1C4B935864}" srcOrd="2" destOrd="0" presId="urn:microsoft.com/office/officeart/2005/8/layout/process4"/>
    <dgm:cxn modelId="{64EBC375-C665-4CED-988B-87849EDDCA9D}" type="presParOf" srcId="{A8C06BFD-8B04-4337-A744-5F1C4B935864}" destId="{7BFEC25E-0268-44CF-A50E-F6CD1DDC5956}" srcOrd="0" destOrd="0" presId="urn:microsoft.com/office/officeart/2005/8/layout/process4"/>
    <dgm:cxn modelId="{FF02E056-7748-4423-95E3-C330CE279CB8}" type="presParOf" srcId="{6EF88CCD-9D35-4010-B57D-621C6C4EA892}" destId="{1DF59959-2B4E-42F6-BEED-1CC89C4EAAD8}" srcOrd="3" destOrd="0" presId="urn:microsoft.com/office/officeart/2005/8/layout/process4"/>
    <dgm:cxn modelId="{8BA1BDD3-A15A-4A6B-AD18-9CDC982811D9}" type="presParOf" srcId="{6EF88CCD-9D35-4010-B57D-621C6C4EA892}" destId="{C50FAD15-8249-4DE6-8536-F4DFAAE3447D}" srcOrd="4" destOrd="0" presId="urn:microsoft.com/office/officeart/2005/8/layout/process4"/>
    <dgm:cxn modelId="{9D95A3FE-479E-431B-9366-12FDC8285C56}" type="presParOf" srcId="{C50FAD15-8249-4DE6-8536-F4DFAAE3447D}" destId="{E36BDC7B-58C2-44F3-A822-71A930261A0B}" srcOrd="0" destOrd="0" presId="urn:microsoft.com/office/officeart/2005/8/layout/process4"/>
    <dgm:cxn modelId="{AD868FFF-CD4E-490F-9EB6-0902CAE18540}" type="presParOf" srcId="{6EF88CCD-9D35-4010-B57D-621C6C4EA892}" destId="{1C7ABC3A-46EC-4728-AF75-D063FE87A0AA}" srcOrd="5" destOrd="0" presId="urn:microsoft.com/office/officeart/2005/8/layout/process4"/>
    <dgm:cxn modelId="{6D4E7EDA-330B-4409-ACC6-AB5C8591E8A0}" type="presParOf" srcId="{6EF88CCD-9D35-4010-B57D-621C6C4EA892}" destId="{D5514A29-0DFF-440A-BC1F-C6394E8EB241}" srcOrd="6" destOrd="0" presId="urn:microsoft.com/office/officeart/2005/8/layout/process4"/>
    <dgm:cxn modelId="{0126F2C9-0D7F-402E-8C24-A559EB14F478}" type="presParOf" srcId="{D5514A29-0DFF-440A-BC1F-C6394E8EB241}" destId="{CE122B0F-CB3A-44E3-A819-519F6F23453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73979D8-7C6C-4769-AC2B-591C8CCD6EB0}" type="doc">
      <dgm:prSet loTypeId="urn:microsoft.com/office/officeart/2005/8/layout/process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1001CB-9571-48F8-8057-D8033715A3E3}">
      <dgm:prSet phldrT="[Text]" custT="1"/>
      <dgm:spPr/>
      <dgm:t>
        <a:bodyPr/>
        <a:lstStyle/>
        <a:p>
          <a:r>
            <a:rPr lang="en-US" sz="1800" dirty="0">
              <a:latin typeface="Century Gothic" panose="020B0502020202020204" pitchFamily="34" charset="0"/>
            </a:rPr>
            <a:t>&lt;video&gt;: HTML5 support </a:t>
          </a:r>
          <a:r>
            <a:rPr lang="en-MY" sz="1800" dirty="0">
              <a:latin typeface="Century Gothic" panose="020B0502020202020204" pitchFamily="34" charset="0"/>
            </a:rPr>
            <a:t>MP4, </a:t>
          </a:r>
          <a:r>
            <a:rPr lang="en-MY" sz="1800" dirty="0" err="1">
              <a:latin typeface="Century Gothic" panose="020B0502020202020204" pitchFamily="34" charset="0"/>
            </a:rPr>
            <a:t>WebM</a:t>
          </a:r>
          <a:r>
            <a:rPr lang="en-MY" sz="1800" dirty="0">
              <a:latin typeface="Century Gothic" panose="020B0502020202020204" pitchFamily="34" charset="0"/>
            </a:rPr>
            <a:t>, and </a:t>
          </a:r>
          <a:r>
            <a:rPr lang="en-MY" sz="1800" dirty="0" err="1">
              <a:latin typeface="Century Gothic" panose="020B0502020202020204" pitchFamily="34" charset="0"/>
            </a:rPr>
            <a:t>Ogg</a:t>
          </a:r>
          <a:r>
            <a:rPr lang="en-MY" sz="1800" dirty="0">
              <a:latin typeface="Century Gothic" panose="020B0502020202020204" pitchFamily="34" charset="0"/>
            </a:rPr>
            <a:t> video</a:t>
          </a:r>
          <a:endParaRPr lang="en-US" sz="1800" dirty="0">
            <a:latin typeface="Century Gothic" panose="020B0502020202020204" pitchFamily="34" charset="0"/>
          </a:endParaRPr>
        </a:p>
      </dgm:t>
    </dgm:pt>
    <dgm:pt modelId="{C76031C4-C579-49F4-9224-7F097E8AA83A}" type="sibTrans" cxnId="{6654B6FD-EE62-4AB2-BF4F-BDEBA465F2B9}">
      <dgm:prSet/>
      <dgm:spPr/>
      <dgm:t>
        <a:bodyPr/>
        <a:lstStyle/>
        <a:p>
          <a:endParaRPr lang="en-US" sz="1800">
            <a:latin typeface="Century Gothic" panose="020B0502020202020204" pitchFamily="34" charset="0"/>
          </a:endParaRPr>
        </a:p>
      </dgm:t>
    </dgm:pt>
    <dgm:pt modelId="{815A266B-5A60-4BBA-86B2-66B6700EC851}" type="parTrans" cxnId="{6654B6FD-EE62-4AB2-BF4F-BDEBA465F2B9}">
      <dgm:prSet/>
      <dgm:spPr/>
      <dgm:t>
        <a:bodyPr/>
        <a:lstStyle/>
        <a:p>
          <a:endParaRPr lang="en-US" sz="1800">
            <a:latin typeface="Century Gothic" panose="020B0502020202020204" pitchFamily="34" charset="0"/>
          </a:endParaRPr>
        </a:p>
      </dgm:t>
    </dgm:pt>
    <dgm:pt modelId="{9F25BE6A-0043-4B04-B015-2CCAFC8D3D9F}">
      <dgm:prSet phldrT="[Text]" custT="1"/>
      <dgm:spPr/>
      <dgm:t>
        <a:bodyPr/>
        <a:lstStyle/>
        <a:p>
          <a:pPr marL="1033463" indent="0" algn="l"/>
          <a:r>
            <a:rPr lang="en-US" sz="1800" dirty="0">
              <a:latin typeface="Century Gothic" panose="020B0502020202020204" pitchFamily="34" charset="0"/>
            </a:rPr>
            <a:t>&lt; video width="320" height="240" controls&gt; </a:t>
          </a:r>
        </a:p>
        <a:p>
          <a:pPr marL="1033463" indent="0" algn="l"/>
          <a:r>
            <a:rPr lang="en-US" sz="1800" dirty="0">
              <a:latin typeface="Century Gothic" panose="020B0502020202020204" pitchFamily="34" charset="0"/>
            </a:rPr>
            <a:t>            &lt;source </a:t>
          </a:r>
          <a:r>
            <a:rPr lang="en-US" sz="1800" dirty="0" err="1">
              <a:latin typeface="Century Gothic" panose="020B0502020202020204" pitchFamily="34" charset="0"/>
            </a:rPr>
            <a:t>src</a:t>
          </a:r>
          <a:r>
            <a:rPr lang="en-US" sz="1800" dirty="0">
              <a:latin typeface="Century Gothic" panose="020B0502020202020204" pitchFamily="34" charset="0"/>
            </a:rPr>
            <a:t>="movie.mp4" type="video/mp4"&gt; </a:t>
          </a:r>
        </a:p>
        <a:p>
          <a:pPr marL="1033463" indent="0" algn="l"/>
          <a:r>
            <a:rPr lang="en-US" sz="1800" dirty="0">
              <a:latin typeface="Century Gothic" panose="020B0502020202020204" pitchFamily="34" charset="0"/>
            </a:rPr>
            <a:t>&lt;/video&gt;</a:t>
          </a:r>
        </a:p>
      </dgm:t>
    </dgm:pt>
    <dgm:pt modelId="{FDFA594D-608F-410D-A227-F04ACF63484E}" type="parTrans" cxnId="{AAB2E0FE-8F78-4580-B863-041123EE588A}">
      <dgm:prSet/>
      <dgm:spPr/>
      <dgm:t>
        <a:bodyPr/>
        <a:lstStyle/>
        <a:p>
          <a:endParaRPr lang="en-US" sz="1800">
            <a:latin typeface="Century Gothic" panose="020B0502020202020204" pitchFamily="34" charset="0"/>
          </a:endParaRPr>
        </a:p>
      </dgm:t>
    </dgm:pt>
    <dgm:pt modelId="{16D60153-E8C2-441C-9F12-8CB55B0EBE34}" type="sibTrans" cxnId="{AAB2E0FE-8F78-4580-B863-041123EE588A}">
      <dgm:prSet/>
      <dgm:spPr/>
      <dgm:t>
        <a:bodyPr/>
        <a:lstStyle/>
        <a:p>
          <a:endParaRPr lang="en-US" sz="1800">
            <a:latin typeface="Century Gothic" panose="020B0502020202020204" pitchFamily="34" charset="0"/>
          </a:endParaRPr>
        </a:p>
      </dgm:t>
    </dgm:pt>
    <dgm:pt modelId="{B12F8A84-C9C9-4066-8A74-90E44DD3EF86}">
      <dgm:prSet custT="1"/>
      <dgm:spPr/>
      <dgm:t>
        <a:bodyPr/>
        <a:lstStyle/>
        <a:p>
          <a:pPr marL="0" indent="1033463" algn="l"/>
          <a:r>
            <a:rPr lang="en-US" sz="1800" dirty="0">
              <a:latin typeface="Century Gothic" panose="020B0502020202020204" pitchFamily="34" charset="0"/>
            </a:rPr>
            <a:t>&lt;audio controls&gt;</a:t>
          </a:r>
        </a:p>
        <a:p>
          <a:pPr marL="0" indent="1033463" algn="l"/>
          <a:r>
            <a:rPr lang="en-US" sz="1800" dirty="0">
              <a:latin typeface="Century Gothic" panose="020B0502020202020204" pitchFamily="34" charset="0"/>
            </a:rPr>
            <a:t>               &lt;source </a:t>
          </a:r>
          <a:r>
            <a:rPr lang="en-US" sz="1800" dirty="0" err="1">
              <a:latin typeface="Century Gothic" panose="020B0502020202020204" pitchFamily="34" charset="0"/>
            </a:rPr>
            <a:t>src</a:t>
          </a:r>
          <a:r>
            <a:rPr lang="en-US" sz="1800" dirty="0">
              <a:latin typeface="Century Gothic" panose="020B0502020202020204" pitchFamily="34" charset="0"/>
            </a:rPr>
            <a:t>="horse.mp3“ type="audio/</a:t>
          </a:r>
          <a:r>
            <a:rPr lang="en-US" sz="1800" dirty="0" err="1">
              <a:latin typeface="Century Gothic" panose="020B0502020202020204" pitchFamily="34" charset="0"/>
            </a:rPr>
            <a:t>ogg</a:t>
          </a:r>
          <a:r>
            <a:rPr lang="en-US" sz="1800" dirty="0">
              <a:latin typeface="Century Gothic" panose="020B0502020202020204" pitchFamily="34" charset="0"/>
            </a:rPr>
            <a:t>"&gt;</a:t>
          </a:r>
        </a:p>
        <a:p>
          <a:pPr marL="0" indent="1033463" algn="l"/>
          <a:r>
            <a:rPr lang="en-US" sz="1800" dirty="0">
              <a:latin typeface="Century Gothic" panose="020B0502020202020204" pitchFamily="34" charset="0"/>
            </a:rPr>
            <a:t>&lt;/audio&gt;</a:t>
          </a:r>
        </a:p>
      </dgm:t>
    </dgm:pt>
    <dgm:pt modelId="{9F323821-70E3-4284-8BC6-DADF73AF3377}" type="parTrans" cxnId="{9D98D68C-7A7A-482B-BECF-470AC3054F40}">
      <dgm:prSet/>
      <dgm:spPr/>
      <dgm:t>
        <a:bodyPr/>
        <a:lstStyle/>
        <a:p>
          <a:endParaRPr lang="en-US" sz="1800">
            <a:latin typeface="Century Gothic" panose="020B0502020202020204" pitchFamily="34" charset="0"/>
          </a:endParaRPr>
        </a:p>
      </dgm:t>
    </dgm:pt>
    <dgm:pt modelId="{9D47B44E-5E04-424D-853C-10E8011F3C2C}" type="sibTrans" cxnId="{9D98D68C-7A7A-482B-BECF-470AC3054F40}">
      <dgm:prSet/>
      <dgm:spPr/>
      <dgm:t>
        <a:bodyPr/>
        <a:lstStyle/>
        <a:p>
          <a:endParaRPr lang="en-US" sz="1800">
            <a:latin typeface="Century Gothic" panose="020B0502020202020204" pitchFamily="34" charset="0"/>
          </a:endParaRPr>
        </a:p>
      </dgm:t>
    </dgm:pt>
    <dgm:pt modelId="{72312784-C3FC-4F72-8499-64A98E125989}">
      <dgm:prSet custT="1"/>
      <dgm:spPr/>
      <dgm:t>
        <a:bodyPr/>
        <a:lstStyle/>
        <a:p>
          <a:r>
            <a:rPr lang="en-US" sz="1800" dirty="0">
              <a:latin typeface="Century Gothic" panose="020B0502020202020204" pitchFamily="34" charset="0"/>
            </a:rPr>
            <a:t>&lt;audio&gt; : HTML5 support </a:t>
          </a:r>
          <a:r>
            <a:rPr lang="en-MY" sz="1800" dirty="0">
              <a:latin typeface="Century Gothic" panose="020B0502020202020204" pitchFamily="34" charset="0"/>
            </a:rPr>
            <a:t>MP3, WAV, and </a:t>
          </a:r>
          <a:r>
            <a:rPr lang="en-MY" sz="1800" dirty="0" err="1">
              <a:latin typeface="Century Gothic" panose="020B0502020202020204" pitchFamily="34" charset="0"/>
            </a:rPr>
            <a:t>Ogg</a:t>
          </a:r>
          <a:r>
            <a:rPr lang="en-MY" sz="1800" dirty="0">
              <a:latin typeface="Century Gothic" panose="020B0502020202020204" pitchFamily="34" charset="0"/>
            </a:rPr>
            <a:t> audio</a:t>
          </a:r>
          <a:endParaRPr lang="en-US" sz="1800" dirty="0">
            <a:latin typeface="Century Gothic" panose="020B0502020202020204" pitchFamily="34" charset="0"/>
          </a:endParaRPr>
        </a:p>
      </dgm:t>
    </dgm:pt>
    <dgm:pt modelId="{18A22EBF-D9C0-414F-B2B8-7665FD1D897C}" type="sibTrans" cxnId="{0BC0A4F2-CEFB-464D-8CAE-637B55ABA11F}">
      <dgm:prSet/>
      <dgm:spPr/>
      <dgm:t>
        <a:bodyPr/>
        <a:lstStyle/>
        <a:p>
          <a:endParaRPr lang="en-US" sz="1800">
            <a:latin typeface="Century Gothic" panose="020B0502020202020204" pitchFamily="34" charset="0"/>
          </a:endParaRPr>
        </a:p>
      </dgm:t>
    </dgm:pt>
    <dgm:pt modelId="{D680BB2D-E830-4946-BA1C-81AC1B44CF59}" type="parTrans" cxnId="{0BC0A4F2-CEFB-464D-8CAE-637B55ABA11F}">
      <dgm:prSet/>
      <dgm:spPr/>
      <dgm:t>
        <a:bodyPr/>
        <a:lstStyle/>
        <a:p>
          <a:endParaRPr lang="en-US" sz="1800">
            <a:latin typeface="Century Gothic" panose="020B0502020202020204" pitchFamily="34" charset="0"/>
          </a:endParaRPr>
        </a:p>
      </dgm:t>
    </dgm:pt>
    <dgm:pt modelId="{6EF88CCD-9D35-4010-B57D-621C6C4EA892}" type="pres">
      <dgm:prSet presAssocID="{073979D8-7C6C-4769-AC2B-591C8CCD6EB0}" presName="Name0" presStyleCnt="0">
        <dgm:presLayoutVars>
          <dgm:dir/>
          <dgm:animLvl val="lvl"/>
          <dgm:resizeHandles val="exact"/>
        </dgm:presLayoutVars>
      </dgm:prSet>
      <dgm:spPr/>
    </dgm:pt>
    <dgm:pt modelId="{476726D5-D808-40B9-A0EC-D2CC312E2EA3}" type="pres">
      <dgm:prSet presAssocID="{72312784-C3FC-4F72-8499-64A98E125989}" presName="boxAndChildren" presStyleCnt="0"/>
      <dgm:spPr/>
    </dgm:pt>
    <dgm:pt modelId="{333B8D73-BAF4-4EE5-887A-3254C30CBD8B}" type="pres">
      <dgm:prSet presAssocID="{72312784-C3FC-4F72-8499-64A98E125989}" presName="parentTextBox" presStyleLbl="node1" presStyleIdx="0" presStyleCnt="2"/>
      <dgm:spPr/>
    </dgm:pt>
    <dgm:pt modelId="{E718D68D-D2E9-46ED-9603-BB309A596732}" type="pres">
      <dgm:prSet presAssocID="{72312784-C3FC-4F72-8499-64A98E125989}" presName="entireBox" presStyleLbl="node1" presStyleIdx="0" presStyleCnt="2"/>
      <dgm:spPr/>
    </dgm:pt>
    <dgm:pt modelId="{E81F5B80-BE02-4EE0-B553-5FF5F490AD4B}" type="pres">
      <dgm:prSet presAssocID="{72312784-C3FC-4F72-8499-64A98E125989}" presName="descendantBox" presStyleCnt="0"/>
      <dgm:spPr/>
    </dgm:pt>
    <dgm:pt modelId="{C2A28F25-0CCD-4168-91A9-6F02F9DF2479}" type="pres">
      <dgm:prSet presAssocID="{B12F8A84-C9C9-4066-8A74-90E44DD3EF86}" presName="childTextBox" presStyleLbl="fgAccFollowNode1" presStyleIdx="0" presStyleCnt="2">
        <dgm:presLayoutVars>
          <dgm:bulletEnabled val="1"/>
        </dgm:presLayoutVars>
      </dgm:prSet>
      <dgm:spPr/>
    </dgm:pt>
    <dgm:pt modelId="{1C7ABC3A-46EC-4728-AF75-D063FE87A0AA}" type="pres">
      <dgm:prSet presAssocID="{C76031C4-C579-49F4-9224-7F097E8AA83A}" presName="sp" presStyleCnt="0"/>
      <dgm:spPr/>
    </dgm:pt>
    <dgm:pt modelId="{D5514A29-0DFF-440A-BC1F-C6394E8EB241}" type="pres">
      <dgm:prSet presAssocID="{D81001CB-9571-48F8-8057-D8033715A3E3}" presName="arrowAndChildren" presStyleCnt="0"/>
      <dgm:spPr/>
    </dgm:pt>
    <dgm:pt modelId="{CE122B0F-CB3A-44E3-A819-519F6F234534}" type="pres">
      <dgm:prSet presAssocID="{D81001CB-9571-48F8-8057-D8033715A3E3}" presName="parentTextArrow" presStyleLbl="node1" presStyleIdx="0" presStyleCnt="2" custScaleY="65200"/>
      <dgm:spPr/>
    </dgm:pt>
    <dgm:pt modelId="{D823440C-1298-40BC-8FB0-1E0E6D188C91}" type="pres">
      <dgm:prSet presAssocID="{D81001CB-9571-48F8-8057-D8033715A3E3}" presName="arrow" presStyleLbl="node1" presStyleIdx="1" presStyleCnt="2"/>
      <dgm:spPr/>
    </dgm:pt>
    <dgm:pt modelId="{15305D07-6D78-4231-AD6C-4F032EDBF45A}" type="pres">
      <dgm:prSet presAssocID="{D81001CB-9571-48F8-8057-D8033715A3E3}" presName="descendantArrow" presStyleCnt="0"/>
      <dgm:spPr/>
    </dgm:pt>
    <dgm:pt modelId="{9AE96758-1A40-4537-9FEA-BF5175A2BB08}" type="pres">
      <dgm:prSet presAssocID="{9F25BE6A-0043-4B04-B015-2CCAFC8D3D9F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F43C972A-933D-4B38-A84C-BE6D6A26C520}" type="presOf" srcId="{72312784-C3FC-4F72-8499-64A98E125989}" destId="{E718D68D-D2E9-46ED-9603-BB309A596732}" srcOrd="1" destOrd="0" presId="urn:microsoft.com/office/officeart/2005/8/layout/process4"/>
    <dgm:cxn modelId="{38B2A742-D984-4B4E-9804-132F6A2F94B0}" type="presOf" srcId="{72312784-C3FC-4F72-8499-64A98E125989}" destId="{333B8D73-BAF4-4EE5-887A-3254C30CBD8B}" srcOrd="0" destOrd="0" presId="urn:microsoft.com/office/officeart/2005/8/layout/process4"/>
    <dgm:cxn modelId="{79769587-B7BF-4DF6-A7E2-F1A25D52F2CF}" type="presOf" srcId="{D81001CB-9571-48F8-8057-D8033715A3E3}" destId="{D823440C-1298-40BC-8FB0-1E0E6D188C91}" srcOrd="1" destOrd="0" presId="urn:microsoft.com/office/officeart/2005/8/layout/process4"/>
    <dgm:cxn modelId="{9D98D68C-7A7A-482B-BECF-470AC3054F40}" srcId="{72312784-C3FC-4F72-8499-64A98E125989}" destId="{B12F8A84-C9C9-4066-8A74-90E44DD3EF86}" srcOrd="0" destOrd="0" parTransId="{9F323821-70E3-4284-8BC6-DADF73AF3377}" sibTransId="{9D47B44E-5E04-424D-853C-10E8011F3C2C}"/>
    <dgm:cxn modelId="{DD705AA0-2CCF-49D0-B051-818376D32BF6}" type="presOf" srcId="{D81001CB-9571-48F8-8057-D8033715A3E3}" destId="{CE122B0F-CB3A-44E3-A819-519F6F234534}" srcOrd="0" destOrd="0" presId="urn:microsoft.com/office/officeart/2005/8/layout/process4"/>
    <dgm:cxn modelId="{E00578C2-FA93-4664-B7DB-807CDAF2C046}" type="presOf" srcId="{073979D8-7C6C-4769-AC2B-591C8CCD6EB0}" destId="{6EF88CCD-9D35-4010-B57D-621C6C4EA892}" srcOrd="0" destOrd="0" presId="urn:microsoft.com/office/officeart/2005/8/layout/process4"/>
    <dgm:cxn modelId="{2C35A0E4-2E16-44DF-A806-57BBD8789BE6}" type="presOf" srcId="{B12F8A84-C9C9-4066-8A74-90E44DD3EF86}" destId="{C2A28F25-0CCD-4168-91A9-6F02F9DF2479}" srcOrd="0" destOrd="0" presId="urn:microsoft.com/office/officeart/2005/8/layout/process4"/>
    <dgm:cxn modelId="{0BC0A4F2-CEFB-464D-8CAE-637B55ABA11F}" srcId="{073979D8-7C6C-4769-AC2B-591C8CCD6EB0}" destId="{72312784-C3FC-4F72-8499-64A98E125989}" srcOrd="1" destOrd="0" parTransId="{D680BB2D-E830-4946-BA1C-81AC1B44CF59}" sibTransId="{18A22EBF-D9C0-414F-B2B8-7665FD1D897C}"/>
    <dgm:cxn modelId="{8671B2F7-678E-4F66-A00C-4AEDC668FE3E}" type="presOf" srcId="{9F25BE6A-0043-4B04-B015-2CCAFC8D3D9F}" destId="{9AE96758-1A40-4537-9FEA-BF5175A2BB08}" srcOrd="0" destOrd="0" presId="urn:microsoft.com/office/officeart/2005/8/layout/process4"/>
    <dgm:cxn modelId="{6654B6FD-EE62-4AB2-BF4F-BDEBA465F2B9}" srcId="{073979D8-7C6C-4769-AC2B-591C8CCD6EB0}" destId="{D81001CB-9571-48F8-8057-D8033715A3E3}" srcOrd="0" destOrd="0" parTransId="{815A266B-5A60-4BBA-86B2-66B6700EC851}" sibTransId="{C76031C4-C579-49F4-9224-7F097E8AA83A}"/>
    <dgm:cxn modelId="{AAB2E0FE-8F78-4580-B863-041123EE588A}" srcId="{D81001CB-9571-48F8-8057-D8033715A3E3}" destId="{9F25BE6A-0043-4B04-B015-2CCAFC8D3D9F}" srcOrd="0" destOrd="0" parTransId="{FDFA594D-608F-410D-A227-F04ACF63484E}" sibTransId="{16D60153-E8C2-441C-9F12-8CB55B0EBE34}"/>
    <dgm:cxn modelId="{8C575163-2689-41B0-BD87-C1271B74A8B4}" type="presParOf" srcId="{6EF88CCD-9D35-4010-B57D-621C6C4EA892}" destId="{476726D5-D808-40B9-A0EC-D2CC312E2EA3}" srcOrd="0" destOrd="0" presId="urn:microsoft.com/office/officeart/2005/8/layout/process4"/>
    <dgm:cxn modelId="{E12ACE3A-B519-4848-950F-BAC7F12432E1}" type="presParOf" srcId="{476726D5-D808-40B9-A0EC-D2CC312E2EA3}" destId="{333B8D73-BAF4-4EE5-887A-3254C30CBD8B}" srcOrd="0" destOrd="0" presId="urn:microsoft.com/office/officeart/2005/8/layout/process4"/>
    <dgm:cxn modelId="{F95134EA-6048-4673-B6A0-E80B91740D15}" type="presParOf" srcId="{476726D5-D808-40B9-A0EC-D2CC312E2EA3}" destId="{E718D68D-D2E9-46ED-9603-BB309A596732}" srcOrd="1" destOrd="0" presId="urn:microsoft.com/office/officeart/2005/8/layout/process4"/>
    <dgm:cxn modelId="{235D8AA4-D611-4EE2-A071-4D37594E0125}" type="presParOf" srcId="{476726D5-D808-40B9-A0EC-D2CC312E2EA3}" destId="{E81F5B80-BE02-4EE0-B553-5FF5F490AD4B}" srcOrd="2" destOrd="0" presId="urn:microsoft.com/office/officeart/2005/8/layout/process4"/>
    <dgm:cxn modelId="{B98647C3-D4B4-42E0-BB6F-A565966803A1}" type="presParOf" srcId="{E81F5B80-BE02-4EE0-B553-5FF5F490AD4B}" destId="{C2A28F25-0CCD-4168-91A9-6F02F9DF2479}" srcOrd="0" destOrd="0" presId="urn:microsoft.com/office/officeart/2005/8/layout/process4"/>
    <dgm:cxn modelId="{C24E676F-47CB-48BC-88F4-A0E33E44D2D5}" type="presParOf" srcId="{6EF88CCD-9D35-4010-B57D-621C6C4EA892}" destId="{1C7ABC3A-46EC-4728-AF75-D063FE87A0AA}" srcOrd="1" destOrd="0" presId="urn:microsoft.com/office/officeart/2005/8/layout/process4"/>
    <dgm:cxn modelId="{E121BE9A-64F1-4B45-A8FF-58CC42AE1549}" type="presParOf" srcId="{6EF88CCD-9D35-4010-B57D-621C6C4EA892}" destId="{D5514A29-0DFF-440A-BC1F-C6394E8EB241}" srcOrd="2" destOrd="0" presId="urn:microsoft.com/office/officeart/2005/8/layout/process4"/>
    <dgm:cxn modelId="{1185BA8F-1F4D-4778-BD61-086C43451D32}" type="presParOf" srcId="{D5514A29-0DFF-440A-BC1F-C6394E8EB241}" destId="{CE122B0F-CB3A-44E3-A819-519F6F234534}" srcOrd="0" destOrd="0" presId="urn:microsoft.com/office/officeart/2005/8/layout/process4"/>
    <dgm:cxn modelId="{4D71BEDB-42C8-4A1F-A113-4BA39BCE4ED9}" type="presParOf" srcId="{D5514A29-0DFF-440A-BC1F-C6394E8EB241}" destId="{D823440C-1298-40BC-8FB0-1E0E6D188C91}" srcOrd="1" destOrd="0" presId="urn:microsoft.com/office/officeart/2005/8/layout/process4"/>
    <dgm:cxn modelId="{B6B9FA3A-084B-4579-B718-C39120D8AF4C}" type="presParOf" srcId="{D5514A29-0DFF-440A-BC1F-C6394E8EB241}" destId="{15305D07-6D78-4231-AD6C-4F032EDBF45A}" srcOrd="2" destOrd="0" presId="urn:microsoft.com/office/officeart/2005/8/layout/process4"/>
    <dgm:cxn modelId="{6F2E30A5-8258-4231-BCED-A45D6AAE8479}" type="presParOf" srcId="{15305D07-6D78-4231-AD6C-4F032EDBF45A}" destId="{9AE96758-1A40-4537-9FEA-BF5175A2BB0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73979D8-7C6C-4769-AC2B-591C8CCD6EB0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81001CB-9571-48F8-8057-D8033715A3E3}">
      <dgm:prSet phldrT="[Text]" custT="1"/>
      <dgm:spPr/>
      <dgm:t>
        <a:bodyPr/>
        <a:lstStyle/>
        <a:p>
          <a:r>
            <a:rPr lang="en-US" sz="1600" dirty="0">
              <a:latin typeface="Century Gothic" panose="020B0502020202020204" pitchFamily="34" charset="0"/>
            </a:rPr>
            <a:t>&lt;object&gt; and &lt;embed&gt; : for plug-ins</a:t>
          </a:r>
        </a:p>
      </dgm:t>
    </dgm:pt>
    <dgm:pt modelId="{C76031C4-C579-49F4-9224-7F097E8AA83A}" type="sibTrans" cxnId="{6654B6FD-EE62-4AB2-BF4F-BDEBA465F2B9}">
      <dgm:prSet/>
      <dgm:spPr/>
      <dgm:t>
        <a:bodyPr/>
        <a:lstStyle/>
        <a:p>
          <a:endParaRPr lang="en-US" sz="1600">
            <a:latin typeface="Century Gothic" panose="020B0502020202020204" pitchFamily="34" charset="0"/>
          </a:endParaRPr>
        </a:p>
      </dgm:t>
    </dgm:pt>
    <dgm:pt modelId="{815A266B-5A60-4BBA-86B2-66B6700EC851}" type="parTrans" cxnId="{6654B6FD-EE62-4AB2-BF4F-BDEBA465F2B9}">
      <dgm:prSet/>
      <dgm:spPr/>
      <dgm:t>
        <a:bodyPr/>
        <a:lstStyle/>
        <a:p>
          <a:endParaRPr lang="en-US" sz="1600">
            <a:latin typeface="Century Gothic" panose="020B0502020202020204" pitchFamily="34" charset="0"/>
          </a:endParaRPr>
        </a:p>
      </dgm:t>
    </dgm:pt>
    <dgm:pt modelId="{B12F8A84-C9C9-4066-8A74-90E44DD3EF86}">
      <dgm:prSet custT="1"/>
      <dgm:spPr/>
      <dgm:t>
        <a:bodyPr anchor="t"/>
        <a:lstStyle/>
        <a:p>
          <a:pPr marL="0" indent="0" algn="l"/>
          <a:endParaRPr lang="en-MY" sz="1600" dirty="0">
            <a:latin typeface="Century Gothic" panose="020B0502020202020204" pitchFamily="34" charset="0"/>
          </a:endParaRPr>
        </a:p>
        <a:p>
          <a:pPr marL="0" indent="0" algn="l"/>
          <a:r>
            <a:rPr lang="en-MY" sz="1600" dirty="0">
              <a:solidFill>
                <a:srgbClr val="CC0066"/>
              </a:solidFill>
              <a:latin typeface="Century Gothic" panose="020B0502020202020204" pitchFamily="34" charset="0"/>
            </a:rPr>
            <a:t>&lt;object </a:t>
          </a:r>
        </a:p>
        <a:p>
          <a:pPr marL="0" indent="0" algn="l"/>
          <a:r>
            <a:rPr lang="en-MY" sz="1600" dirty="0">
              <a:latin typeface="Century Gothic" panose="020B0502020202020204" pitchFamily="34" charset="0"/>
            </a:rPr>
            <a:t>width="40" height="50" </a:t>
          </a:r>
        </a:p>
        <a:p>
          <a:pPr marL="0" indent="0" algn="l"/>
          <a:r>
            <a:rPr lang="en-MY" sz="1600" dirty="0">
              <a:latin typeface="Century Gothic" panose="020B0502020202020204" pitchFamily="34" charset="0"/>
            </a:rPr>
            <a:t>data=“ani_banner.swf" </a:t>
          </a:r>
          <a:r>
            <a:rPr lang="en-MY" sz="1600" dirty="0">
              <a:solidFill>
                <a:srgbClr val="CC0066"/>
              </a:solidFill>
              <a:latin typeface="Century Gothic" panose="020B0502020202020204" pitchFamily="34" charset="0"/>
            </a:rPr>
            <a:t>&gt;</a:t>
          </a:r>
        </a:p>
        <a:p>
          <a:pPr marL="0" indent="0" algn="l"/>
          <a:r>
            <a:rPr lang="en-MY" sz="1600" dirty="0">
              <a:solidFill>
                <a:srgbClr val="CC0066"/>
              </a:solidFill>
              <a:latin typeface="Century Gothic" panose="020B0502020202020204" pitchFamily="34" charset="0"/>
            </a:rPr>
            <a:t>&lt;/object&gt;</a:t>
          </a:r>
          <a:endParaRPr lang="en-US" sz="1600" dirty="0">
            <a:solidFill>
              <a:srgbClr val="CC0066"/>
            </a:solidFill>
            <a:latin typeface="Century Gothic" panose="020B0502020202020204" pitchFamily="34" charset="0"/>
          </a:endParaRPr>
        </a:p>
      </dgm:t>
    </dgm:pt>
    <dgm:pt modelId="{9F323821-70E3-4284-8BC6-DADF73AF3377}" type="parTrans" cxnId="{9D98D68C-7A7A-482B-BECF-470AC3054F40}">
      <dgm:prSet/>
      <dgm:spPr/>
      <dgm:t>
        <a:bodyPr/>
        <a:lstStyle/>
        <a:p>
          <a:endParaRPr lang="en-US" sz="1600">
            <a:latin typeface="Century Gothic" panose="020B0502020202020204" pitchFamily="34" charset="0"/>
          </a:endParaRPr>
        </a:p>
      </dgm:t>
    </dgm:pt>
    <dgm:pt modelId="{9D47B44E-5E04-424D-853C-10E8011F3C2C}" type="sibTrans" cxnId="{9D98D68C-7A7A-482B-BECF-470AC3054F40}">
      <dgm:prSet/>
      <dgm:spPr/>
      <dgm:t>
        <a:bodyPr/>
        <a:lstStyle/>
        <a:p>
          <a:endParaRPr lang="en-US" sz="1600">
            <a:latin typeface="Century Gothic" panose="020B0502020202020204" pitchFamily="34" charset="0"/>
          </a:endParaRPr>
        </a:p>
      </dgm:t>
    </dgm:pt>
    <dgm:pt modelId="{F99CE098-D9F2-47BE-B876-9A65AC80B2B7}">
      <dgm:prSet custT="1"/>
      <dgm:spPr/>
      <dgm:t>
        <a:bodyPr/>
        <a:lstStyle/>
        <a:p>
          <a:pPr marL="0" indent="1033463" algn="ctr"/>
          <a:r>
            <a:rPr lang="en-US" sz="1600" dirty="0">
              <a:latin typeface="Century Gothic" panose="020B0502020202020204" pitchFamily="34" charset="0"/>
            </a:rPr>
            <a:t>&lt;iframe&gt;: </a:t>
          </a:r>
          <a:r>
            <a:rPr lang="en-US" sz="1600" dirty="0" err="1">
              <a:latin typeface="Century Gothic" panose="020B0502020202020204" pitchFamily="34" charset="0"/>
            </a:rPr>
            <a:t>Youtube</a:t>
          </a:r>
          <a:r>
            <a:rPr lang="en-US" sz="1600" dirty="0">
              <a:latin typeface="Century Gothic" panose="020B0502020202020204" pitchFamily="34" charset="0"/>
            </a:rPr>
            <a:t> video</a:t>
          </a:r>
        </a:p>
      </dgm:t>
    </dgm:pt>
    <dgm:pt modelId="{FD4DC3DD-AEE4-47A9-8DF1-EF33825F06C4}" type="parTrans" cxnId="{A49C80C1-E96E-438B-B57C-0FD81D123F77}">
      <dgm:prSet/>
      <dgm:spPr/>
      <dgm:t>
        <a:bodyPr/>
        <a:lstStyle/>
        <a:p>
          <a:endParaRPr lang="en-US" sz="1600">
            <a:latin typeface="Century Gothic" panose="020B0502020202020204" pitchFamily="34" charset="0"/>
          </a:endParaRPr>
        </a:p>
      </dgm:t>
    </dgm:pt>
    <dgm:pt modelId="{00BCEB5D-745F-4B69-99D4-760E32C20512}" type="sibTrans" cxnId="{A49C80C1-E96E-438B-B57C-0FD81D123F77}">
      <dgm:prSet/>
      <dgm:spPr/>
      <dgm:t>
        <a:bodyPr/>
        <a:lstStyle/>
        <a:p>
          <a:endParaRPr lang="en-US" sz="1600">
            <a:latin typeface="Century Gothic" panose="020B0502020202020204" pitchFamily="34" charset="0"/>
          </a:endParaRPr>
        </a:p>
      </dgm:t>
    </dgm:pt>
    <dgm:pt modelId="{8CAE2035-3461-4115-A127-11E281A0900D}">
      <dgm:prSet custT="1"/>
      <dgm:spPr/>
      <dgm:t>
        <a:bodyPr anchor="t"/>
        <a:lstStyle/>
        <a:p>
          <a:pPr algn="l"/>
          <a:endParaRPr lang="en-MY" sz="1600" dirty="0">
            <a:latin typeface="Century Gothic" panose="020B0502020202020204" pitchFamily="34" charset="0"/>
          </a:endParaRPr>
        </a:p>
        <a:p>
          <a:pPr algn="l"/>
          <a:r>
            <a:rPr lang="en-MY" sz="1600" dirty="0">
              <a:solidFill>
                <a:srgbClr val="CC0066"/>
              </a:solidFill>
              <a:latin typeface="Century Gothic" panose="020B0502020202020204" pitchFamily="34" charset="0"/>
            </a:rPr>
            <a:t>&lt;embed </a:t>
          </a:r>
        </a:p>
        <a:p>
          <a:pPr algn="l"/>
          <a:r>
            <a:rPr lang="en-MY" sz="1600" dirty="0">
              <a:latin typeface="Century Gothic" panose="020B0502020202020204" pitchFamily="34" charset="0"/>
            </a:rPr>
            <a:t>width="40" height="50" </a:t>
          </a:r>
          <a:r>
            <a:rPr lang="en-MY" sz="1600" dirty="0" err="1">
              <a:latin typeface="Century Gothic" panose="020B0502020202020204" pitchFamily="34" charset="0"/>
            </a:rPr>
            <a:t>src</a:t>
          </a:r>
          <a:r>
            <a:rPr lang="en-MY" sz="1600" dirty="0">
              <a:latin typeface="Century Gothic" panose="020B0502020202020204" pitchFamily="34" charset="0"/>
            </a:rPr>
            <a:t>=“ani_banner.swf“ </a:t>
          </a:r>
          <a:r>
            <a:rPr lang="en-MY" sz="1600" dirty="0">
              <a:solidFill>
                <a:srgbClr val="CC0066"/>
              </a:solidFill>
              <a:latin typeface="Century Gothic" panose="020B0502020202020204" pitchFamily="34" charset="0"/>
            </a:rPr>
            <a:t>&gt;</a:t>
          </a:r>
        </a:p>
      </dgm:t>
    </dgm:pt>
    <dgm:pt modelId="{0742BF1B-5BDD-4D6B-8980-2894D22B54C3}" type="parTrans" cxnId="{B246C3BA-81AD-44F4-9FAB-E8EA3BA8F36A}">
      <dgm:prSet/>
      <dgm:spPr/>
      <dgm:t>
        <a:bodyPr/>
        <a:lstStyle/>
        <a:p>
          <a:endParaRPr lang="en-US" sz="1600">
            <a:latin typeface="Century Gothic" panose="020B0502020202020204" pitchFamily="34" charset="0"/>
          </a:endParaRPr>
        </a:p>
      </dgm:t>
    </dgm:pt>
    <dgm:pt modelId="{6D2A4DFD-C112-48FF-8E82-C149A7C096A2}" type="sibTrans" cxnId="{B246C3BA-81AD-44F4-9FAB-E8EA3BA8F36A}">
      <dgm:prSet/>
      <dgm:spPr/>
      <dgm:t>
        <a:bodyPr/>
        <a:lstStyle/>
        <a:p>
          <a:endParaRPr lang="en-US" sz="1600">
            <a:latin typeface="Century Gothic" panose="020B0502020202020204" pitchFamily="34" charset="0"/>
          </a:endParaRPr>
        </a:p>
      </dgm:t>
    </dgm:pt>
    <dgm:pt modelId="{76EFE492-B328-4AC9-ADF1-6802C2C9179F}">
      <dgm:prSet custT="1"/>
      <dgm:spPr/>
      <dgm:t>
        <a:bodyPr anchor="t"/>
        <a:lstStyle/>
        <a:p>
          <a:pPr algn="l"/>
          <a:endParaRPr lang="en-MY" sz="1600" dirty="0">
            <a:latin typeface="Century Gothic" panose="020B0502020202020204" pitchFamily="34" charset="0"/>
          </a:endParaRPr>
        </a:p>
        <a:p>
          <a:pPr algn="l"/>
          <a:r>
            <a:rPr lang="en-MY" sz="1600" dirty="0">
              <a:solidFill>
                <a:srgbClr val="CC0066"/>
              </a:solidFill>
              <a:latin typeface="Century Gothic" panose="020B0502020202020204" pitchFamily="34" charset="0"/>
            </a:rPr>
            <a:t>&lt;iframe </a:t>
          </a:r>
        </a:p>
        <a:p>
          <a:pPr algn="l"/>
          <a:r>
            <a:rPr lang="en-MY" sz="1600" dirty="0">
              <a:latin typeface="Century Gothic" panose="020B0502020202020204" pitchFamily="34" charset="0"/>
            </a:rPr>
            <a:t>width=“320" height=“240“ </a:t>
          </a:r>
          <a:r>
            <a:rPr lang="en-MY" sz="1600" dirty="0" err="1">
              <a:latin typeface="Century Gothic" panose="020B0502020202020204" pitchFamily="34" charset="0"/>
            </a:rPr>
            <a:t>src</a:t>
          </a:r>
          <a:r>
            <a:rPr lang="en-MY" sz="1600" dirty="0">
              <a:latin typeface="Century Gothic" panose="020B0502020202020204" pitchFamily="34" charset="0"/>
            </a:rPr>
            <a:t>="http://www.youtube.com/embed/XyZ_r2H8k"</a:t>
          </a:r>
          <a:r>
            <a:rPr lang="en-MY" sz="1600" dirty="0">
              <a:solidFill>
                <a:srgbClr val="CC0066"/>
              </a:solidFill>
              <a:latin typeface="Century Gothic" panose="020B0502020202020204" pitchFamily="34" charset="0"/>
            </a:rPr>
            <a:t>&gt;</a:t>
          </a:r>
        </a:p>
        <a:p>
          <a:pPr algn="l"/>
          <a:r>
            <a:rPr lang="en-MY" sz="1600" dirty="0">
              <a:solidFill>
                <a:srgbClr val="CC0066"/>
              </a:solidFill>
              <a:latin typeface="Century Gothic" panose="020B0502020202020204" pitchFamily="34" charset="0"/>
            </a:rPr>
            <a:t>&lt;/iframe&gt;</a:t>
          </a:r>
        </a:p>
      </dgm:t>
    </dgm:pt>
    <dgm:pt modelId="{984A1EF5-94C1-4010-9793-BBA1CAB06F67}" type="parTrans" cxnId="{471AE041-0EE3-40BE-9599-3F83B8E0AA10}">
      <dgm:prSet/>
      <dgm:spPr/>
      <dgm:t>
        <a:bodyPr/>
        <a:lstStyle/>
        <a:p>
          <a:endParaRPr lang="en-US" sz="1600">
            <a:latin typeface="Century Gothic" panose="020B0502020202020204" pitchFamily="34" charset="0"/>
          </a:endParaRPr>
        </a:p>
      </dgm:t>
    </dgm:pt>
    <dgm:pt modelId="{42E6E688-0A71-46AE-8807-F848CE9B3428}" type="sibTrans" cxnId="{471AE041-0EE3-40BE-9599-3F83B8E0AA10}">
      <dgm:prSet/>
      <dgm:spPr/>
      <dgm:t>
        <a:bodyPr/>
        <a:lstStyle/>
        <a:p>
          <a:endParaRPr lang="en-US" sz="1600">
            <a:latin typeface="Century Gothic" panose="020B0502020202020204" pitchFamily="34" charset="0"/>
          </a:endParaRPr>
        </a:p>
      </dgm:t>
    </dgm:pt>
    <dgm:pt modelId="{039C06F8-7BE6-4277-8BE0-97D7CDFFDED9}">
      <dgm:prSet custT="1"/>
      <dgm:spPr/>
      <dgm:t>
        <a:bodyPr anchor="t"/>
        <a:lstStyle/>
        <a:p>
          <a:pPr marL="0" indent="0" algn="ctr"/>
          <a:endParaRPr lang="en-US" sz="1600" dirty="0">
            <a:latin typeface="Century Gothic" panose="020B0502020202020204" pitchFamily="34" charset="0"/>
          </a:endParaRPr>
        </a:p>
        <a:p>
          <a:pPr marL="0" indent="0" algn="ctr"/>
          <a:r>
            <a:rPr lang="en-US" sz="1600" dirty="0">
              <a:latin typeface="Century Gothic" panose="020B0502020202020204" pitchFamily="34" charset="0"/>
            </a:rPr>
            <a:t>Example</a:t>
          </a:r>
        </a:p>
      </dgm:t>
    </dgm:pt>
    <dgm:pt modelId="{653F7DD4-46AA-484A-AEC9-BEAA8DC4CCAA}" type="parTrans" cxnId="{B140E005-2CA9-4315-8E11-3BD5DC7F7C8D}">
      <dgm:prSet/>
      <dgm:spPr/>
      <dgm:t>
        <a:bodyPr/>
        <a:lstStyle/>
        <a:p>
          <a:endParaRPr lang="en-US" sz="1600">
            <a:latin typeface="Century Gothic" panose="020B0502020202020204" pitchFamily="34" charset="0"/>
          </a:endParaRPr>
        </a:p>
      </dgm:t>
    </dgm:pt>
    <dgm:pt modelId="{91526B8D-1112-4B1C-B31F-235780AED0BB}" type="sibTrans" cxnId="{B140E005-2CA9-4315-8E11-3BD5DC7F7C8D}">
      <dgm:prSet/>
      <dgm:spPr/>
      <dgm:t>
        <a:bodyPr/>
        <a:lstStyle/>
        <a:p>
          <a:endParaRPr lang="en-US" sz="1600">
            <a:latin typeface="Century Gothic" panose="020B0502020202020204" pitchFamily="34" charset="0"/>
          </a:endParaRPr>
        </a:p>
      </dgm:t>
    </dgm:pt>
    <dgm:pt modelId="{6EF88CCD-9D35-4010-B57D-621C6C4EA892}" type="pres">
      <dgm:prSet presAssocID="{073979D8-7C6C-4769-AC2B-591C8CCD6EB0}" presName="Name0" presStyleCnt="0">
        <dgm:presLayoutVars>
          <dgm:dir/>
          <dgm:animLvl val="lvl"/>
          <dgm:resizeHandles val="exact"/>
        </dgm:presLayoutVars>
      </dgm:prSet>
      <dgm:spPr/>
    </dgm:pt>
    <dgm:pt modelId="{789BDF3E-F3AF-49E6-AE71-7201FCD808DD}" type="pres">
      <dgm:prSet presAssocID="{039C06F8-7BE6-4277-8BE0-97D7CDFFDED9}" presName="boxAndChildren" presStyleCnt="0"/>
      <dgm:spPr/>
    </dgm:pt>
    <dgm:pt modelId="{12969D18-EED9-4628-A7C7-EF1A0911C655}" type="pres">
      <dgm:prSet presAssocID="{039C06F8-7BE6-4277-8BE0-97D7CDFFDED9}" presName="parentTextBox" presStyleLbl="node1" presStyleIdx="0" presStyleCnt="3"/>
      <dgm:spPr/>
    </dgm:pt>
    <dgm:pt modelId="{E0B785CD-31C4-44E2-A9DE-A6A87B81ADFA}" type="pres">
      <dgm:prSet presAssocID="{039C06F8-7BE6-4277-8BE0-97D7CDFFDED9}" presName="entireBox" presStyleLbl="node1" presStyleIdx="0" presStyleCnt="3" custScaleY="70717"/>
      <dgm:spPr/>
    </dgm:pt>
    <dgm:pt modelId="{0C7AA5B5-EFC5-496A-AC7E-10D8F89DB06F}" type="pres">
      <dgm:prSet presAssocID="{039C06F8-7BE6-4277-8BE0-97D7CDFFDED9}" presName="descendantBox" presStyleCnt="0"/>
      <dgm:spPr/>
    </dgm:pt>
    <dgm:pt modelId="{C2A28F25-0CCD-4168-91A9-6F02F9DF2479}" type="pres">
      <dgm:prSet presAssocID="{B12F8A84-C9C9-4066-8A74-90E44DD3EF86}" presName="childTextBox" presStyleLbl="fgAccFollowNode1" presStyleIdx="0" presStyleCnt="3" custScaleY="142387">
        <dgm:presLayoutVars>
          <dgm:bulletEnabled val="1"/>
        </dgm:presLayoutVars>
      </dgm:prSet>
      <dgm:spPr/>
    </dgm:pt>
    <dgm:pt modelId="{B26666A1-E6A0-46FB-A934-33BA8794DF68}" type="pres">
      <dgm:prSet presAssocID="{8CAE2035-3461-4115-A127-11E281A0900D}" presName="childTextBox" presStyleLbl="fgAccFollowNode1" presStyleIdx="1" presStyleCnt="3" custScaleY="142387">
        <dgm:presLayoutVars>
          <dgm:bulletEnabled val="1"/>
        </dgm:presLayoutVars>
      </dgm:prSet>
      <dgm:spPr/>
    </dgm:pt>
    <dgm:pt modelId="{096F34CE-59BE-46C3-86B2-39D8C08AAE88}" type="pres">
      <dgm:prSet presAssocID="{76EFE492-B328-4AC9-ADF1-6802C2C9179F}" presName="childTextBox" presStyleLbl="fgAccFollowNode1" presStyleIdx="2" presStyleCnt="3" custScaleY="142387">
        <dgm:presLayoutVars>
          <dgm:bulletEnabled val="1"/>
        </dgm:presLayoutVars>
      </dgm:prSet>
      <dgm:spPr/>
    </dgm:pt>
    <dgm:pt modelId="{735C95D2-0B7E-4B3F-82B3-7646D8BF38D6}" type="pres">
      <dgm:prSet presAssocID="{00BCEB5D-745F-4B69-99D4-760E32C20512}" presName="sp" presStyleCnt="0"/>
      <dgm:spPr/>
    </dgm:pt>
    <dgm:pt modelId="{0DC7D234-20DC-4A32-89F2-832783B98001}" type="pres">
      <dgm:prSet presAssocID="{F99CE098-D9F2-47BE-B876-9A65AC80B2B7}" presName="arrowAndChildren" presStyleCnt="0"/>
      <dgm:spPr/>
    </dgm:pt>
    <dgm:pt modelId="{FF914984-45E6-43F0-955C-E612605802F3}" type="pres">
      <dgm:prSet presAssocID="{F99CE098-D9F2-47BE-B876-9A65AC80B2B7}" presName="parentTextArrow" presStyleLbl="node1" presStyleIdx="1" presStyleCnt="3" custScaleY="16934"/>
      <dgm:spPr/>
    </dgm:pt>
    <dgm:pt modelId="{1C7ABC3A-46EC-4728-AF75-D063FE87A0AA}" type="pres">
      <dgm:prSet presAssocID="{C76031C4-C579-49F4-9224-7F097E8AA83A}" presName="sp" presStyleCnt="0"/>
      <dgm:spPr/>
    </dgm:pt>
    <dgm:pt modelId="{D5514A29-0DFF-440A-BC1F-C6394E8EB241}" type="pres">
      <dgm:prSet presAssocID="{D81001CB-9571-48F8-8057-D8033715A3E3}" presName="arrowAndChildren" presStyleCnt="0"/>
      <dgm:spPr/>
    </dgm:pt>
    <dgm:pt modelId="{CE122B0F-CB3A-44E3-A819-519F6F234534}" type="pres">
      <dgm:prSet presAssocID="{D81001CB-9571-48F8-8057-D8033715A3E3}" presName="parentTextArrow" presStyleLbl="node1" presStyleIdx="2" presStyleCnt="3" custScaleY="22498"/>
      <dgm:spPr/>
    </dgm:pt>
  </dgm:ptLst>
  <dgm:cxnLst>
    <dgm:cxn modelId="{B140E005-2CA9-4315-8E11-3BD5DC7F7C8D}" srcId="{073979D8-7C6C-4769-AC2B-591C8CCD6EB0}" destId="{039C06F8-7BE6-4277-8BE0-97D7CDFFDED9}" srcOrd="2" destOrd="0" parTransId="{653F7DD4-46AA-484A-AEC9-BEAA8DC4CCAA}" sibTransId="{91526B8D-1112-4B1C-B31F-235780AED0BB}"/>
    <dgm:cxn modelId="{13901317-125A-4A55-A135-4064B9C6F00A}" type="presOf" srcId="{8CAE2035-3461-4115-A127-11E281A0900D}" destId="{B26666A1-E6A0-46FB-A934-33BA8794DF68}" srcOrd="0" destOrd="0" presId="urn:microsoft.com/office/officeart/2005/8/layout/process4"/>
    <dgm:cxn modelId="{8ADBFC1F-D5FB-463B-A29F-F3FF3C020DC2}" type="presOf" srcId="{76EFE492-B328-4AC9-ADF1-6802C2C9179F}" destId="{096F34CE-59BE-46C3-86B2-39D8C08AAE88}" srcOrd="0" destOrd="0" presId="urn:microsoft.com/office/officeart/2005/8/layout/process4"/>
    <dgm:cxn modelId="{FF2A5F3F-0853-4537-BD3A-7924B0CF8334}" type="presOf" srcId="{B12F8A84-C9C9-4066-8A74-90E44DD3EF86}" destId="{C2A28F25-0CCD-4168-91A9-6F02F9DF2479}" srcOrd="0" destOrd="0" presId="urn:microsoft.com/office/officeart/2005/8/layout/process4"/>
    <dgm:cxn modelId="{471AE041-0EE3-40BE-9599-3F83B8E0AA10}" srcId="{039C06F8-7BE6-4277-8BE0-97D7CDFFDED9}" destId="{76EFE492-B328-4AC9-ADF1-6802C2C9179F}" srcOrd="2" destOrd="0" parTransId="{984A1EF5-94C1-4010-9793-BBA1CAB06F67}" sibTransId="{42E6E688-0A71-46AE-8807-F848CE9B3428}"/>
    <dgm:cxn modelId="{9D98D68C-7A7A-482B-BECF-470AC3054F40}" srcId="{039C06F8-7BE6-4277-8BE0-97D7CDFFDED9}" destId="{B12F8A84-C9C9-4066-8A74-90E44DD3EF86}" srcOrd="0" destOrd="0" parTransId="{9F323821-70E3-4284-8BC6-DADF73AF3377}" sibTransId="{9D47B44E-5E04-424D-853C-10E8011F3C2C}"/>
    <dgm:cxn modelId="{DD705AA0-2CCF-49D0-B051-818376D32BF6}" type="presOf" srcId="{D81001CB-9571-48F8-8057-D8033715A3E3}" destId="{CE122B0F-CB3A-44E3-A819-519F6F234534}" srcOrd="0" destOrd="0" presId="urn:microsoft.com/office/officeart/2005/8/layout/process4"/>
    <dgm:cxn modelId="{E2ACEEB3-E925-4E28-88ED-E463C897012E}" type="presOf" srcId="{039C06F8-7BE6-4277-8BE0-97D7CDFFDED9}" destId="{E0B785CD-31C4-44E2-A9DE-A6A87B81ADFA}" srcOrd="1" destOrd="0" presId="urn:microsoft.com/office/officeart/2005/8/layout/process4"/>
    <dgm:cxn modelId="{B246C3BA-81AD-44F4-9FAB-E8EA3BA8F36A}" srcId="{039C06F8-7BE6-4277-8BE0-97D7CDFFDED9}" destId="{8CAE2035-3461-4115-A127-11E281A0900D}" srcOrd="1" destOrd="0" parTransId="{0742BF1B-5BDD-4D6B-8980-2894D22B54C3}" sibTransId="{6D2A4DFD-C112-48FF-8E82-C149A7C096A2}"/>
    <dgm:cxn modelId="{A49C80C1-E96E-438B-B57C-0FD81D123F77}" srcId="{073979D8-7C6C-4769-AC2B-591C8CCD6EB0}" destId="{F99CE098-D9F2-47BE-B876-9A65AC80B2B7}" srcOrd="1" destOrd="0" parTransId="{FD4DC3DD-AEE4-47A9-8DF1-EF33825F06C4}" sibTransId="{00BCEB5D-745F-4B69-99D4-760E32C20512}"/>
    <dgm:cxn modelId="{E00578C2-FA93-4664-B7DB-807CDAF2C046}" type="presOf" srcId="{073979D8-7C6C-4769-AC2B-591C8CCD6EB0}" destId="{6EF88CCD-9D35-4010-B57D-621C6C4EA892}" srcOrd="0" destOrd="0" presId="urn:microsoft.com/office/officeart/2005/8/layout/process4"/>
    <dgm:cxn modelId="{81DFE3E2-B8E8-4B62-8C38-C5693FA98783}" type="presOf" srcId="{F99CE098-D9F2-47BE-B876-9A65AC80B2B7}" destId="{FF914984-45E6-43F0-955C-E612605802F3}" srcOrd="0" destOrd="0" presId="urn:microsoft.com/office/officeart/2005/8/layout/process4"/>
    <dgm:cxn modelId="{5D9A98E7-7463-4131-A2CE-A3E27159BABC}" type="presOf" srcId="{039C06F8-7BE6-4277-8BE0-97D7CDFFDED9}" destId="{12969D18-EED9-4628-A7C7-EF1A0911C655}" srcOrd="0" destOrd="0" presId="urn:microsoft.com/office/officeart/2005/8/layout/process4"/>
    <dgm:cxn modelId="{6654B6FD-EE62-4AB2-BF4F-BDEBA465F2B9}" srcId="{073979D8-7C6C-4769-AC2B-591C8CCD6EB0}" destId="{D81001CB-9571-48F8-8057-D8033715A3E3}" srcOrd="0" destOrd="0" parTransId="{815A266B-5A60-4BBA-86B2-66B6700EC851}" sibTransId="{C76031C4-C579-49F4-9224-7F097E8AA83A}"/>
    <dgm:cxn modelId="{7F6E1308-03DE-4734-91B6-E644DF0263A8}" type="presParOf" srcId="{6EF88CCD-9D35-4010-B57D-621C6C4EA892}" destId="{789BDF3E-F3AF-49E6-AE71-7201FCD808DD}" srcOrd="0" destOrd="0" presId="urn:microsoft.com/office/officeart/2005/8/layout/process4"/>
    <dgm:cxn modelId="{F39E730D-EDBC-4AB8-A40B-1BB303E4D263}" type="presParOf" srcId="{789BDF3E-F3AF-49E6-AE71-7201FCD808DD}" destId="{12969D18-EED9-4628-A7C7-EF1A0911C655}" srcOrd="0" destOrd="0" presId="urn:microsoft.com/office/officeart/2005/8/layout/process4"/>
    <dgm:cxn modelId="{376EEAF9-67C3-4D5D-A14F-1AD0AA2A6238}" type="presParOf" srcId="{789BDF3E-F3AF-49E6-AE71-7201FCD808DD}" destId="{E0B785CD-31C4-44E2-A9DE-A6A87B81ADFA}" srcOrd="1" destOrd="0" presId="urn:microsoft.com/office/officeart/2005/8/layout/process4"/>
    <dgm:cxn modelId="{D7ABCA71-30F1-4CED-A2A4-5705626E2999}" type="presParOf" srcId="{789BDF3E-F3AF-49E6-AE71-7201FCD808DD}" destId="{0C7AA5B5-EFC5-496A-AC7E-10D8F89DB06F}" srcOrd="2" destOrd="0" presId="urn:microsoft.com/office/officeart/2005/8/layout/process4"/>
    <dgm:cxn modelId="{84AB4D4B-56C6-48DA-955F-EDE3885DBA82}" type="presParOf" srcId="{0C7AA5B5-EFC5-496A-AC7E-10D8F89DB06F}" destId="{C2A28F25-0CCD-4168-91A9-6F02F9DF2479}" srcOrd="0" destOrd="0" presId="urn:microsoft.com/office/officeart/2005/8/layout/process4"/>
    <dgm:cxn modelId="{6F2BF8E9-DC34-4CBE-919D-64586064914E}" type="presParOf" srcId="{0C7AA5B5-EFC5-496A-AC7E-10D8F89DB06F}" destId="{B26666A1-E6A0-46FB-A934-33BA8794DF68}" srcOrd="1" destOrd="0" presId="urn:microsoft.com/office/officeart/2005/8/layout/process4"/>
    <dgm:cxn modelId="{9B5B7B4D-0101-48FB-B06F-D4C332EBE486}" type="presParOf" srcId="{0C7AA5B5-EFC5-496A-AC7E-10D8F89DB06F}" destId="{096F34CE-59BE-46C3-86B2-39D8C08AAE88}" srcOrd="2" destOrd="0" presId="urn:microsoft.com/office/officeart/2005/8/layout/process4"/>
    <dgm:cxn modelId="{7228AD0B-5A27-4BD2-87A7-EC1A3D1D7050}" type="presParOf" srcId="{6EF88CCD-9D35-4010-B57D-621C6C4EA892}" destId="{735C95D2-0B7E-4B3F-82B3-7646D8BF38D6}" srcOrd="1" destOrd="0" presId="urn:microsoft.com/office/officeart/2005/8/layout/process4"/>
    <dgm:cxn modelId="{D80EC554-4A22-40B5-8CFE-47A59124C757}" type="presParOf" srcId="{6EF88CCD-9D35-4010-B57D-621C6C4EA892}" destId="{0DC7D234-20DC-4A32-89F2-832783B98001}" srcOrd="2" destOrd="0" presId="urn:microsoft.com/office/officeart/2005/8/layout/process4"/>
    <dgm:cxn modelId="{D53AA0FF-D439-4C35-99E8-20977EB2A7DF}" type="presParOf" srcId="{0DC7D234-20DC-4A32-89F2-832783B98001}" destId="{FF914984-45E6-43F0-955C-E612605802F3}" srcOrd="0" destOrd="0" presId="urn:microsoft.com/office/officeart/2005/8/layout/process4"/>
    <dgm:cxn modelId="{C24E676F-47CB-48BC-88F4-A0E33E44D2D5}" type="presParOf" srcId="{6EF88CCD-9D35-4010-B57D-621C6C4EA892}" destId="{1C7ABC3A-46EC-4728-AF75-D063FE87A0AA}" srcOrd="3" destOrd="0" presId="urn:microsoft.com/office/officeart/2005/8/layout/process4"/>
    <dgm:cxn modelId="{E121BE9A-64F1-4B45-A8FF-58CC42AE1549}" type="presParOf" srcId="{6EF88CCD-9D35-4010-B57D-621C6C4EA892}" destId="{D5514A29-0DFF-440A-BC1F-C6394E8EB241}" srcOrd="4" destOrd="0" presId="urn:microsoft.com/office/officeart/2005/8/layout/process4"/>
    <dgm:cxn modelId="{1185BA8F-1F4D-4778-BD61-086C43451D32}" type="presParOf" srcId="{D5514A29-0DFF-440A-BC1F-C6394E8EB241}" destId="{CE122B0F-CB3A-44E3-A819-519F6F23453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73979D8-7C6C-4769-AC2B-591C8CCD6EB0}" type="doc">
      <dgm:prSet loTypeId="urn:microsoft.com/office/officeart/2005/8/layout/process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1001CB-9571-48F8-8057-D8033715A3E3}">
      <dgm:prSet phldrT="[Text]"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An element;  a text (hypertext) / an image (hypermedia) that can be clicked</a:t>
          </a:r>
        </a:p>
      </dgm:t>
    </dgm:pt>
    <dgm:pt modelId="{815A266B-5A60-4BBA-86B2-66B6700EC851}" type="parTrans" cxnId="{6654B6FD-EE62-4AB2-BF4F-BDEBA465F2B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C76031C4-C579-49F4-9224-7F097E8AA83A}" type="sibTrans" cxnId="{6654B6FD-EE62-4AB2-BF4F-BDEBA465F2B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C0461CAA-CA5D-4248-AE32-C31BD3D26905}">
      <dgm:prSet phldrT="[Text]" custT="1"/>
      <dgm:spPr/>
      <dgm:t>
        <a:bodyPr/>
        <a:lstStyle/>
        <a:p>
          <a:endParaRPr lang="en-US" sz="2000" dirty="0">
            <a:latin typeface="Century Gothic" panose="020B0502020202020204" pitchFamily="34" charset="0"/>
          </a:endParaRPr>
        </a:p>
      </dgm:t>
    </dgm:pt>
    <dgm:pt modelId="{26ACEF14-0FB4-44F9-AC78-38B6B9320F3F}" type="parTrans" cxnId="{F39E6DDE-1767-4C55-83FA-124919E8B054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96911587-7AC5-4558-B76E-E3E6D57F5B71}" type="sibTrans" cxnId="{F39E6DDE-1767-4C55-83FA-124919E8B054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1E812C22-E0DE-4B25-8069-B83789C9D654}">
      <dgm:prSet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Links are defined by the </a:t>
          </a:r>
          <a:r>
            <a:rPr lang="en-US" sz="2000" b="1" i="1" dirty="0">
              <a:solidFill>
                <a:srgbClr val="FFFF00"/>
              </a:solidFill>
              <a:latin typeface="Century Gothic" panose="020B0502020202020204" pitchFamily="34" charset="0"/>
            </a:rPr>
            <a:t>a</a:t>
          </a:r>
          <a:r>
            <a:rPr lang="en-US" sz="2000" dirty="0">
              <a:latin typeface="Century Gothic" panose="020B0502020202020204" pitchFamily="34" charset="0"/>
            </a:rPr>
            <a:t> tag</a:t>
          </a:r>
        </a:p>
      </dgm:t>
    </dgm:pt>
    <dgm:pt modelId="{4D55B74C-2014-488B-B874-A7FF37BFD539}" type="parTrans" cxnId="{8288135B-71E0-4418-B45E-89DF32D91057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8E019F31-27E7-4014-AAC3-EA7046D6BD43}" type="sibTrans" cxnId="{8288135B-71E0-4418-B45E-89DF32D91057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8AFA4EC2-9522-450C-8C26-BE3E3C2C0715}">
      <dgm:prSet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EXAMPLE                                                                                                                                  </a:t>
          </a:r>
        </a:p>
      </dgm:t>
    </dgm:pt>
    <dgm:pt modelId="{F36677D9-47D4-428A-A974-7EB1092B8110}" type="parTrans" cxnId="{E7EB16F4-C7E3-4AA0-8584-ACCEB43A2255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7B69FC93-5ADD-44B4-BB6E-5539F1524BA6}" type="sibTrans" cxnId="{E7EB16F4-C7E3-4AA0-8584-ACCEB43A2255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25B957FD-9900-483B-86A0-C9A2468F3951}">
      <dgm:prSet phldrT="[Text]"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Allows users to navigate from one document to another document</a:t>
          </a:r>
        </a:p>
      </dgm:t>
    </dgm:pt>
    <dgm:pt modelId="{9C976FD3-B056-4BAC-818C-92CDDF7465E0}" type="parTrans" cxnId="{4AFA3997-BE46-41CE-B9E5-F5D98C958FD2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F7FCA9FC-17BC-4F38-A4F2-45F4C3E387D8}" type="sibTrans" cxnId="{4AFA3997-BE46-41CE-B9E5-F5D98C958FD2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9FD705A7-2769-42F2-9E10-3FFD3983207D}">
      <dgm:prSet custT="1"/>
      <dgm:spPr/>
      <dgm:t>
        <a:bodyPr/>
        <a:lstStyle/>
        <a:p>
          <a:r>
            <a:rPr lang="en-US" sz="2800" b="0" dirty="0">
              <a:solidFill>
                <a:srgbClr val="FFFF00"/>
              </a:solidFill>
              <a:latin typeface="Century Gothic" panose="020B0502020202020204" pitchFamily="34" charset="0"/>
            </a:rPr>
            <a:t>&lt;a</a:t>
          </a:r>
          <a:r>
            <a:rPr lang="en-US" sz="2800" b="0" dirty="0">
              <a:latin typeface="Century Gothic" panose="020B0502020202020204" pitchFamily="34" charset="0"/>
            </a:rPr>
            <a:t> </a:t>
          </a:r>
          <a:r>
            <a:rPr lang="en-US" sz="2800" b="0" dirty="0" err="1">
              <a:latin typeface="Century Gothic" panose="020B0502020202020204" pitchFamily="34" charset="0"/>
            </a:rPr>
            <a:t>href</a:t>
          </a:r>
          <a:r>
            <a:rPr lang="en-US" sz="2800" b="0" dirty="0">
              <a:latin typeface="Century Gothic" panose="020B0502020202020204" pitchFamily="34" charset="0"/>
            </a:rPr>
            <a:t> = “ </a:t>
          </a:r>
          <a:r>
            <a:rPr lang="en-US" sz="2800" b="0" dirty="0">
              <a:solidFill>
                <a:srgbClr val="FFC000"/>
              </a:solidFill>
              <a:latin typeface="Century Gothic" panose="020B0502020202020204" pitchFamily="34" charset="0"/>
            </a:rPr>
            <a:t>URL</a:t>
          </a:r>
          <a:r>
            <a:rPr lang="en-US" sz="2800" b="0" dirty="0">
              <a:latin typeface="Century Gothic" panose="020B0502020202020204" pitchFamily="34" charset="0"/>
            </a:rPr>
            <a:t> ” &gt; hypertext </a:t>
          </a:r>
          <a:r>
            <a:rPr lang="en-US" sz="2800" b="0" dirty="0">
              <a:solidFill>
                <a:srgbClr val="FFFF00"/>
              </a:solidFill>
              <a:latin typeface="Century Gothic" panose="020B0502020202020204" pitchFamily="34" charset="0"/>
            </a:rPr>
            <a:t>&lt;/a&gt;</a:t>
          </a:r>
        </a:p>
      </dgm:t>
    </dgm:pt>
    <dgm:pt modelId="{5B4F605F-0CBF-461D-B62C-83A63D1B3530}" type="parTrans" cxnId="{FEDFF6B0-059F-4051-9114-0BFC4049D6DC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F1C6EF31-6C35-43E1-B6DF-B000BF028244}" type="sibTrans" cxnId="{FEDFF6B0-059F-4051-9114-0BFC4049D6DC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6EF88CCD-9D35-4010-B57D-621C6C4EA892}" type="pres">
      <dgm:prSet presAssocID="{073979D8-7C6C-4769-AC2B-591C8CCD6EB0}" presName="Name0" presStyleCnt="0">
        <dgm:presLayoutVars>
          <dgm:dir/>
          <dgm:animLvl val="lvl"/>
          <dgm:resizeHandles val="exact"/>
        </dgm:presLayoutVars>
      </dgm:prSet>
      <dgm:spPr/>
    </dgm:pt>
    <dgm:pt modelId="{178F3345-9ED7-4456-8D3B-6627C171978E}" type="pres">
      <dgm:prSet presAssocID="{8AFA4EC2-9522-450C-8C26-BE3E3C2C0715}" presName="boxAndChildren" presStyleCnt="0"/>
      <dgm:spPr/>
    </dgm:pt>
    <dgm:pt modelId="{013ADA4D-308F-4983-8E16-0E972EA1077E}" type="pres">
      <dgm:prSet presAssocID="{8AFA4EC2-9522-450C-8C26-BE3E3C2C0715}" presName="parentTextBox" presStyleLbl="node1" presStyleIdx="0" presStyleCnt="5"/>
      <dgm:spPr/>
    </dgm:pt>
    <dgm:pt modelId="{84FAE5B0-7333-4CEC-A83C-F75EE27C2EEB}" type="pres">
      <dgm:prSet presAssocID="{8AFA4EC2-9522-450C-8C26-BE3E3C2C0715}" presName="entireBox" presStyleLbl="node1" presStyleIdx="0" presStyleCnt="5" custScaleY="37820" custLinFactNeighborX="297" custLinFactNeighborY="-12164"/>
      <dgm:spPr/>
    </dgm:pt>
    <dgm:pt modelId="{FB351D4F-F5AE-42EE-8910-029EC2FEBC87}" type="pres">
      <dgm:prSet presAssocID="{8AFA4EC2-9522-450C-8C26-BE3E3C2C0715}" presName="descendantBox" presStyleCnt="0"/>
      <dgm:spPr/>
    </dgm:pt>
    <dgm:pt modelId="{62F04BE3-C1D0-4499-8FC9-DAE12617E508}" type="pres">
      <dgm:prSet presAssocID="{C0461CAA-CA5D-4248-AE32-C31BD3D26905}" presName="childTextBox" presStyleLbl="fgAccFollowNode1" presStyleIdx="0" presStyleCnt="1" custScaleY="128318">
        <dgm:presLayoutVars>
          <dgm:bulletEnabled val="1"/>
        </dgm:presLayoutVars>
      </dgm:prSet>
      <dgm:spPr/>
    </dgm:pt>
    <dgm:pt modelId="{90620224-5EAC-4FB4-9A64-50F7A1DECE4B}" type="pres">
      <dgm:prSet presAssocID="{F1C6EF31-6C35-43E1-B6DF-B000BF028244}" presName="sp" presStyleCnt="0"/>
      <dgm:spPr/>
    </dgm:pt>
    <dgm:pt modelId="{33C9B226-F9DE-48A3-8C74-1ECE17179E4D}" type="pres">
      <dgm:prSet presAssocID="{9FD705A7-2769-42F2-9E10-3FFD3983207D}" presName="arrowAndChildren" presStyleCnt="0"/>
      <dgm:spPr/>
    </dgm:pt>
    <dgm:pt modelId="{48B56687-DBB0-4C9B-BBF2-96BE1C64C4BF}" type="pres">
      <dgm:prSet presAssocID="{9FD705A7-2769-42F2-9E10-3FFD3983207D}" presName="parentTextArrow" presStyleLbl="node1" presStyleIdx="1" presStyleCnt="5" custScaleY="52421"/>
      <dgm:spPr/>
    </dgm:pt>
    <dgm:pt modelId="{1DF59959-2B4E-42F6-BEED-1CC89C4EAAD8}" type="pres">
      <dgm:prSet presAssocID="{8E019F31-27E7-4014-AAC3-EA7046D6BD43}" presName="sp" presStyleCnt="0"/>
      <dgm:spPr/>
    </dgm:pt>
    <dgm:pt modelId="{C50FAD15-8249-4DE6-8536-F4DFAAE3447D}" type="pres">
      <dgm:prSet presAssocID="{1E812C22-E0DE-4B25-8069-B83789C9D654}" presName="arrowAndChildren" presStyleCnt="0"/>
      <dgm:spPr/>
    </dgm:pt>
    <dgm:pt modelId="{E36BDC7B-58C2-44F3-A822-71A930261A0B}" type="pres">
      <dgm:prSet presAssocID="{1E812C22-E0DE-4B25-8069-B83789C9D654}" presName="parentTextArrow" presStyleLbl="node1" presStyleIdx="2" presStyleCnt="5" custScaleY="53206" custLinFactNeighborY="-4489"/>
      <dgm:spPr/>
    </dgm:pt>
    <dgm:pt modelId="{9190D05B-57A6-4323-8346-64DEB549CA47}" type="pres">
      <dgm:prSet presAssocID="{F7FCA9FC-17BC-4F38-A4F2-45F4C3E387D8}" presName="sp" presStyleCnt="0"/>
      <dgm:spPr/>
    </dgm:pt>
    <dgm:pt modelId="{CCB6C713-4166-4389-8C19-EC331BF66076}" type="pres">
      <dgm:prSet presAssocID="{25B957FD-9900-483B-86A0-C9A2468F3951}" presName="arrowAndChildren" presStyleCnt="0"/>
      <dgm:spPr/>
    </dgm:pt>
    <dgm:pt modelId="{F25FE32C-2BEA-4080-97EE-C31DB4B59421}" type="pres">
      <dgm:prSet presAssocID="{25B957FD-9900-483B-86A0-C9A2468F3951}" presName="parentTextArrow" presStyleLbl="node1" presStyleIdx="3" presStyleCnt="5" custScaleY="60893" custLinFactNeighborY="-1700"/>
      <dgm:spPr/>
    </dgm:pt>
    <dgm:pt modelId="{1C7ABC3A-46EC-4728-AF75-D063FE87A0AA}" type="pres">
      <dgm:prSet presAssocID="{C76031C4-C579-49F4-9224-7F097E8AA83A}" presName="sp" presStyleCnt="0"/>
      <dgm:spPr/>
    </dgm:pt>
    <dgm:pt modelId="{D5514A29-0DFF-440A-BC1F-C6394E8EB241}" type="pres">
      <dgm:prSet presAssocID="{D81001CB-9571-48F8-8057-D8033715A3E3}" presName="arrowAndChildren" presStyleCnt="0"/>
      <dgm:spPr/>
    </dgm:pt>
    <dgm:pt modelId="{CE122B0F-CB3A-44E3-A819-519F6F234534}" type="pres">
      <dgm:prSet presAssocID="{D81001CB-9571-48F8-8057-D8033715A3E3}" presName="parentTextArrow" presStyleLbl="node1" presStyleIdx="4" presStyleCnt="5" custScaleY="65200"/>
      <dgm:spPr/>
    </dgm:pt>
  </dgm:ptLst>
  <dgm:cxnLst>
    <dgm:cxn modelId="{28596504-1B9A-4671-8AAD-32E410ED2008}" type="presOf" srcId="{D81001CB-9571-48F8-8057-D8033715A3E3}" destId="{CE122B0F-CB3A-44E3-A819-519F6F234534}" srcOrd="0" destOrd="0" presId="urn:microsoft.com/office/officeart/2005/8/layout/process4"/>
    <dgm:cxn modelId="{F96DB429-6BD4-4E2E-98CB-F00D03080FBF}" type="presOf" srcId="{8AFA4EC2-9522-450C-8C26-BE3E3C2C0715}" destId="{013ADA4D-308F-4983-8E16-0E972EA1077E}" srcOrd="0" destOrd="0" presId="urn:microsoft.com/office/officeart/2005/8/layout/process4"/>
    <dgm:cxn modelId="{8288135B-71E0-4418-B45E-89DF32D91057}" srcId="{073979D8-7C6C-4769-AC2B-591C8CCD6EB0}" destId="{1E812C22-E0DE-4B25-8069-B83789C9D654}" srcOrd="2" destOrd="0" parTransId="{4D55B74C-2014-488B-B874-A7FF37BFD539}" sibTransId="{8E019F31-27E7-4014-AAC3-EA7046D6BD43}"/>
    <dgm:cxn modelId="{4AFA3997-BE46-41CE-B9E5-F5D98C958FD2}" srcId="{073979D8-7C6C-4769-AC2B-591C8CCD6EB0}" destId="{25B957FD-9900-483B-86A0-C9A2468F3951}" srcOrd="1" destOrd="0" parTransId="{9C976FD3-B056-4BAC-818C-92CDDF7465E0}" sibTransId="{F7FCA9FC-17BC-4F38-A4F2-45F4C3E387D8}"/>
    <dgm:cxn modelId="{FEDFF6B0-059F-4051-9114-0BFC4049D6DC}" srcId="{073979D8-7C6C-4769-AC2B-591C8CCD6EB0}" destId="{9FD705A7-2769-42F2-9E10-3FFD3983207D}" srcOrd="3" destOrd="0" parTransId="{5B4F605F-0CBF-461D-B62C-83A63D1B3530}" sibTransId="{F1C6EF31-6C35-43E1-B6DF-B000BF028244}"/>
    <dgm:cxn modelId="{E00578C2-FA93-4664-B7DB-807CDAF2C046}" type="presOf" srcId="{073979D8-7C6C-4769-AC2B-591C8CCD6EB0}" destId="{6EF88CCD-9D35-4010-B57D-621C6C4EA892}" srcOrd="0" destOrd="0" presId="urn:microsoft.com/office/officeart/2005/8/layout/process4"/>
    <dgm:cxn modelId="{06F21DD0-1F22-4B8F-866E-FA4F142498E9}" type="presOf" srcId="{C0461CAA-CA5D-4248-AE32-C31BD3D26905}" destId="{62F04BE3-C1D0-4499-8FC9-DAE12617E508}" srcOrd="0" destOrd="0" presId="urn:microsoft.com/office/officeart/2005/8/layout/process4"/>
    <dgm:cxn modelId="{F39E6DDE-1767-4C55-83FA-124919E8B054}" srcId="{8AFA4EC2-9522-450C-8C26-BE3E3C2C0715}" destId="{C0461CAA-CA5D-4248-AE32-C31BD3D26905}" srcOrd="0" destOrd="0" parTransId="{26ACEF14-0FB4-44F9-AC78-38B6B9320F3F}" sibTransId="{96911587-7AC5-4558-B76E-E3E6D57F5B71}"/>
    <dgm:cxn modelId="{361C30E5-1C5B-47E2-A419-C81828E34710}" type="presOf" srcId="{9FD705A7-2769-42F2-9E10-3FFD3983207D}" destId="{48B56687-DBB0-4C9B-BBF2-96BE1C64C4BF}" srcOrd="0" destOrd="0" presId="urn:microsoft.com/office/officeart/2005/8/layout/process4"/>
    <dgm:cxn modelId="{C39568EF-D21D-4411-AEF8-281DDCD3C97F}" type="presOf" srcId="{8AFA4EC2-9522-450C-8C26-BE3E3C2C0715}" destId="{84FAE5B0-7333-4CEC-A83C-F75EE27C2EEB}" srcOrd="1" destOrd="0" presId="urn:microsoft.com/office/officeart/2005/8/layout/process4"/>
    <dgm:cxn modelId="{E7EB16F4-C7E3-4AA0-8584-ACCEB43A2255}" srcId="{073979D8-7C6C-4769-AC2B-591C8CCD6EB0}" destId="{8AFA4EC2-9522-450C-8C26-BE3E3C2C0715}" srcOrd="4" destOrd="0" parTransId="{F36677D9-47D4-428A-A974-7EB1092B8110}" sibTransId="{7B69FC93-5ADD-44B4-BB6E-5539F1524BA6}"/>
    <dgm:cxn modelId="{EEC27DF7-7D40-4272-A65E-C4E94E8F91F4}" type="presOf" srcId="{25B957FD-9900-483B-86A0-C9A2468F3951}" destId="{F25FE32C-2BEA-4080-97EE-C31DB4B59421}" srcOrd="0" destOrd="0" presId="urn:microsoft.com/office/officeart/2005/8/layout/process4"/>
    <dgm:cxn modelId="{4B2955FB-3BF2-4431-A787-6EDBBC4A7E46}" type="presOf" srcId="{1E812C22-E0DE-4B25-8069-B83789C9D654}" destId="{E36BDC7B-58C2-44F3-A822-71A930261A0B}" srcOrd="0" destOrd="0" presId="urn:microsoft.com/office/officeart/2005/8/layout/process4"/>
    <dgm:cxn modelId="{6654B6FD-EE62-4AB2-BF4F-BDEBA465F2B9}" srcId="{073979D8-7C6C-4769-AC2B-591C8CCD6EB0}" destId="{D81001CB-9571-48F8-8057-D8033715A3E3}" srcOrd="0" destOrd="0" parTransId="{815A266B-5A60-4BBA-86B2-66B6700EC851}" sibTransId="{C76031C4-C579-49F4-9224-7F097E8AA83A}"/>
    <dgm:cxn modelId="{7FA14D25-4F6E-4A93-B21C-6146555E86A0}" type="presParOf" srcId="{6EF88CCD-9D35-4010-B57D-621C6C4EA892}" destId="{178F3345-9ED7-4456-8D3B-6627C171978E}" srcOrd="0" destOrd="0" presId="urn:microsoft.com/office/officeart/2005/8/layout/process4"/>
    <dgm:cxn modelId="{83D62B94-F173-4A33-896D-3EB87136540E}" type="presParOf" srcId="{178F3345-9ED7-4456-8D3B-6627C171978E}" destId="{013ADA4D-308F-4983-8E16-0E972EA1077E}" srcOrd="0" destOrd="0" presId="urn:microsoft.com/office/officeart/2005/8/layout/process4"/>
    <dgm:cxn modelId="{04E75407-FDFD-41F1-BDE4-2851A85C1250}" type="presParOf" srcId="{178F3345-9ED7-4456-8D3B-6627C171978E}" destId="{84FAE5B0-7333-4CEC-A83C-F75EE27C2EEB}" srcOrd="1" destOrd="0" presId="urn:microsoft.com/office/officeart/2005/8/layout/process4"/>
    <dgm:cxn modelId="{426C7831-AD7B-4A9A-8503-1A952BAE7501}" type="presParOf" srcId="{178F3345-9ED7-4456-8D3B-6627C171978E}" destId="{FB351D4F-F5AE-42EE-8910-029EC2FEBC87}" srcOrd="2" destOrd="0" presId="urn:microsoft.com/office/officeart/2005/8/layout/process4"/>
    <dgm:cxn modelId="{66FF9B6F-DBB0-435D-B7C9-48F18FA08ECF}" type="presParOf" srcId="{FB351D4F-F5AE-42EE-8910-029EC2FEBC87}" destId="{62F04BE3-C1D0-4499-8FC9-DAE12617E508}" srcOrd="0" destOrd="0" presId="urn:microsoft.com/office/officeart/2005/8/layout/process4"/>
    <dgm:cxn modelId="{67CC21AE-4102-40DD-B845-F34058F298E1}" type="presParOf" srcId="{6EF88CCD-9D35-4010-B57D-621C6C4EA892}" destId="{90620224-5EAC-4FB4-9A64-50F7A1DECE4B}" srcOrd="1" destOrd="0" presId="urn:microsoft.com/office/officeart/2005/8/layout/process4"/>
    <dgm:cxn modelId="{226B9404-3765-4024-ABE8-5A0785A4FE35}" type="presParOf" srcId="{6EF88CCD-9D35-4010-B57D-621C6C4EA892}" destId="{33C9B226-F9DE-48A3-8C74-1ECE17179E4D}" srcOrd="2" destOrd="0" presId="urn:microsoft.com/office/officeart/2005/8/layout/process4"/>
    <dgm:cxn modelId="{D249F0F0-E0E3-4844-949F-C605B4100313}" type="presParOf" srcId="{33C9B226-F9DE-48A3-8C74-1ECE17179E4D}" destId="{48B56687-DBB0-4C9B-BBF2-96BE1C64C4BF}" srcOrd="0" destOrd="0" presId="urn:microsoft.com/office/officeart/2005/8/layout/process4"/>
    <dgm:cxn modelId="{D2A9FB60-A5F6-48A6-8989-0472414B6B2F}" type="presParOf" srcId="{6EF88CCD-9D35-4010-B57D-621C6C4EA892}" destId="{1DF59959-2B4E-42F6-BEED-1CC89C4EAAD8}" srcOrd="3" destOrd="0" presId="urn:microsoft.com/office/officeart/2005/8/layout/process4"/>
    <dgm:cxn modelId="{13271897-090E-4C8F-A932-C4B54022B29C}" type="presParOf" srcId="{6EF88CCD-9D35-4010-B57D-621C6C4EA892}" destId="{C50FAD15-8249-4DE6-8536-F4DFAAE3447D}" srcOrd="4" destOrd="0" presId="urn:microsoft.com/office/officeart/2005/8/layout/process4"/>
    <dgm:cxn modelId="{8E647AEB-ABA1-400F-9DF1-A743CC338382}" type="presParOf" srcId="{C50FAD15-8249-4DE6-8536-F4DFAAE3447D}" destId="{E36BDC7B-58C2-44F3-A822-71A930261A0B}" srcOrd="0" destOrd="0" presId="urn:microsoft.com/office/officeart/2005/8/layout/process4"/>
    <dgm:cxn modelId="{5E3BD3F0-F8A0-4974-A959-D653BD7842E7}" type="presParOf" srcId="{6EF88CCD-9D35-4010-B57D-621C6C4EA892}" destId="{9190D05B-57A6-4323-8346-64DEB549CA47}" srcOrd="5" destOrd="0" presId="urn:microsoft.com/office/officeart/2005/8/layout/process4"/>
    <dgm:cxn modelId="{B3EC2E82-7C78-4667-81B5-6085761E30BC}" type="presParOf" srcId="{6EF88CCD-9D35-4010-B57D-621C6C4EA892}" destId="{CCB6C713-4166-4389-8C19-EC331BF66076}" srcOrd="6" destOrd="0" presId="urn:microsoft.com/office/officeart/2005/8/layout/process4"/>
    <dgm:cxn modelId="{16751746-4B27-472E-AD1A-F91E3184D779}" type="presParOf" srcId="{CCB6C713-4166-4389-8C19-EC331BF66076}" destId="{F25FE32C-2BEA-4080-97EE-C31DB4B59421}" srcOrd="0" destOrd="0" presId="urn:microsoft.com/office/officeart/2005/8/layout/process4"/>
    <dgm:cxn modelId="{79F7440A-499A-40E7-815D-FDEA9142BFA2}" type="presParOf" srcId="{6EF88CCD-9D35-4010-B57D-621C6C4EA892}" destId="{1C7ABC3A-46EC-4728-AF75-D063FE87A0AA}" srcOrd="7" destOrd="0" presId="urn:microsoft.com/office/officeart/2005/8/layout/process4"/>
    <dgm:cxn modelId="{9278346B-879F-4D02-A646-6D0CF41F6E22}" type="presParOf" srcId="{6EF88CCD-9D35-4010-B57D-621C6C4EA892}" destId="{D5514A29-0DFF-440A-BC1F-C6394E8EB241}" srcOrd="8" destOrd="0" presId="urn:microsoft.com/office/officeart/2005/8/layout/process4"/>
    <dgm:cxn modelId="{6E029505-28DD-4899-8097-B32094CE6928}" type="presParOf" srcId="{D5514A29-0DFF-440A-BC1F-C6394E8EB241}" destId="{CE122B0F-CB3A-44E3-A819-519F6F23453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73979D8-7C6C-4769-AC2B-591C8CCD6EB0}" type="doc">
      <dgm:prSet loTypeId="urn:microsoft.com/office/officeart/2005/8/layout/process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1001CB-9571-48F8-8057-D8033715A3E3}">
      <dgm:prSet phldrT="[Text]" custT="1"/>
      <dgm:spPr/>
      <dgm:t>
        <a:bodyPr/>
        <a:lstStyle/>
        <a:p>
          <a:r>
            <a:rPr lang="en-US" sz="2000">
              <a:latin typeface="Century Gothic" panose="020B0502020202020204" pitchFamily="34" charset="0"/>
            </a:rPr>
            <a:t>A local link (link to the same web site) is specified with a relative URL (without https://www....).</a:t>
          </a:r>
          <a:endParaRPr lang="en-US" sz="2000" dirty="0">
            <a:latin typeface="Century Gothic" panose="020B0502020202020204" pitchFamily="34" charset="0"/>
          </a:endParaRPr>
        </a:p>
      </dgm:t>
    </dgm:pt>
    <dgm:pt modelId="{815A266B-5A60-4BBA-86B2-66B6700EC851}" type="parTrans" cxnId="{6654B6FD-EE62-4AB2-BF4F-BDEBA465F2B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C76031C4-C579-49F4-9224-7F097E8AA83A}" type="sibTrans" cxnId="{6654B6FD-EE62-4AB2-BF4F-BDEBA465F2B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D48618DD-01B3-4939-9361-F46978482EE1}">
      <dgm:prSet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In the same folder…</a:t>
          </a:r>
        </a:p>
      </dgm:t>
    </dgm:pt>
    <dgm:pt modelId="{6A5BD955-E115-47F0-89F1-54CCB931DCD2}" type="parTrans" cxnId="{453E38BF-933A-4E10-9A6A-7E3785D70744}">
      <dgm:prSet/>
      <dgm:spPr/>
      <dgm:t>
        <a:bodyPr/>
        <a:lstStyle/>
        <a:p>
          <a:endParaRPr lang="en-US"/>
        </a:p>
      </dgm:t>
    </dgm:pt>
    <dgm:pt modelId="{01BD1349-97FA-40E1-AA41-C63C23C81E1B}" type="sibTrans" cxnId="{453E38BF-933A-4E10-9A6A-7E3785D70744}">
      <dgm:prSet/>
      <dgm:spPr/>
      <dgm:t>
        <a:bodyPr/>
        <a:lstStyle/>
        <a:p>
          <a:endParaRPr lang="en-US"/>
        </a:p>
      </dgm:t>
    </dgm:pt>
    <dgm:pt modelId="{39045AF1-02E7-4636-BCC7-18751469491E}">
      <dgm:prSet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 To go up one level use  </a:t>
          </a:r>
        </a:p>
      </dgm:t>
    </dgm:pt>
    <dgm:pt modelId="{9778B12C-B1B9-4F31-9BB3-DBC44EB8517A}" type="parTrans" cxnId="{9BF73385-77FE-4277-AFD6-87B6E491878C}">
      <dgm:prSet/>
      <dgm:spPr/>
      <dgm:t>
        <a:bodyPr/>
        <a:lstStyle/>
        <a:p>
          <a:endParaRPr lang="en-US"/>
        </a:p>
      </dgm:t>
    </dgm:pt>
    <dgm:pt modelId="{F86CB42C-4825-47FD-B88E-492F13272320}" type="sibTrans" cxnId="{9BF73385-77FE-4277-AFD6-87B6E491878C}">
      <dgm:prSet/>
      <dgm:spPr/>
      <dgm:t>
        <a:bodyPr/>
        <a:lstStyle/>
        <a:p>
          <a:endParaRPr lang="en-US"/>
        </a:p>
      </dgm:t>
    </dgm:pt>
    <dgm:pt modelId="{228BF0A4-9818-4886-90E1-AA6B10729346}">
      <dgm:prSet custT="1"/>
      <dgm:spPr/>
      <dgm:t>
        <a:bodyPr/>
        <a:lstStyle/>
        <a:p>
          <a:r>
            <a:rPr lang="en-US" sz="2000">
              <a:latin typeface="Century Gothic" panose="020B0502020202020204" pitchFamily="34" charset="0"/>
            </a:rPr>
            <a:t>Depends on the file structure</a:t>
          </a:r>
          <a:endParaRPr lang="en-US" sz="2000" dirty="0">
            <a:latin typeface="Century Gothic" panose="020B0502020202020204" pitchFamily="34" charset="0"/>
          </a:endParaRPr>
        </a:p>
      </dgm:t>
    </dgm:pt>
    <dgm:pt modelId="{679DADD1-6858-4825-B2FB-F1DF23417BD5}" type="parTrans" cxnId="{E373E284-BE2C-4CF2-B997-E674B05A4FA3}">
      <dgm:prSet/>
      <dgm:spPr/>
      <dgm:t>
        <a:bodyPr/>
        <a:lstStyle/>
        <a:p>
          <a:endParaRPr lang="en-US"/>
        </a:p>
      </dgm:t>
    </dgm:pt>
    <dgm:pt modelId="{5C092202-56A0-4E71-B75A-1E7FC69139FD}" type="sibTrans" cxnId="{E373E284-BE2C-4CF2-B997-E674B05A4FA3}">
      <dgm:prSet/>
      <dgm:spPr/>
      <dgm:t>
        <a:bodyPr/>
        <a:lstStyle/>
        <a:p>
          <a:endParaRPr lang="en-US"/>
        </a:p>
      </dgm:t>
    </dgm:pt>
    <dgm:pt modelId="{6EF88CCD-9D35-4010-B57D-621C6C4EA892}" type="pres">
      <dgm:prSet presAssocID="{073979D8-7C6C-4769-AC2B-591C8CCD6EB0}" presName="Name0" presStyleCnt="0">
        <dgm:presLayoutVars>
          <dgm:dir/>
          <dgm:animLvl val="lvl"/>
          <dgm:resizeHandles val="exact"/>
        </dgm:presLayoutVars>
      </dgm:prSet>
      <dgm:spPr/>
    </dgm:pt>
    <dgm:pt modelId="{51FEA947-2528-4168-8270-1F53E45ED7B8}" type="pres">
      <dgm:prSet presAssocID="{228BF0A4-9818-4886-90E1-AA6B10729346}" presName="boxAndChildren" presStyleCnt="0"/>
      <dgm:spPr/>
    </dgm:pt>
    <dgm:pt modelId="{F4035AB5-2D14-4EF0-9D01-5CB38CDD43D7}" type="pres">
      <dgm:prSet presAssocID="{228BF0A4-9818-4886-90E1-AA6B10729346}" presName="parentTextBox" presStyleLbl="node1" presStyleIdx="0" presStyleCnt="2"/>
      <dgm:spPr/>
    </dgm:pt>
    <dgm:pt modelId="{BC43C73C-01CB-4047-B07A-D9FBBC84D265}" type="pres">
      <dgm:prSet presAssocID="{228BF0A4-9818-4886-90E1-AA6B10729346}" presName="entireBox" presStyleLbl="node1" presStyleIdx="0" presStyleCnt="2"/>
      <dgm:spPr/>
    </dgm:pt>
    <dgm:pt modelId="{827DA021-7D37-4A55-A37D-B7F2568B7515}" type="pres">
      <dgm:prSet presAssocID="{228BF0A4-9818-4886-90E1-AA6B10729346}" presName="descendantBox" presStyleCnt="0"/>
      <dgm:spPr/>
    </dgm:pt>
    <dgm:pt modelId="{C7DE3BEC-86FC-4794-B3D8-541AB332D1CD}" type="pres">
      <dgm:prSet presAssocID="{D48618DD-01B3-4939-9361-F46978482EE1}" presName="childTextBox" presStyleLbl="fgAccFollowNode1" presStyleIdx="0" presStyleCnt="2">
        <dgm:presLayoutVars>
          <dgm:bulletEnabled val="1"/>
        </dgm:presLayoutVars>
      </dgm:prSet>
      <dgm:spPr/>
    </dgm:pt>
    <dgm:pt modelId="{8E5429E9-AA98-47E2-ACEB-75DD3FCFC3E1}" type="pres">
      <dgm:prSet presAssocID="{39045AF1-02E7-4636-BCC7-18751469491E}" presName="childTextBox" presStyleLbl="fgAccFollowNode1" presStyleIdx="1" presStyleCnt="2">
        <dgm:presLayoutVars>
          <dgm:bulletEnabled val="1"/>
        </dgm:presLayoutVars>
      </dgm:prSet>
      <dgm:spPr/>
    </dgm:pt>
    <dgm:pt modelId="{1C7ABC3A-46EC-4728-AF75-D063FE87A0AA}" type="pres">
      <dgm:prSet presAssocID="{C76031C4-C579-49F4-9224-7F097E8AA83A}" presName="sp" presStyleCnt="0"/>
      <dgm:spPr/>
    </dgm:pt>
    <dgm:pt modelId="{D5514A29-0DFF-440A-BC1F-C6394E8EB241}" type="pres">
      <dgm:prSet presAssocID="{D81001CB-9571-48F8-8057-D8033715A3E3}" presName="arrowAndChildren" presStyleCnt="0"/>
      <dgm:spPr/>
    </dgm:pt>
    <dgm:pt modelId="{CE122B0F-CB3A-44E3-A819-519F6F234534}" type="pres">
      <dgm:prSet presAssocID="{D81001CB-9571-48F8-8057-D8033715A3E3}" presName="parentTextArrow" presStyleLbl="node1" presStyleIdx="1" presStyleCnt="2" custScaleY="65200"/>
      <dgm:spPr/>
    </dgm:pt>
  </dgm:ptLst>
  <dgm:cxnLst>
    <dgm:cxn modelId="{28596504-1B9A-4671-8AAD-32E410ED2008}" type="presOf" srcId="{D81001CB-9571-48F8-8057-D8033715A3E3}" destId="{CE122B0F-CB3A-44E3-A819-519F6F234534}" srcOrd="0" destOrd="0" presId="urn:microsoft.com/office/officeart/2005/8/layout/process4"/>
    <dgm:cxn modelId="{387BEF19-6DCF-4497-883D-0C9E71130104}" type="presOf" srcId="{D48618DD-01B3-4939-9361-F46978482EE1}" destId="{C7DE3BEC-86FC-4794-B3D8-541AB332D1CD}" srcOrd="0" destOrd="0" presId="urn:microsoft.com/office/officeart/2005/8/layout/process4"/>
    <dgm:cxn modelId="{6DDE7632-741F-4AEA-BD06-CEF4FD3B16E2}" type="presOf" srcId="{39045AF1-02E7-4636-BCC7-18751469491E}" destId="{8E5429E9-AA98-47E2-ACEB-75DD3FCFC3E1}" srcOrd="0" destOrd="0" presId="urn:microsoft.com/office/officeart/2005/8/layout/process4"/>
    <dgm:cxn modelId="{09827183-694C-49C7-A695-C5A96FC6FF58}" type="presOf" srcId="{228BF0A4-9818-4886-90E1-AA6B10729346}" destId="{F4035AB5-2D14-4EF0-9D01-5CB38CDD43D7}" srcOrd="0" destOrd="0" presId="urn:microsoft.com/office/officeart/2005/8/layout/process4"/>
    <dgm:cxn modelId="{E373E284-BE2C-4CF2-B997-E674B05A4FA3}" srcId="{073979D8-7C6C-4769-AC2B-591C8CCD6EB0}" destId="{228BF0A4-9818-4886-90E1-AA6B10729346}" srcOrd="1" destOrd="0" parTransId="{679DADD1-6858-4825-B2FB-F1DF23417BD5}" sibTransId="{5C092202-56A0-4E71-B75A-1E7FC69139FD}"/>
    <dgm:cxn modelId="{9BF73385-77FE-4277-AFD6-87B6E491878C}" srcId="{228BF0A4-9818-4886-90E1-AA6B10729346}" destId="{39045AF1-02E7-4636-BCC7-18751469491E}" srcOrd="1" destOrd="0" parTransId="{9778B12C-B1B9-4F31-9BB3-DBC44EB8517A}" sibTransId="{F86CB42C-4825-47FD-B88E-492F13272320}"/>
    <dgm:cxn modelId="{453E38BF-933A-4E10-9A6A-7E3785D70744}" srcId="{228BF0A4-9818-4886-90E1-AA6B10729346}" destId="{D48618DD-01B3-4939-9361-F46978482EE1}" srcOrd="0" destOrd="0" parTransId="{6A5BD955-E115-47F0-89F1-54CCB931DCD2}" sibTransId="{01BD1349-97FA-40E1-AA41-C63C23C81E1B}"/>
    <dgm:cxn modelId="{E00578C2-FA93-4664-B7DB-807CDAF2C046}" type="presOf" srcId="{073979D8-7C6C-4769-AC2B-591C8CCD6EB0}" destId="{6EF88CCD-9D35-4010-B57D-621C6C4EA892}" srcOrd="0" destOrd="0" presId="urn:microsoft.com/office/officeart/2005/8/layout/process4"/>
    <dgm:cxn modelId="{592E9DC4-2AF3-4C95-82B2-F0401AA06153}" type="presOf" srcId="{228BF0A4-9818-4886-90E1-AA6B10729346}" destId="{BC43C73C-01CB-4047-B07A-D9FBBC84D265}" srcOrd="1" destOrd="0" presId="urn:microsoft.com/office/officeart/2005/8/layout/process4"/>
    <dgm:cxn modelId="{6654B6FD-EE62-4AB2-BF4F-BDEBA465F2B9}" srcId="{073979D8-7C6C-4769-AC2B-591C8CCD6EB0}" destId="{D81001CB-9571-48F8-8057-D8033715A3E3}" srcOrd="0" destOrd="0" parTransId="{815A266B-5A60-4BBA-86B2-66B6700EC851}" sibTransId="{C76031C4-C579-49F4-9224-7F097E8AA83A}"/>
    <dgm:cxn modelId="{2505D6F7-FA43-4126-A3C4-C45D0F4A8C90}" type="presParOf" srcId="{6EF88CCD-9D35-4010-B57D-621C6C4EA892}" destId="{51FEA947-2528-4168-8270-1F53E45ED7B8}" srcOrd="0" destOrd="0" presId="urn:microsoft.com/office/officeart/2005/8/layout/process4"/>
    <dgm:cxn modelId="{ED900FF8-B4C4-4823-BDDB-1C01EEADD951}" type="presParOf" srcId="{51FEA947-2528-4168-8270-1F53E45ED7B8}" destId="{F4035AB5-2D14-4EF0-9D01-5CB38CDD43D7}" srcOrd="0" destOrd="0" presId="urn:microsoft.com/office/officeart/2005/8/layout/process4"/>
    <dgm:cxn modelId="{29C589E3-8F97-4185-BB5C-84B9F8CC204D}" type="presParOf" srcId="{51FEA947-2528-4168-8270-1F53E45ED7B8}" destId="{BC43C73C-01CB-4047-B07A-D9FBBC84D265}" srcOrd="1" destOrd="0" presId="urn:microsoft.com/office/officeart/2005/8/layout/process4"/>
    <dgm:cxn modelId="{C4176A8A-8E60-4243-84DD-8C723C0D94F5}" type="presParOf" srcId="{51FEA947-2528-4168-8270-1F53E45ED7B8}" destId="{827DA021-7D37-4A55-A37D-B7F2568B7515}" srcOrd="2" destOrd="0" presId="urn:microsoft.com/office/officeart/2005/8/layout/process4"/>
    <dgm:cxn modelId="{8BBEA9F6-7B6A-4811-B28E-E8A3C88356A6}" type="presParOf" srcId="{827DA021-7D37-4A55-A37D-B7F2568B7515}" destId="{C7DE3BEC-86FC-4794-B3D8-541AB332D1CD}" srcOrd="0" destOrd="0" presId="urn:microsoft.com/office/officeart/2005/8/layout/process4"/>
    <dgm:cxn modelId="{15277F10-E591-4492-AE08-B642C76EB8E4}" type="presParOf" srcId="{827DA021-7D37-4A55-A37D-B7F2568B7515}" destId="{8E5429E9-AA98-47E2-ACEB-75DD3FCFC3E1}" srcOrd="1" destOrd="0" presId="urn:microsoft.com/office/officeart/2005/8/layout/process4"/>
    <dgm:cxn modelId="{79F7440A-499A-40E7-815D-FDEA9142BFA2}" type="presParOf" srcId="{6EF88CCD-9D35-4010-B57D-621C6C4EA892}" destId="{1C7ABC3A-46EC-4728-AF75-D063FE87A0AA}" srcOrd="1" destOrd="0" presId="urn:microsoft.com/office/officeart/2005/8/layout/process4"/>
    <dgm:cxn modelId="{9278346B-879F-4D02-A646-6D0CF41F6E22}" type="presParOf" srcId="{6EF88CCD-9D35-4010-B57D-621C6C4EA892}" destId="{D5514A29-0DFF-440A-BC1F-C6394E8EB241}" srcOrd="2" destOrd="0" presId="urn:microsoft.com/office/officeart/2005/8/layout/process4"/>
    <dgm:cxn modelId="{6E029505-28DD-4899-8097-B32094CE6928}" type="presParOf" srcId="{D5514A29-0DFF-440A-BC1F-C6394E8EB241}" destId="{CE122B0F-CB3A-44E3-A819-519F6F23453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73979D8-7C6C-4769-AC2B-591C8CCD6EB0}" type="doc">
      <dgm:prSet loTypeId="urn:microsoft.com/office/officeart/2005/8/layout/process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1001CB-9571-48F8-8057-D8033715A3E3}">
      <dgm:prSet phldrT="[Text]"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Full web address</a:t>
          </a:r>
        </a:p>
      </dgm:t>
    </dgm:pt>
    <dgm:pt modelId="{815A266B-5A60-4BBA-86B2-66B6700EC851}" type="parTrans" cxnId="{6654B6FD-EE62-4AB2-BF4F-BDEBA465F2B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C76031C4-C579-49F4-9224-7F097E8AA83A}" type="sibTrans" cxnId="{6654B6FD-EE62-4AB2-BF4F-BDEBA465F2B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D48618DD-01B3-4939-9361-F46978482EE1}">
      <dgm:prSet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Hypertext</a:t>
          </a:r>
        </a:p>
      </dgm:t>
    </dgm:pt>
    <dgm:pt modelId="{6A5BD955-E115-47F0-89F1-54CCB931DCD2}" type="parTrans" cxnId="{453E38BF-933A-4E10-9A6A-7E3785D70744}">
      <dgm:prSet/>
      <dgm:spPr/>
      <dgm:t>
        <a:bodyPr/>
        <a:lstStyle/>
        <a:p>
          <a:endParaRPr lang="en-US"/>
        </a:p>
      </dgm:t>
    </dgm:pt>
    <dgm:pt modelId="{01BD1349-97FA-40E1-AA41-C63C23C81E1B}" type="sibTrans" cxnId="{453E38BF-933A-4E10-9A6A-7E3785D70744}">
      <dgm:prSet/>
      <dgm:spPr/>
      <dgm:t>
        <a:bodyPr/>
        <a:lstStyle/>
        <a:p>
          <a:endParaRPr lang="en-US"/>
        </a:p>
      </dgm:t>
    </dgm:pt>
    <dgm:pt modelId="{39045AF1-02E7-4636-BCC7-18751469491E}">
      <dgm:prSet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Hypermedia</a:t>
          </a:r>
        </a:p>
      </dgm:t>
    </dgm:pt>
    <dgm:pt modelId="{9778B12C-B1B9-4F31-9BB3-DBC44EB8517A}" type="parTrans" cxnId="{9BF73385-77FE-4277-AFD6-87B6E491878C}">
      <dgm:prSet/>
      <dgm:spPr/>
      <dgm:t>
        <a:bodyPr/>
        <a:lstStyle/>
        <a:p>
          <a:endParaRPr lang="en-US"/>
        </a:p>
      </dgm:t>
    </dgm:pt>
    <dgm:pt modelId="{F86CB42C-4825-47FD-B88E-492F13272320}" type="sibTrans" cxnId="{9BF73385-77FE-4277-AFD6-87B6E491878C}">
      <dgm:prSet/>
      <dgm:spPr/>
      <dgm:t>
        <a:bodyPr/>
        <a:lstStyle/>
        <a:p>
          <a:endParaRPr lang="en-US"/>
        </a:p>
      </dgm:t>
    </dgm:pt>
    <dgm:pt modelId="{1D7F3A1E-5FAF-4496-B042-56E89AFAC169}">
      <dgm:prSet custT="1"/>
      <dgm:spPr/>
      <dgm:t>
        <a:bodyPr/>
        <a:lstStyle/>
        <a:p>
          <a:endParaRPr lang="en-US" sz="2000" dirty="0">
            <a:latin typeface="Century Gothic" panose="020B0502020202020204" pitchFamily="34" charset="0"/>
          </a:endParaRPr>
        </a:p>
      </dgm:t>
    </dgm:pt>
    <dgm:pt modelId="{550E3B1D-BBAD-49A2-BB8D-CD7CDB913FAD}" type="parTrans" cxnId="{2247CEFA-3CF7-441A-B058-31A15AFCC44E}">
      <dgm:prSet/>
      <dgm:spPr/>
      <dgm:t>
        <a:bodyPr/>
        <a:lstStyle/>
        <a:p>
          <a:endParaRPr lang="en-US"/>
        </a:p>
      </dgm:t>
    </dgm:pt>
    <dgm:pt modelId="{EDAC3958-5EF9-45CD-A1CF-E615BE3A723A}" type="sibTrans" cxnId="{2247CEFA-3CF7-441A-B058-31A15AFCC44E}">
      <dgm:prSet/>
      <dgm:spPr/>
      <dgm:t>
        <a:bodyPr/>
        <a:lstStyle/>
        <a:p>
          <a:endParaRPr lang="en-US"/>
        </a:p>
      </dgm:t>
    </dgm:pt>
    <dgm:pt modelId="{ACB9B69E-744B-4F31-8BEB-A7BFB4D03D46}">
      <dgm:prSet custT="1"/>
      <dgm:spPr/>
      <dgm:t>
        <a:bodyPr/>
        <a:lstStyle/>
        <a:p>
          <a:endParaRPr lang="en-US" sz="2000" dirty="0">
            <a:latin typeface="Century Gothic" panose="020B0502020202020204" pitchFamily="34" charset="0"/>
          </a:endParaRPr>
        </a:p>
      </dgm:t>
    </dgm:pt>
    <dgm:pt modelId="{AD460CB4-9829-4EA8-B0AB-04D116E94F98}" type="parTrans" cxnId="{8AF573B5-2B07-4A64-BCD5-8D6CF7689C33}">
      <dgm:prSet/>
      <dgm:spPr/>
      <dgm:t>
        <a:bodyPr/>
        <a:lstStyle/>
        <a:p>
          <a:endParaRPr lang="en-US"/>
        </a:p>
      </dgm:t>
    </dgm:pt>
    <dgm:pt modelId="{75DD0D2F-2008-4E60-8BCA-13C058601CAD}" type="sibTrans" cxnId="{8AF573B5-2B07-4A64-BCD5-8D6CF7689C33}">
      <dgm:prSet/>
      <dgm:spPr/>
      <dgm:t>
        <a:bodyPr/>
        <a:lstStyle/>
        <a:p>
          <a:endParaRPr lang="en-US"/>
        </a:p>
      </dgm:t>
    </dgm:pt>
    <dgm:pt modelId="{6EF88CCD-9D35-4010-B57D-621C6C4EA892}" type="pres">
      <dgm:prSet presAssocID="{073979D8-7C6C-4769-AC2B-591C8CCD6EB0}" presName="Name0" presStyleCnt="0">
        <dgm:presLayoutVars>
          <dgm:dir/>
          <dgm:animLvl val="lvl"/>
          <dgm:resizeHandles val="exact"/>
        </dgm:presLayoutVars>
      </dgm:prSet>
      <dgm:spPr/>
    </dgm:pt>
    <dgm:pt modelId="{5C8EA913-CCA2-46C1-9F1D-FC71B28A76E4}" type="pres">
      <dgm:prSet presAssocID="{39045AF1-02E7-4636-BCC7-18751469491E}" presName="boxAndChildren" presStyleCnt="0"/>
      <dgm:spPr/>
    </dgm:pt>
    <dgm:pt modelId="{1C90C2B9-28C8-465D-9198-03D270CF77D6}" type="pres">
      <dgm:prSet presAssocID="{39045AF1-02E7-4636-BCC7-18751469491E}" presName="parentTextBox" presStyleLbl="node1" presStyleIdx="0" presStyleCnt="3"/>
      <dgm:spPr/>
    </dgm:pt>
    <dgm:pt modelId="{D86BAAB5-90E0-40F2-B341-39747066EF78}" type="pres">
      <dgm:prSet presAssocID="{39045AF1-02E7-4636-BCC7-18751469491E}" presName="entireBox" presStyleLbl="node1" presStyleIdx="0" presStyleCnt="3"/>
      <dgm:spPr/>
    </dgm:pt>
    <dgm:pt modelId="{89396CC1-FDBF-40CA-9C73-60AF8CDDFCDB}" type="pres">
      <dgm:prSet presAssocID="{39045AF1-02E7-4636-BCC7-18751469491E}" presName="descendantBox" presStyleCnt="0"/>
      <dgm:spPr/>
    </dgm:pt>
    <dgm:pt modelId="{7D36F9C4-42E0-4997-ABAA-1568477ACF3A}" type="pres">
      <dgm:prSet presAssocID="{ACB9B69E-744B-4F31-8BEB-A7BFB4D03D46}" presName="childTextBox" presStyleLbl="fgAccFollowNode1" presStyleIdx="0" presStyleCnt="2">
        <dgm:presLayoutVars>
          <dgm:bulletEnabled val="1"/>
        </dgm:presLayoutVars>
      </dgm:prSet>
      <dgm:spPr/>
    </dgm:pt>
    <dgm:pt modelId="{4BB13D20-6715-445A-AC02-5B3CB48C545D}" type="pres">
      <dgm:prSet presAssocID="{01BD1349-97FA-40E1-AA41-C63C23C81E1B}" presName="sp" presStyleCnt="0"/>
      <dgm:spPr/>
    </dgm:pt>
    <dgm:pt modelId="{F995E8CE-0F03-462C-A2CA-3E5CD35E8EB0}" type="pres">
      <dgm:prSet presAssocID="{D48618DD-01B3-4939-9361-F46978482EE1}" presName="arrowAndChildren" presStyleCnt="0"/>
      <dgm:spPr/>
    </dgm:pt>
    <dgm:pt modelId="{77DB7E35-2B6E-4943-B54E-AA9FEDA010E9}" type="pres">
      <dgm:prSet presAssocID="{D48618DD-01B3-4939-9361-F46978482EE1}" presName="parentTextArrow" presStyleLbl="node1" presStyleIdx="0" presStyleCnt="3"/>
      <dgm:spPr/>
    </dgm:pt>
    <dgm:pt modelId="{6ECA0A1A-19BB-4C84-956F-D4419671E3AC}" type="pres">
      <dgm:prSet presAssocID="{D48618DD-01B3-4939-9361-F46978482EE1}" presName="arrow" presStyleLbl="node1" presStyleIdx="1" presStyleCnt="3"/>
      <dgm:spPr/>
    </dgm:pt>
    <dgm:pt modelId="{75FE54F7-823C-4E72-B1DF-C66CE8ECE3B7}" type="pres">
      <dgm:prSet presAssocID="{D48618DD-01B3-4939-9361-F46978482EE1}" presName="descendantArrow" presStyleCnt="0"/>
      <dgm:spPr/>
    </dgm:pt>
    <dgm:pt modelId="{70E7E4DB-6FD1-46CE-A6EC-614CE337647E}" type="pres">
      <dgm:prSet presAssocID="{1D7F3A1E-5FAF-4496-B042-56E89AFAC169}" presName="childTextArrow" presStyleLbl="fgAccFollowNode1" presStyleIdx="1" presStyleCnt="2">
        <dgm:presLayoutVars>
          <dgm:bulletEnabled val="1"/>
        </dgm:presLayoutVars>
      </dgm:prSet>
      <dgm:spPr/>
    </dgm:pt>
    <dgm:pt modelId="{1C7ABC3A-46EC-4728-AF75-D063FE87A0AA}" type="pres">
      <dgm:prSet presAssocID="{C76031C4-C579-49F4-9224-7F097E8AA83A}" presName="sp" presStyleCnt="0"/>
      <dgm:spPr/>
    </dgm:pt>
    <dgm:pt modelId="{D5514A29-0DFF-440A-BC1F-C6394E8EB241}" type="pres">
      <dgm:prSet presAssocID="{D81001CB-9571-48F8-8057-D8033715A3E3}" presName="arrowAndChildren" presStyleCnt="0"/>
      <dgm:spPr/>
    </dgm:pt>
    <dgm:pt modelId="{CE122B0F-CB3A-44E3-A819-519F6F234534}" type="pres">
      <dgm:prSet presAssocID="{D81001CB-9571-48F8-8057-D8033715A3E3}" presName="parentTextArrow" presStyleLbl="node1" presStyleIdx="2" presStyleCnt="3" custScaleY="65200"/>
      <dgm:spPr/>
    </dgm:pt>
  </dgm:ptLst>
  <dgm:cxnLst>
    <dgm:cxn modelId="{DBFC3120-7F0C-4E32-99BD-73680A801530}" type="presOf" srcId="{ACB9B69E-744B-4F31-8BEB-A7BFB4D03D46}" destId="{7D36F9C4-42E0-4997-ABAA-1568477ACF3A}" srcOrd="0" destOrd="0" presId="urn:microsoft.com/office/officeart/2005/8/layout/process4"/>
    <dgm:cxn modelId="{62508B2B-E2DA-46CC-9F86-035745B7C3CF}" type="presOf" srcId="{D48618DD-01B3-4939-9361-F46978482EE1}" destId="{6ECA0A1A-19BB-4C84-956F-D4419671E3AC}" srcOrd="1" destOrd="0" presId="urn:microsoft.com/office/officeart/2005/8/layout/process4"/>
    <dgm:cxn modelId="{CC6A2456-1DAA-4B4D-8177-AB2390382B49}" type="presOf" srcId="{1D7F3A1E-5FAF-4496-B042-56E89AFAC169}" destId="{70E7E4DB-6FD1-46CE-A6EC-614CE337647E}" srcOrd="0" destOrd="0" presId="urn:microsoft.com/office/officeart/2005/8/layout/process4"/>
    <dgm:cxn modelId="{9BF73385-77FE-4277-AFD6-87B6E491878C}" srcId="{073979D8-7C6C-4769-AC2B-591C8CCD6EB0}" destId="{39045AF1-02E7-4636-BCC7-18751469491E}" srcOrd="2" destOrd="0" parTransId="{9778B12C-B1B9-4F31-9BB3-DBC44EB8517A}" sibTransId="{F86CB42C-4825-47FD-B88E-492F13272320}"/>
    <dgm:cxn modelId="{DD705AA0-2CCF-49D0-B051-818376D32BF6}" type="presOf" srcId="{D81001CB-9571-48F8-8057-D8033715A3E3}" destId="{CE122B0F-CB3A-44E3-A819-519F6F234534}" srcOrd="0" destOrd="0" presId="urn:microsoft.com/office/officeart/2005/8/layout/process4"/>
    <dgm:cxn modelId="{8AF573B5-2B07-4A64-BCD5-8D6CF7689C33}" srcId="{39045AF1-02E7-4636-BCC7-18751469491E}" destId="{ACB9B69E-744B-4F31-8BEB-A7BFB4D03D46}" srcOrd="0" destOrd="0" parTransId="{AD460CB4-9829-4EA8-B0AB-04D116E94F98}" sibTransId="{75DD0D2F-2008-4E60-8BCA-13C058601CAD}"/>
    <dgm:cxn modelId="{453E38BF-933A-4E10-9A6A-7E3785D70744}" srcId="{073979D8-7C6C-4769-AC2B-591C8CCD6EB0}" destId="{D48618DD-01B3-4939-9361-F46978482EE1}" srcOrd="1" destOrd="0" parTransId="{6A5BD955-E115-47F0-89F1-54CCB931DCD2}" sibTransId="{01BD1349-97FA-40E1-AA41-C63C23C81E1B}"/>
    <dgm:cxn modelId="{E00578C2-FA93-4664-B7DB-807CDAF2C046}" type="presOf" srcId="{073979D8-7C6C-4769-AC2B-591C8CCD6EB0}" destId="{6EF88CCD-9D35-4010-B57D-621C6C4EA892}" srcOrd="0" destOrd="0" presId="urn:microsoft.com/office/officeart/2005/8/layout/process4"/>
    <dgm:cxn modelId="{38887AC3-8B35-49C0-8CE9-B2B557D76A04}" type="presOf" srcId="{39045AF1-02E7-4636-BCC7-18751469491E}" destId="{1C90C2B9-28C8-465D-9198-03D270CF77D6}" srcOrd="0" destOrd="0" presId="urn:microsoft.com/office/officeart/2005/8/layout/process4"/>
    <dgm:cxn modelId="{DF6C2ED6-B0CF-4A5D-8238-28A20D39D6C8}" type="presOf" srcId="{D48618DD-01B3-4939-9361-F46978482EE1}" destId="{77DB7E35-2B6E-4943-B54E-AA9FEDA010E9}" srcOrd="0" destOrd="0" presId="urn:microsoft.com/office/officeart/2005/8/layout/process4"/>
    <dgm:cxn modelId="{21681DD9-FF6F-4748-80DE-E36818A9BAB2}" type="presOf" srcId="{39045AF1-02E7-4636-BCC7-18751469491E}" destId="{D86BAAB5-90E0-40F2-B341-39747066EF78}" srcOrd="1" destOrd="0" presId="urn:microsoft.com/office/officeart/2005/8/layout/process4"/>
    <dgm:cxn modelId="{2247CEFA-3CF7-441A-B058-31A15AFCC44E}" srcId="{D48618DD-01B3-4939-9361-F46978482EE1}" destId="{1D7F3A1E-5FAF-4496-B042-56E89AFAC169}" srcOrd="0" destOrd="0" parTransId="{550E3B1D-BBAD-49A2-BB8D-CD7CDB913FAD}" sibTransId="{EDAC3958-5EF9-45CD-A1CF-E615BE3A723A}"/>
    <dgm:cxn modelId="{6654B6FD-EE62-4AB2-BF4F-BDEBA465F2B9}" srcId="{073979D8-7C6C-4769-AC2B-591C8CCD6EB0}" destId="{D81001CB-9571-48F8-8057-D8033715A3E3}" srcOrd="0" destOrd="0" parTransId="{815A266B-5A60-4BBA-86B2-66B6700EC851}" sibTransId="{C76031C4-C579-49F4-9224-7F097E8AA83A}"/>
    <dgm:cxn modelId="{B12F0BD5-329E-45C5-8FB8-F68F74E3B00F}" type="presParOf" srcId="{6EF88CCD-9D35-4010-B57D-621C6C4EA892}" destId="{5C8EA913-CCA2-46C1-9F1D-FC71B28A76E4}" srcOrd="0" destOrd="0" presId="urn:microsoft.com/office/officeart/2005/8/layout/process4"/>
    <dgm:cxn modelId="{532140F2-6224-4E65-8592-CB82144CF0FC}" type="presParOf" srcId="{5C8EA913-CCA2-46C1-9F1D-FC71B28A76E4}" destId="{1C90C2B9-28C8-465D-9198-03D270CF77D6}" srcOrd="0" destOrd="0" presId="urn:microsoft.com/office/officeart/2005/8/layout/process4"/>
    <dgm:cxn modelId="{2D78564B-4557-4383-8B27-D947D48EA106}" type="presParOf" srcId="{5C8EA913-CCA2-46C1-9F1D-FC71B28A76E4}" destId="{D86BAAB5-90E0-40F2-B341-39747066EF78}" srcOrd="1" destOrd="0" presId="urn:microsoft.com/office/officeart/2005/8/layout/process4"/>
    <dgm:cxn modelId="{AA0AE182-D031-408E-967E-7B0ACDED2891}" type="presParOf" srcId="{5C8EA913-CCA2-46C1-9F1D-FC71B28A76E4}" destId="{89396CC1-FDBF-40CA-9C73-60AF8CDDFCDB}" srcOrd="2" destOrd="0" presId="urn:microsoft.com/office/officeart/2005/8/layout/process4"/>
    <dgm:cxn modelId="{2079F503-2247-43D1-8A43-1EF637069151}" type="presParOf" srcId="{89396CC1-FDBF-40CA-9C73-60AF8CDDFCDB}" destId="{7D36F9C4-42E0-4997-ABAA-1568477ACF3A}" srcOrd="0" destOrd="0" presId="urn:microsoft.com/office/officeart/2005/8/layout/process4"/>
    <dgm:cxn modelId="{B06371B2-630D-478B-A881-5FBED5DADFEA}" type="presParOf" srcId="{6EF88CCD-9D35-4010-B57D-621C6C4EA892}" destId="{4BB13D20-6715-445A-AC02-5B3CB48C545D}" srcOrd="1" destOrd="0" presId="urn:microsoft.com/office/officeart/2005/8/layout/process4"/>
    <dgm:cxn modelId="{F486FFE2-59A5-4764-90CE-4DC5AA62923A}" type="presParOf" srcId="{6EF88CCD-9D35-4010-B57D-621C6C4EA892}" destId="{F995E8CE-0F03-462C-A2CA-3E5CD35E8EB0}" srcOrd="2" destOrd="0" presId="urn:microsoft.com/office/officeart/2005/8/layout/process4"/>
    <dgm:cxn modelId="{42F929D4-77D1-4CBD-8697-F9A990FB1789}" type="presParOf" srcId="{F995E8CE-0F03-462C-A2CA-3E5CD35E8EB0}" destId="{77DB7E35-2B6E-4943-B54E-AA9FEDA010E9}" srcOrd="0" destOrd="0" presId="urn:microsoft.com/office/officeart/2005/8/layout/process4"/>
    <dgm:cxn modelId="{61896424-FC7D-437B-900A-AF317D27A3ED}" type="presParOf" srcId="{F995E8CE-0F03-462C-A2CA-3E5CD35E8EB0}" destId="{6ECA0A1A-19BB-4C84-956F-D4419671E3AC}" srcOrd="1" destOrd="0" presId="urn:microsoft.com/office/officeart/2005/8/layout/process4"/>
    <dgm:cxn modelId="{35304A34-4B30-4086-BB39-5C7F97CA9302}" type="presParOf" srcId="{F995E8CE-0F03-462C-A2CA-3E5CD35E8EB0}" destId="{75FE54F7-823C-4E72-B1DF-C66CE8ECE3B7}" srcOrd="2" destOrd="0" presId="urn:microsoft.com/office/officeart/2005/8/layout/process4"/>
    <dgm:cxn modelId="{83D219DD-4643-4FE7-A6C4-6D3B03FFBFB7}" type="presParOf" srcId="{75FE54F7-823C-4E72-B1DF-C66CE8ECE3B7}" destId="{70E7E4DB-6FD1-46CE-A6EC-614CE337647E}" srcOrd="0" destOrd="0" presId="urn:microsoft.com/office/officeart/2005/8/layout/process4"/>
    <dgm:cxn modelId="{C24E676F-47CB-48BC-88F4-A0E33E44D2D5}" type="presParOf" srcId="{6EF88CCD-9D35-4010-B57D-621C6C4EA892}" destId="{1C7ABC3A-46EC-4728-AF75-D063FE87A0AA}" srcOrd="3" destOrd="0" presId="urn:microsoft.com/office/officeart/2005/8/layout/process4"/>
    <dgm:cxn modelId="{E121BE9A-64F1-4B45-A8FF-58CC42AE1549}" type="presParOf" srcId="{6EF88CCD-9D35-4010-B57D-621C6C4EA892}" destId="{D5514A29-0DFF-440A-BC1F-C6394E8EB241}" srcOrd="4" destOrd="0" presId="urn:microsoft.com/office/officeart/2005/8/layout/process4"/>
    <dgm:cxn modelId="{1185BA8F-1F4D-4778-BD61-086C43451D32}" type="presParOf" srcId="{D5514A29-0DFF-440A-BC1F-C6394E8EB241}" destId="{CE122B0F-CB3A-44E3-A819-519F6F23453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73979D8-7C6C-4769-AC2B-591C8CCD6EB0}" type="doc">
      <dgm:prSet loTypeId="urn:microsoft.com/office/officeart/2005/8/layout/process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045AF1-02E7-4636-BCC7-18751469491E}">
      <dgm:prSet custT="1"/>
      <dgm:spPr/>
      <dgm:t>
        <a:bodyPr/>
        <a:lstStyle/>
        <a:p>
          <a:r>
            <a:rPr lang="en-US" sz="2000" b="0" dirty="0">
              <a:latin typeface="Century Gothic" panose="020B0502020202020204" pitchFamily="34" charset="0"/>
            </a:rPr>
            <a:t>Hypermedia</a:t>
          </a:r>
        </a:p>
      </dgm:t>
    </dgm:pt>
    <dgm:pt modelId="{9778B12C-B1B9-4F31-9BB3-DBC44EB8517A}" type="parTrans" cxnId="{9BF73385-77FE-4277-AFD6-87B6E491878C}">
      <dgm:prSet/>
      <dgm:spPr/>
      <dgm:t>
        <a:bodyPr/>
        <a:lstStyle/>
        <a:p>
          <a:endParaRPr lang="en-US" b="0">
            <a:latin typeface="Century Gothic" panose="020B0502020202020204" pitchFamily="34" charset="0"/>
          </a:endParaRPr>
        </a:p>
      </dgm:t>
    </dgm:pt>
    <dgm:pt modelId="{F86CB42C-4825-47FD-B88E-492F13272320}" type="sibTrans" cxnId="{9BF73385-77FE-4277-AFD6-87B6E491878C}">
      <dgm:prSet/>
      <dgm:spPr/>
      <dgm:t>
        <a:bodyPr/>
        <a:lstStyle/>
        <a:p>
          <a:endParaRPr lang="en-US" b="0">
            <a:latin typeface="Century Gothic" panose="020B0502020202020204" pitchFamily="34" charset="0"/>
          </a:endParaRPr>
        </a:p>
      </dgm:t>
    </dgm:pt>
    <dgm:pt modelId="{1D7F3A1E-5FAF-4496-B042-56E89AFAC169}">
      <dgm:prSet custT="1"/>
      <dgm:spPr/>
      <dgm:t>
        <a:bodyPr/>
        <a:lstStyle/>
        <a:p>
          <a:endParaRPr lang="en-US" sz="2000" b="0" dirty="0">
            <a:latin typeface="Century Gothic" panose="020B0502020202020204" pitchFamily="34" charset="0"/>
          </a:endParaRPr>
        </a:p>
      </dgm:t>
    </dgm:pt>
    <dgm:pt modelId="{550E3B1D-BBAD-49A2-BB8D-CD7CDB913FAD}" type="parTrans" cxnId="{2247CEFA-3CF7-441A-B058-31A15AFCC44E}">
      <dgm:prSet/>
      <dgm:spPr/>
      <dgm:t>
        <a:bodyPr/>
        <a:lstStyle/>
        <a:p>
          <a:endParaRPr lang="en-US" b="0">
            <a:latin typeface="Century Gothic" panose="020B0502020202020204" pitchFamily="34" charset="0"/>
          </a:endParaRPr>
        </a:p>
      </dgm:t>
    </dgm:pt>
    <dgm:pt modelId="{EDAC3958-5EF9-45CD-A1CF-E615BE3A723A}" type="sibTrans" cxnId="{2247CEFA-3CF7-441A-B058-31A15AFCC44E}">
      <dgm:prSet/>
      <dgm:spPr/>
      <dgm:t>
        <a:bodyPr/>
        <a:lstStyle/>
        <a:p>
          <a:endParaRPr lang="en-US" b="0">
            <a:latin typeface="Century Gothic" panose="020B0502020202020204" pitchFamily="34" charset="0"/>
          </a:endParaRPr>
        </a:p>
      </dgm:t>
    </dgm:pt>
    <dgm:pt modelId="{ACB9B69E-744B-4F31-8BEB-A7BFB4D03D46}">
      <dgm:prSet custT="1"/>
      <dgm:spPr/>
      <dgm:t>
        <a:bodyPr/>
        <a:lstStyle/>
        <a:p>
          <a:endParaRPr lang="en-US" sz="2000" b="0" dirty="0">
            <a:latin typeface="Century Gothic" panose="020B0502020202020204" pitchFamily="34" charset="0"/>
          </a:endParaRPr>
        </a:p>
      </dgm:t>
    </dgm:pt>
    <dgm:pt modelId="{AD460CB4-9829-4EA8-B0AB-04D116E94F98}" type="parTrans" cxnId="{8AF573B5-2B07-4A64-BCD5-8D6CF7689C33}">
      <dgm:prSet/>
      <dgm:spPr/>
      <dgm:t>
        <a:bodyPr/>
        <a:lstStyle/>
        <a:p>
          <a:endParaRPr lang="en-US" b="0">
            <a:latin typeface="Century Gothic" panose="020B0502020202020204" pitchFamily="34" charset="0"/>
          </a:endParaRPr>
        </a:p>
      </dgm:t>
    </dgm:pt>
    <dgm:pt modelId="{75DD0D2F-2008-4E60-8BCA-13C058601CAD}" type="sibTrans" cxnId="{8AF573B5-2B07-4A64-BCD5-8D6CF7689C33}">
      <dgm:prSet/>
      <dgm:spPr/>
      <dgm:t>
        <a:bodyPr/>
        <a:lstStyle/>
        <a:p>
          <a:endParaRPr lang="en-US" b="0">
            <a:latin typeface="Century Gothic" panose="020B0502020202020204" pitchFamily="34" charset="0"/>
          </a:endParaRPr>
        </a:p>
      </dgm:t>
    </dgm:pt>
    <dgm:pt modelId="{D81001CB-9571-48F8-8057-D8033715A3E3}">
      <dgm:prSet phldrT="[Text]" custT="1"/>
      <dgm:spPr/>
      <dgm:t>
        <a:bodyPr/>
        <a:lstStyle/>
        <a:p>
          <a:r>
            <a:rPr lang="en-US" sz="2000" b="0" i="0" dirty="0">
              <a:latin typeface="Century Gothic" panose="020B0502020202020204" pitchFamily="34" charset="0"/>
            </a:rPr>
            <a:t>A link to an email address</a:t>
          </a:r>
          <a:endParaRPr lang="en-US" sz="2000" b="0" dirty="0">
            <a:latin typeface="Century Gothic" panose="020B0502020202020204" pitchFamily="34" charset="0"/>
          </a:endParaRPr>
        </a:p>
      </dgm:t>
    </dgm:pt>
    <dgm:pt modelId="{C76031C4-C579-49F4-9224-7F097E8AA83A}" type="sibTrans" cxnId="{6654B6FD-EE62-4AB2-BF4F-BDEBA465F2B9}">
      <dgm:prSet/>
      <dgm:spPr/>
      <dgm:t>
        <a:bodyPr/>
        <a:lstStyle/>
        <a:p>
          <a:endParaRPr lang="en-US" sz="2000" b="0">
            <a:latin typeface="Century Gothic" panose="020B0502020202020204" pitchFamily="34" charset="0"/>
          </a:endParaRPr>
        </a:p>
      </dgm:t>
    </dgm:pt>
    <dgm:pt modelId="{815A266B-5A60-4BBA-86B2-66B6700EC851}" type="parTrans" cxnId="{6654B6FD-EE62-4AB2-BF4F-BDEBA465F2B9}">
      <dgm:prSet/>
      <dgm:spPr/>
      <dgm:t>
        <a:bodyPr/>
        <a:lstStyle/>
        <a:p>
          <a:endParaRPr lang="en-US" sz="2000" b="0">
            <a:latin typeface="Century Gothic" panose="020B0502020202020204" pitchFamily="34" charset="0"/>
          </a:endParaRPr>
        </a:p>
      </dgm:t>
    </dgm:pt>
    <dgm:pt modelId="{D48618DD-01B3-4939-9361-F46978482EE1}">
      <dgm:prSet custT="1"/>
      <dgm:spPr/>
      <dgm:t>
        <a:bodyPr/>
        <a:lstStyle/>
        <a:p>
          <a:r>
            <a:rPr lang="en-US" sz="2000" b="0" dirty="0">
              <a:latin typeface="Century Gothic" panose="020B0502020202020204" pitchFamily="34" charset="0"/>
            </a:rPr>
            <a:t>Hypertext</a:t>
          </a:r>
        </a:p>
      </dgm:t>
    </dgm:pt>
    <dgm:pt modelId="{01BD1349-97FA-40E1-AA41-C63C23C81E1B}" type="sibTrans" cxnId="{453E38BF-933A-4E10-9A6A-7E3785D70744}">
      <dgm:prSet/>
      <dgm:spPr/>
      <dgm:t>
        <a:bodyPr/>
        <a:lstStyle/>
        <a:p>
          <a:endParaRPr lang="en-US" b="0">
            <a:latin typeface="Century Gothic" panose="020B0502020202020204" pitchFamily="34" charset="0"/>
          </a:endParaRPr>
        </a:p>
      </dgm:t>
    </dgm:pt>
    <dgm:pt modelId="{6A5BD955-E115-47F0-89F1-54CCB931DCD2}" type="parTrans" cxnId="{453E38BF-933A-4E10-9A6A-7E3785D70744}">
      <dgm:prSet/>
      <dgm:spPr/>
      <dgm:t>
        <a:bodyPr/>
        <a:lstStyle/>
        <a:p>
          <a:endParaRPr lang="en-US" b="0">
            <a:latin typeface="Century Gothic" panose="020B0502020202020204" pitchFamily="34" charset="0"/>
          </a:endParaRPr>
        </a:p>
      </dgm:t>
    </dgm:pt>
    <dgm:pt modelId="{6EF88CCD-9D35-4010-B57D-621C6C4EA892}" type="pres">
      <dgm:prSet presAssocID="{073979D8-7C6C-4769-AC2B-591C8CCD6EB0}" presName="Name0" presStyleCnt="0">
        <dgm:presLayoutVars>
          <dgm:dir/>
          <dgm:animLvl val="lvl"/>
          <dgm:resizeHandles val="exact"/>
        </dgm:presLayoutVars>
      </dgm:prSet>
      <dgm:spPr/>
    </dgm:pt>
    <dgm:pt modelId="{5C8EA913-CCA2-46C1-9F1D-FC71B28A76E4}" type="pres">
      <dgm:prSet presAssocID="{39045AF1-02E7-4636-BCC7-18751469491E}" presName="boxAndChildren" presStyleCnt="0"/>
      <dgm:spPr/>
    </dgm:pt>
    <dgm:pt modelId="{1C90C2B9-28C8-465D-9198-03D270CF77D6}" type="pres">
      <dgm:prSet presAssocID="{39045AF1-02E7-4636-BCC7-18751469491E}" presName="parentTextBox" presStyleLbl="node1" presStyleIdx="0" presStyleCnt="3"/>
      <dgm:spPr/>
    </dgm:pt>
    <dgm:pt modelId="{D86BAAB5-90E0-40F2-B341-39747066EF78}" type="pres">
      <dgm:prSet presAssocID="{39045AF1-02E7-4636-BCC7-18751469491E}" presName="entireBox" presStyleLbl="node1" presStyleIdx="0" presStyleCnt="3"/>
      <dgm:spPr/>
    </dgm:pt>
    <dgm:pt modelId="{89396CC1-FDBF-40CA-9C73-60AF8CDDFCDB}" type="pres">
      <dgm:prSet presAssocID="{39045AF1-02E7-4636-BCC7-18751469491E}" presName="descendantBox" presStyleCnt="0"/>
      <dgm:spPr/>
    </dgm:pt>
    <dgm:pt modelId="{7D36F9C4-42E0-4997-ABAA-1568477ACF3A}" type="pres">
      <dgm:prSet presAssocID="{ACB9B69E-744B-4F31-8BEB-A7BFB4D03D46}" presName="childTextBox" presStyleLbl="fgAccFollowNode1" presStyleIdx="0" presStyleCnt="2">
        <dgm:presLayoutVars>
          <dgm:bulletEnabled val="1"/>
        </dgm:presLayoutVars>
      </dgm:prSet>
      <dgm:spPr/>
    </dgm:pt>
    <dgm:pt modelId="{4BB13D20-6715-445A-AC02-5B3CB48C545D}" type="pres">
      <dgm:prSet presAssocID="{01BD1349-97FA-40E1-AA41-C63C23C81E1B}" presName="sp" presStyleCnt="0"/>
      <dgm:spPr/>
    </dgm:pt>
    <dgm:pt modelId="{F995E8CE-0F03-462C-A2CA-3E5CD35E8EB0}" type="pres">
      <dgm:prSet presAssocID="{D48618DD-01B3-4939-9361-F46978482EE1}" presName="arrowAndChildren" presStyleCnt="0"/>
      <dgm:spPr/>
    </dgm:pt>
    <dgm:pt modelId="{77DB7E35-2B6E-4943-B54E-AA9FEDA010E9}" type="pres">
      <dgm:prSet presAssocID="{D48618DD-01B3-4939-9361-F46978482EE1}" presName="parentTextArrow" presStyleLbl="node1" presStyleIdx="0" presStyleCnt="3"/>
      <dgm:spPr/>
    </dgm:pt>
    <dgm:pt modelId="{6ECA0A1A-19BB-4C84-956F-D4419671E3AC}" type="pres">
      <dgm:prSet presAssocID="{D48618DD-01B3-4939-9361-F46978482EE1}" presName="arrow" presStyleLbl="node1" presStyleIdx="1" presStyleCnt="3"/>
      <dgm:spPr/>
    </dgm:pt>
    <dgm:pt modelId="{75FE54F7-823C-4E72-B1DF-C66CE8ECE3B7}" type="pres">
      <dgm:prSet presAssocID="{D48618DD-01B3-4939-9361-F46978482EE1}" presName="descendantArrow" presStyleCnt="0"/>
      <dgm:spPr/>
    </dgm:pt>
    <dgm:pt modelId="{70E7E4DB-6FD1-46CE-A6EC-614CE337647E}" type="pres">
      <dgm:prSet presAssocID="{1D7F3A1E-5FAF-4496-B042-56E89AFAC169}" presName="childTextArrow" presStyleLbl="fgAccFollowNode1" presStyleIdx="1" presStyleCnt="2">
        <dgm:presLayoutVars>
          <dgm:bulletEnabled val="1"/>
        </dgm:presLayoutVars>
      </dgm:prSet>
      <dgm:spPr/>
    </dgm:pt>
    <dgm:pt modelId="{1C7ABC3A-46EC-4728-AF75-D063FE87A0AA}" type="pres">
      <dgm:prSet presAssocID="{C76031C4-C579-49F4-9224-7F097E8AA83A}" presName="sp" presStyleCnt="0"/>
      <dgm:spPr/>
    </dgm:pt>
    <dgm:pt modelId="{D5514A29-0DFF-440A-BC1F-C6394E8EB241}" type="pres">
      <dgm:prSet presAssocID="{D81001CB-9571-48F8-8057-D8033715A3E3}" presName="arrowAndChildren" presStyleCnt="0"/>
      <dgm:spPr/>
    </dgm:pt>
    <dgm:pt modelId="{CE122B0F-CB3A-44E3-A819-519F6F234534}" type="pres">
      <dgm:prSet presAssocID="{D81001CB-9571-48F8-8057-D8033715A3E3}" presName="parentTextArrow" presStyleLbl="node1" presStyleIdx="2" presStyleCnt="3" custScaleY="65200"/>
      <dgm:spPr/>
    </dgm:pt>
  </dgm:ptLst>
  <dgm:cxnLst>
    <dgm:cxn modelId="{DBFC3120-7F0C-4E32-99BD-73680A801530}" type="presOf" srcId="{ACB9B69E-744B-4F31-8BEB-A7BFB4D03D46}" destId="{7D36F9C4-42E0-4997-ABAA-1568477ACF3A}" srcOrd="0" destOrd="0" presId="urn:microsoft.com/office/officeart/2005/8/layout/process4"/>
    <dgm:cxn modelId="{62508B2B-E2DA-46CC-9F86-035745B7C3CF}" type="presOf" srcId="{D48618DD-01B3-4939-9361-F46978482EE1}" destId="{6ECA0A1A-19BB-4C84-956F-D4419671E3AC}" srcOrd="1" destOrd="0" presId="urn:microsoft.com/office/officeart/2005/8/layout/process4"/>
    <dgm:cxn modelId="{CC6A2456-1DAA-4B4D-8177-AB2390382B49}" type="presOf" srcId="{1D7F3A1E-5FAF-4496-B042-56E89AFAC169}" destId="{70E7E4DB-6FD1-46CE-A6EC-614CE337647E}" srcOrd="0" destOrd="0" presId="urn:microsoft.com/office/officeart/2005/8/layout/process4"/>
    <dgm:cxn modelId="{9BF73385-77FE-4277-AFD6-87B6E491878C}" srcId="{073979D8-7C6C-4769-AC2B-591C8CCD6EB0}" destId="{39045AF1-02E7-4636-BCC7-18751469491E}" srcOrd="2" destOrd="0" parTransId="{9778B12C-B1B9-4F31-9BB3-DBC44EB8517A}" sibTransId="{F86CB42C-4825-47FD-B88E-492F13272320}"/>
    <dgm:cxn modelId="{DD705AA0-2CCF-49D0-B051-818376D32BF6}" type="presOf" srcId="{D81001CB-9571-48F8-8057-D8033715A3E3}" destId="{CE122B0F-CB3A-44E3-A819-519F6F234534}" srcOrd="0" destOrd="0" presId="urn:microsoft.com/office/officeart/2005/8/layout/process4"/>
    <dgm:cxn modelId="{8AF573B5-2B07-4A64-BCD5-8D6CF7689C33}" srcId="{39045AF1-02E7-4636-BCC7-18751469491E}" destId="{ACB9B69E-744B-4F31-8BEB-A7BFB4D03D46}" srcOrd="0" destOrd="0" parTransId="{AD460CB4-9829-4EA8-B0AB-04D116E94F98}" sibTransId="{75DD0D2F-2008-4E60-8BCA-13C058601CAD}"/>
    <dgm:cxn modelId="{453E38BF-933A-4E10-9A6A-7E3785D70744}" srcId="{073979D8-7C6C-4769-AC2B-591C8CCD6EB0}" destId="{D48618DD-01B3-4939-9361-F46978482EE1}" srcOrd="1" destOrd="0" parTransId="{6A5BD955-E115-47F0-89F1-54CCB931DCD2}" sibTransId="{01BD1349-97FA-40E1-AA41-C63C23C81E1B}"/>
    <dgm:cxn modelId="{E00578C2-FA93-4664-B7DB-807CDAF2C046}" type="presOf" srcId="{073979D8-7C6C-4769-AC2B-591C8CCD6EB0}" destId="{6EF88CCD-9D35-4010-B57D-621C6C4EA892}" srcOrd="0" destOrd="0" presId="urn:microsoft.com/office/officeart/2005/8/layout/process4"/>
    <dgm:cxn modelId="{38887AC3-8B35-49C0-8CE9-B2B557D76A04}" type="presOf" srcId="{39045AF1-02E7-4636-BCC7-18751469491E}" destId="{1C90C2B9-28C8-465D-9198-03D270CF77D6}" srcOrd="0" destOrd="0" presId="urn:microsoft.com/office/officeart/2005/8/layout/process4"/>
    <dgm:cxn modelId="{DF6C2ED6-B0CF-4A5D-8238-28A20D39D6C8}" type="presOf" srcId="{D48618DD-01B3-4939-9361-F46978482EE1}" destId="{77DB7E35-2B6E-4943-B54E-AA9FEDA010E9}" srcOrd="0" destOrd="0" presId="urn:microsoft.com/office/officeart/2005/8/layout/process4"/>
    <dgm:cxn modelId="{21681DD9-FF6F-4748-80DE-E36818A9BAB2}" type="presOf" srcId="{39045AF1-02E7-4636-BCC7-18751469491E}" destId="{D86BAAB5-90E0-40F2-B341-39747066EF78}" srcOrd="1" destOrd="0" presId="urn:microsoft.com/office/officeart/2005/8/layout/process4"/>
    <dgm:cxn modelId="{2247CEFA-3CF7-441A-B058-31A15AFCC44E}" srcId="{D48618DD-01B3-4939-9361-F46978482EE1}" destId="{1D7F3A1E-5FAF-4496-B042-56E89AFAC169}" srcOrd="0" destOrd="0" parTransId="{550E3B1D-BBAD-49A2-BB8D-CD7CDB913FAD}" sibTransId="{EDAC3958-5EF9-45CD-A1CF-E615BE3A723A}"/>
    <dgm:cxn modelId="{6654B6FD-EE62-4AB2-BF4F-BDEBA465F2B9}" srcId="{073979D8-7C6C-4769-AC2B-591C8CCD6EB0}" destId="{D81001CB-9571-48F8-8057-D8033715A3E3}" srcOrd="0" destOrd="0" parTransId="{815A266B-5A60-4BBA-86B2-66B6700EC851}" sibTransId="{C76031C4-C579-49F4-9224-7F097E8AA83A}"/>
    <dgm:cxn modelId="{B12F0BD5-329E-45C5-8FB8-F68F74E3B00F}" type="presParOf" srcId="{6EF88CCD-9D35-4010-B57D-621C6C4EA892}" destId="{5C8EA913-CCA2-46C1-9F1D-FC71B28A76E4}" srcOrd="0" destOrd="0" presId="urn:microsoft.com/office/officeart/2005/8/layout/process4"/>
    <dgm:cxn modelId="{532140F2-6224-4E65-8592-CB82144CF0FC}" type="presParOf" srcId="{5C8EA913-CCA2-46C1-9F1D-FC71B28A76E4}" destId="{1C90C2B9-28C8-465D-9198-03D270CF77D6}" srcOrd="0" destOrd="0" presId="urn:microsoft.com/office/officeart/2005/8/layout/process4"/>
    <dgm:cxn modelId="{2D78564B-4557-4383-8B27-D947D48EA106}" type="presParOf" srcId="{5C8EA913-CCA2-46C1-9F1D-FC71B28A76E4}" destId="{D86BAAB5-90E0-40F2-B341-39747066EF78}" srcOrd="1" destOrd="0" presId="urn:microsoft.com/office/officeart/2005/8/layout/process4"/>
    <dgm:cxn modelId="{AA0AE182-D031-408E-967E-7B0ACDED2891}" type="presParOf" srcId="{5C8EA913-CCA2-46C1-9F1D-FC71B28A76E4}" destId="{89396CC1-FDBF-40CA-9C73-60AF8CDDFCDB}" srcOrd="2" destOrd="0" presId="urn:microsoft.com/office/officeart/2005/8/layout/process4"/>
    <dgm:cxn modelId="{2079F503-2247-43D1-8A43-1EF637069151}" type="presParOf" srcId="{89396CC1-FDBF-40CA-9C73-60AF8CDDFCDB}" destId="{7D36F9C4-42E0-4997-ABAA-1568477ACF3A}" srcOrd="0" destOrd="0" presId="urn:microsoft.com/office/officeart/2005/8/layout/process4"/>
    <dgm:cxn modelId="{B06371B2-630D-478B-A881-5FBED5DADFEA}" type="presParOf" srcId="{6EF88CCD-9D35-4010-B57D-621C6C4EA892}" destId="{4BB13D20-6715-445A-AC02-5B3CB48C545D}" srcOrd="1" destOrd="0" presId="urn:microsoft.com/office/officeart/2005/8/layout/process4"/>
    <dgm:cxn modelId="{F486FFE2-59A5-4764-90CE-4DC5AA62923A}" type="presParOf" srcId="{6EF88CCD-9D35-4010-B57D-621C6C4EA892}" destId="{F995E8CE-0F03-462C-A2CA-3E5CD35E8EB0}" srcOrd="2" destOrd="0" presId="urn:microsoft.com/office/officeart/2005/8/layout/process4"/>
    <dgm:cxn modelId="{42F929D4-77D1-4CBD-8697-F9A990FB1789}" type="presParOf" srcId="{F995E8CE-0F03-462C-A2CA-3E5CD35E8EB0}" destId="{77DB7E35-2B6E-4943-B54E-AA9FEDA010E9}" srcOrd="0" destOrd="0" presId="urn:microsoft.com/office/officeart/2005/8/layout/process4"/>
    <dgm:cxn modelId="{61896424-FC7D-437B-900A-AF317D27A3ED}" type="presParOf" srcId="{F995E8CE-0F03-462C-A2CA-3E5CD35E8EB0}" destId="{6ECA0A1A-19BB-4C84-956F-D4419671E3AC}" srcOrd="1" destOrd="0" presId="urn:microsoft.com/office/officeart/2005/8/layout/process4"/>
    <dgm:cxn modelId="{35304A34-4B30-4086-BB39-5C7F97CA9302}" type="presParOf" srcId="{F995E8CE-0F03-462C-A2CA-3E5CD35E8EB0}" destId="{75FE54F7-823C-4E72-B1DF-C66CE8ECE3B7}" srcOrd="2" destOrd="0" presId="urn:microsoft.com/office/officeart/2005/8/layout/process4"/>
    <dgm:cxn modelId="{83D219DD-4643-4FE7-A6C4-6D3B03FFBFB7}" type="presParOf" srcId="{75FE54F7-823C-4E72-B1DF-C66CE8ECE3B7}" destId="{70E7E4DB-6FD1-46CE-A6EC-614CE337647E}" srcOrd="0" destOrd="0" presId="urn:microsoft.com/office/officeart/2005/8/layout/process4"/>
    <dgm:cxn modelId="{C24E676F-47CB-48BC-88F4-A0E33E44D2D5}" type="presParOf" srcId="{6EF88CCD-9D35-4010-B57D-621C6C4EA892}" destId="{1C7ABC3A-46EC-4728-AF75-D063FE87A0AA}" srcOrd="3" destOrd="0" presId="urn:microsoft.com/office/officeart/2005/8/layout/process4"/>
    <dgm:cxn modelId="{E121BE9A-64F1-4B45-A8FF-58CC42AE1549}" type="presParOf" srcId="{6EF88CCD-9D35-4010-B57D-621C6C4EA892}" destId="{D5514A29-0DFF-440A-BC1F-C6394E8EB241}" srcOrd="4" destOrd="0" presId="urn:microsoft.com/office/officeart/2005/8/layout/process4"/>
    <dgm:cxn modelId="{1185BA8F-1F4D-4778-BD61-086C43451D32}" type="presParOf" srcId="{D5514A29-0DFF-440A-BC1F-C6394E8EB241}" destId="{CE122B0F-CB3A-44E3-A819-519F6F23453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73979D8-7C6C-4769-AC2B-591C8CCD6EB0}" type="doc">
      <dgm:prSet loTypeId="urn:microsoft.com/office/officeart/2005/8/layout/process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7F3A1E-5FAF-4496-B042-56E89AFAC169}">
      <dgm:prSet custT="1"/>
      <dgm:spPr/>
      <dgm:t>
        <a:bodyPr/>
        <a:lstStyle/>
        <a:p>
          <a:endParaRPr lang="en-US" sz="2000" dirty="0">
            <a:latin typeface="Century Gothic" panose="020B0502020202020204" pitchFamily="34" charset="0"/>
          </a:endParaRPr>
        </a:p>
      </dgm:t>
    </dgm:pt>
    <dgm:pt modelId="{550E3B1D-BBAD-49A2-BB8D-CD7CDB913FAD}" type="parTrans" cxnId="{2247CEFA-3CF7-441A-B058-31A15AFCC44E}">
      <dgm:prSet/>
      <dgm:spPr/>
      <dgm:t>
        <a:bodyPr/>
        <a:lstStyle/>
        <a:p>
          <a:endParaRPr lang="en-US"/>
        </a:p>
      </dgm:t>
    </dgm:pt>
    <dgm:pt modelId="{EDAC3958-5EF9-45CD-A1CF-E615BE3A723A}" type="sibTrans" cxnId="{2247CEFA-3CF7-441A-B058-31A15AFCC44E}">
      <dgm:prSet/>
      <dgm:spPr/>
      <dgm:t>
        <a:bodyPr/>
        <a:lstStyle/>
        <a:p>
          <a:endParaRPr lang="en-US"/>
        </a:p>
      </dgm:t>
    </dgm:pt>
    <dgm:pt modelId="{ACB9B69E-744B-4F31-8BEB-A7BFB4D03D46}">
      <dgm:prSet custT="1"/>
      <dgm:spPr/>
      <dgm:t>
        <a:bodyPr/>
        <a:lstStyle/>
        <a:p>
          <a:endParaRPr lang="en-US" sz="2000" dirty="0">
            <a:latin typeface="Century Gothic" panose="020B0502020202020204" pitchFamily="34" charset="0"/>
          </a:endParaRPr>
        </a:p>
      </dgm:t>
    </dgm:pt>
    <dgm:pt modelId="{AD460CB4-9829-4EA8-B0AB-04D116E94F98}" type="parTrans" cxnId="{8AF573B5-2B07-4A64-BCD5-8D6CF7689C33}">
      <dgm:prSet/>
      <dgm:spPr/>
      <dgm:t>
        <a:bodyPr/>
        <a:lstStyle/>
        <a:p>
          <a:endParaRPr lang="en-US"/>
        </a:p>
      </dgm:t>
    </dgm:pt>
    <dgm:pt modelId="{75DD0D2F-2008-4E60-8BCA-13C058601CAD}" type="sibTrans" cxnId="{8AF573B5-2B07-4A64-BCD5-8D6CF7689C33}">
      <dgm:prSet/>
      <dgm:spPr/>
      <dgm:t>
        <a:bodyPr/>
        <a:lstStyle/>
        <a:p>
          <a:endParaRPr lang="en-US"/>
        </a:p>
      </dgm:t>
    </dgm:pt>
    <dgm:pt modelId="{D81001CB-9571-48F8-8057-D8033715A3E3}">
      <dgm:prSet phldrT="[Text]"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You can create a link to a named anchor by using the name attribute (or the id attribute).</a:t>
          </a:r>
        </a:p>
      </dgm:t>
    </dgm:pt>
    <dgm:pt modelId="{C76031C4-C579-49F4-9224-7F097E8AA83A}" type="sibTrans" cxnId="{6654B6FD-EE62-4AB2-BF4F-BDEBA465F2B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815A266B-5A60-4BBA-86B2-66B6700EC851}" type="parTrans" cxnId="{6654B6FD-EE62-4AB2-BF4F-BDEBA465F2B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D48618DD-01B3-4939-9361-F46978482EE1}">
      <dgm:prSet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Anchor Location</a:t>
          </a:r>
        </a:p>
      </dgm:t>
    </dgm:pt>
    <dgm:pt modelId="{01BD1349-97FA-40E1-AA41-C63C23C81E1B}" type="sibTrans" cxnId="{453E38BF-933A-4E10-9A6A-7E3785D70744}">
      <dgm:prSet/>
      <dgm:spPr/>
      <dgm:t>
        <a:bodyPr/>
        <a:lstStyle/>
        <a:p>
          <a:endParaRPr lang="en-US"/>
        </a:p>
      </dgm:t>
    </dgm:pt>
    <dgm:pt modelId="{6A5BD955-E115-47F0-89F1-54CCB931DCD2}" type="parTrans" cxnId="{453E38BF-933A-4E10-9A6A-7E3785D70744}">
      <dgm:prSet/>
      <dgm:spPr/>
      <dgm:t>
        <a:bodyPr/>
        <a:lstStyle/>
        <a:p>
          <a:endParaRPr lang="en-US"/>
        </a:p>
      </dgm:t>
    </dgm:pt>
    <dgm:pt modelId="{39045AF1-02E7-4636-BCC7-18751469491E}">
      <dgm:prSet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Anchor Link</a:t>
          </a:r>
        </a:p>
      </dgm:t>
    </dgm:pt>
    <dgm:pt modelId="{F86CB42C-4825-47FD-B88E-492F13272320}" type="sibTrans" cxnId="{9BF73385-77FE-4277-AFD6-87B6E491878C}">
      <dgm:prSet/>
      <dgm:spPr/>
      <dgm:t>
        <a:bodyPr/>
        <a:lstStyle/>
        <a:p>
          <a:endParaRPr lang="en-US"/>
        </a:p>
      </dgm:t>
    </dgm:pt>
    <dgm:pt modelId="{9778B12C-B1B9-4F31-9BB3-DBC44EB8517A}" type="parTrans" cxnId="{9BF73385-77FE-4277-AFD6-87B6E491878C}">
      <dgm:prSet/>
      <dgm:spPr/>
      <dgm:t>
        <a:bodyPr/>
        <a:lstStyle/>
        <a:p>
          <a:endParaRPr lang="en-US"/>
        </a:p>
      </dgm:t>
    </dgm:pt>
    <dgm:pt modelId="{6EF88CCD-9D35-4010-B57D-621C6C4EA892}" type="pres">
      <dgm:prSet presAssocID="{073979D8-7C6C-4769-AC2B-591C8CCD6EB0}" presName="Name0" presStyleCnt="0">
        <dgm:presLayoutVars>
          <dgm:dir/>
          <dgm:animLvl val="lvl"/>
          <dgm:resizeHandles val="exact"/>
        </dgm:presLayoutVars>
      </dgm:prSet>
      <dgm:spPr/>
    </dgm:pt>
    <dgm:pt modelId="{5C8EA913-CCA2-46C1-9F1D-FC71B28A76E4}" type="pres">
      <dgm:prSet presAssocID="{39045AF1-02E7-4636-BCC7-18751469491E}" presName="boxAndChildren" presStyleCnt="0"/>
      <dgm:spPr/>
    </dgm:pt>
    <dgm:pt modelId="{1C90C2B9-28C8-465D-9198-03D270CF77D6}" type="pres">
      <dgm:prSet presAssocID="{39045AF1-02E7-4636-BCC7-18751469491E}" presName="parentTextBox" presStyleLbl="node1" presStyleIdx="0" presStyleCnt="3"/>
      <dgm:spPr/>
    </dgm:pt>
    <dgm:pt modelId="{D86BAAB5-90E0-40F2-B341-39747066EF78}" type="pres">
      <dgm:prSet presAssocID="{39045AF1-02E7-4636-BCC7-18751469491E}" presName="entireBox" presStyleLbl="node1" presStyleIdx="0" presStyleCnt="3"/>
      <dgm:spPr/>
    </dgm:pt>
    <dgm:pt modelId="{89396CC1-FDBF-40CA-9C73-60AF8CDDFCDB}" type="pres">
      <dgm:prSet presAssocID="{39045AF1-02E7-4636-BCC7-18751469491E}" presName="descendantBox" presStyleCnt="0"/>
      <dgm:spPr/>
    </dgm:pt>
    <dgm:pt modelId="{7D36F9C4-42E0-4997-ABAA-1568477ACF3A}" type="pres">
      <dgm:prSet presAssocID="{ACB9B69E-744B-4F31-8BEB-A7BFB4D03D46}" presName="childTextBox" presStyleLbl="fgAccFollowNode1" presStyleIdx="0" presStyleCnt="2">
        <dgm:presLayoutVars>
          <dgm:bulletEnabled val="1"/>
        </dgm:presLayoutVars>
      </dgm:prSet>
      <dgm:spPr/>
    </dgm:pt>
    <dgm:pt modelId="{4BB13D20-6715-445A-AC02-5B3CB48C545D}" type="pres">
      <dgm:prSet presAssocID="{01BD1349-97FA-40E1-AA41-C63C23C81E1B}" presName="sp" presStyleCnt="0"/>
      <dgm:spPr/>
    </dgm:pt>
    <dgm:pt modelId="{F995E8CE-0F03-462C-A2CA-3E5CD35E8EB0}" type="pres">
      <dgm:prSet presAssocID="{D48618DD-01B3-4939-9361-F46978482EE1}" presName="arrowAndChildren" presStyleCnt="0"/>
      <dgm:spPr/>
    </dgm:pt>
    <dgm:pt modelId="{77DB7E35-2B6E-4943-B54E-AA9FEDA010E9}" type="pres">
      <dgm:prSet presAssocID="{D48618DD-01B3-4939-9361-F46978482EE1}" presName="parentTextArrow" presStyleLbl="node1" presStyleIdx="0" presStyleCnt="3"/>
      <dgm:spPr/>
    </dgm:pt>
    <dgm:pt modelId="{6ECA0A1A-19BB-4C84-956F-D4419671E3AC}" type="pres">
      <dgm:prSet presAssocID="{D48618DD-01B3-4939-9361-F46978482EE1}" presName="arrow" presStyleLbl="node1" presStyleIdx="1" presStyleCnt="3"/>
      <dgm:spPr/>
    </dgm:pt>
    <dgm:pt modelId="{75FE54F7-823C-4E72-B1DF-C66CE8ECE3B7}" type="pres">
      <dgm:prSet presAssocID="{D48618DD-01B3-4939-9361-F46978482EE1}" presName="descendantArrow" presStyleCnt="0"/>
      <dgm:spPr/>
    </dgm:pt>
    <dgm:pt modelId="{70E7E4DB-6FD1-46CE-A6EC-614CE337647E}" type="pres">
      <dgm:prSet presAssocID="{1D7F3A1E-5FAF-4496-B042-56E89AFAC169}" presName="childTextArrow" presStyleLbl="fgAccFollowNode1" presStyleIdx="1" presStyleCnt="2">
        <dgm:presLayoutVars>
          <dgm:bulletEnabled val="1"/>
        </dgm:presLayoutVars>
      </dgm:prSet>
      <dgm:spPr/>
    </dgm:pt>
    <dgm:pt modelId="{1C7ABC3A-46EC-4728-AF75-D063FE87A0AA}" type="pres">
      <dgm:prSet presAssocID="{C76031C4-C579-49F4-9224-7F097E8AA83A}" presName="sp" presStyleCnt="0"/>
      <dgm:spPr/>
    </dgm:pt>
    <dgm:pt modelId="{D5514A29-0DFF-440A-BC1F-C6394E8EB241}" type="pres">
      <dgm:prSet presAssocID="{D81001CB-9571-48F8-8057-D8033715A3E3}" presName="arrowAndChildren" presStyleCnt="0"/>
      <dgm:spPr/>
    </dgm:pt>
    <dgm:pt modelId="{CE122B0F-CB3A-44E3-A819-519F6F234534}" type="pres">
      <dgm:prSet presAssocID="{D81001CB-9571-48F8-8057-D8033715A3E3}" presName="parentTextArrow" presStyleLbl="node1" presStyleIdx="2" presStyleCnt="3" custScaleY="65200"/>
      <dgm:spPr/>
    </dgm:pt>
  </dgm:ptLst>
  <dgm:cxnLst>
    <dgm:cxn modelId="{DBFC3120-7F0C-4E32-99BD-73680A801530}" type="presOf" srcId="{ACB9B69E-744B-4F31-8BEB-A7BFB4D03D46}" destId="{7D36F9C4-42E0-4997-ABAA-1568477ACF3A}" srcOrd="0" destOrd="0" presId="urn:microsoft.com/office/officeart/2005/8/layout/process4"/>
    <dgm:cxn modelId="{62508B2B-E2DA-46CC-9F86-035745B7C3CF}" type="presOf" srcId="{D48618DD-01B3-4939-9361-F46978482EE1}" destId="{6ECA0A1A-19BB-4C84-956F-D4419671E3AC}" srcOrd="1" destOrd="0" presId="urn:microsoft.com/office/officeart/2005/8/layout/process4"/>
    <dgm:cxn modelId="{CC6A2456-1DAA-4B4D-8177-AB2390382B49}" type="presOf" srcId="{1D7F3A1E-5FAF-4496-B042-56E89AFAC169}" destId="{70E7E4DB-6FD1-46CE-A6EC-614CE337647E}" srcOrd="0" destOrd="0" presId="urn:microsoft.com/office/officeart/2005/8/layout/process4"/>
    <dgm:cxn modelId="{9BF73385-77FE-4277-AFD6-87B6E491878C}" srcId="{073979D8-7C6C-4769-AC2B-591C8CCD6EB0}" destId="{39045AF1-02E7-4636-BCC7-18751469491E}" srcOrd="2" destOrd="0" parTransId="{9778B12C-B1B9-4F31-9BB3-DBC44EB8517A}" sibTransId="{F86CB42C-4825-47FD-B88E-492F13272320}"/>
    <dgm:cxn modelId="{DD705AA0-2CCF-49D0-B051-818376D32BF6}" type="presOf" srcId="{D81001CB-9571-48F8-8057-D8033715A3E3}" destId="{CE122B0F-CB3A-44E3-A819-519F6F234534}" srcOrd="0" destOrd="0" presId="urn:microsoft.com/office/officeart/2005/8/layout/process4"/>
    <dgm:cxn modelId="{8AF573B5-2B07-4A64-BCD5-8D6CF7689C33}" srcId="{39045AF1-02E7-4636-BCC7-18751469491E}" destId="{ACB9B69E-744B-4F31-8BEB-A7BFB4D03D46}" srcOrd="0" destOrd="0" parTransId="{AD460CB4-9829-4EA8-B0AB-04D116E94F98}" sibTransId="{75DD0D2F-2008-4E60-8BCA-13C058601CAD}"/>
    <dgm:cxn modelId="{453E38BF-933A-4E10-9A6A-7E3785D70744}" srcId="{073979D8-7C6C-4769-AC2B-591C8CCD6EB0}" destId="{D48618DD-01B3-4939-9361-F46978482EE1}" srcOrd="1" destOrd="0" parTransId="{6A5BD955-E115-47F0-89F1-54CCB931DCD2}" sibTransId="{01BD1349-97FA-40E1-AA41-C63C23C81E1B}"/>
    <dgm:cxn modelId="{E00578C2-FA93-4664-B7DB-807CDAF2C046}" type="presOf" srcId="{073979D8-7C6C-4769-AC2B-591C8CCD6EB0}" destId="{6EF88CCD-9D35-4010-B57D-621C6C4EA892}" srcOrd="0" destOrd="0" presId="urn:microsoft.com/office/officeart/2005/8/layout/process4"/>
    <dgm:cxn modelId="{38887AC3-8B35-49C0-8CE9-B2B557D76A04}" type="presOf" srcId="{39045AF1-02E7-4636-BCC7-18751469491E}" destId="{1C90C2B9-28C8-465D-9198-03D270CF77D6}" srcOrd="0" destOrd="0" presId="urn:microsoft.com/office/officeart/2005/8/layout/process4"/>
    <dgm:cxn modelId="{DF6C2ED6-B0CF-4A5D-8238-28A20D39D6C8}" type="presOf" srcId="{D48618DD-01B3-4939-9361-F46978482EE1}" destId="{77DB7E35-2B6E-4943-B54E-AA9FEDA010E9}" srcOrd="0" destOrd="0" presId="urn:microsoft.com/office/officeart/2005/8/layout/process4"/>
    <dgm:cxn modelId="{21681DD9-FF6F-4748-80DE-E36818A9BAB2}" type="presOf" srcId="{39045AF1-02E7-4636-BCC7-18751469491E}" destId="{D86BAAB5-90E0-40F2-B341-39747066EF78}" srcOrd="1" destOrd="0" presId="urn:microsoft.com/office/officeart/2005/8/layout/process4"/>
    <dgm:cxn modelId="{2247CEFA-3CF7-441A-B058-31A15AFCC44E}" srcId="{D48618DD-01B3-4939-9361-F46978482EE1}" destId="{1D7F3A1E-5FAF-4496-B042-56E89AFAC169}" srcOrd="0" destOrd="0" parTransId="{550E3B1D-BBAD-49A2-BB8D-CD7CDB913FAD}" sibTransId="{EDAC3958-5EF9-45CD-A1CF-E615BE3A723A}"/>
    <dgm:cxn modelId="{6654B6FD-EE62-4AB2-BF4F-BDEBA465F2B9}" srcId="{073979D8-7C6C-4769-AC2B-591C8CCD6EB0}" destId="{D81001CB-9571-48F8-8057-D8033715A3E3}" srcOrd="0" destOrd="0" parTransId="{815A266B-5A60-4BBA-86B2-66B6700EC851}" sibTransId="{C76031C4-C579-49F4-9224-7F097E8AA83A}"/>
    <dgm:cxn modelId="{B12F0BD5-329E-45C5-8FB8-F68F74E3B00F}" type="presParOf" srcId="{6EF88CCD-9D35-4010-B57D-621C6C4EA892}" destId="{5C8EA913-CCA2-46C1-9F1D-FC71B28A76E4}" srcOrd="0" destOrd="0" presId="urn:microsoft.com/office/officeart/2005/8/layout/process4"/>
    <dgm:cxn modelId="{532140F2-6224-4E65-8592-CB82144CF0FC}" type="presParOf" srcId="{5C8EA913-CCA2-46C1-9F1D-FC71B28A76E4}" destId="{1C90C2B9-28C8-465D-9198-03D270CF77D6}" srcOrd="0" destOrd="0" presId="urn:microsoft.com/office/officeart/2005/8/layout/process4"/>
    <dgm:cxn modelId="{2D78564B-4557-4383-8B27-D947D48EA106}" type="presParOf" srcId="{5C8EA913-CCA2-46C1-9F1D-FC71B28A76E4}" destId="{D86BAAB5-90E0-40F2-B341-39747066EF78}" srcOrd="1" destOrd="0" presId="urn:microsoft.com/office/officeart/2005/8/layout/process4"/>
    <dgm:cxn modelId="{AA0AE182-D031-408E-967E-7B0ACDED2891}" type="presParOf" srcId="{5C8EA913-CCA2-46C1-9F1D-FC71B28A76E4}" destId="{89396CC1-FDBF-40CA-9C73-60AF8CDDFCDB}" srcOrd="2" destOrd="0" presId="urn:microsoft.com/office/officeart/2005/8/layout/process4"/>
    <dgm:cxn modelId="{2079F503-2247-43D1-8A43-1EF637069151}" type="presParOf" srcId="{89396CC1-FDBF-40CA-9C73-60AF8CDDFCDB}" destId="{7D36F9C4-42E0-4997-ABAA-1568477ACF3A}" srcOrd="0" destOrd="0" presId="urn:microsoft.com/office/officeart/2005/8/layout/process4"/>
    <dgm:cxn modelId="{B06371B2-630D-478B-A881-5FBED5DADFEA}" type="presParOf" srcId="{6EF88CCD-9D35-4010-B57D-621C6C4EA892}" destId="{4BB13D20-6715-445A-AC02-5B3CB48C545D}" srcOrd="1" destOrd="0" presId="urn:microsoft.com/office/officeart/2005/8/layout/process4"/>
    <dgm:cxn modelId="{F486FFE2-59A5-4764-90CE-4DC5AA62923A}" type="presParOf" srcId="{6EF88CCD-9D35-4010-B57D-621C6C4EA892}" destId="{F995E8CE-0F03-462C-A2CA-3E5CD35E8EB0}" srcOrd="2" destOrd="0" presId="urn:microsoft.com/office/officeart/2005/8/layout/process4"/>
    <dgm:cxn modelId="{42F929D4-77D1-4CBD-8697-F9A990FB1789}" type="presParOf" srcId="{F995E8CE-0F03-462C-A2CA-3E5CD35E8EB0}" destId="{77DB7E35-2B6E-4943-B54E-AA9FEDA010E9}" srcOrd="0" destOrd="0" presId="urn:microsoft.com/office/officeart/2005/8/layout/process4"/>
    <dgm:cxn modelId="{61896424-FC7D-437B-900A-AF317D27A3ED}" type="presParOf" srcId="{F995E8CE-0F03-462C-A2CA-3E5CD35E8EB0}" destId="{6ECA0A1A-19BB-4C84-956F-D4419671E3AC}" srcOrd="1" destOrd="0" presId="urn:microsoft.com/office/officeart/2005/8/layout/process4"/>
    <dgm:cxn modelId="{35304A34-4B30-4086-BB39-5C7F97CA9302}" type="presParOf" srcId="{F995E8CE-0F03-462C-A2CA-3E5CD35E8EB0}" destId="{75FE54F7-823C-4E72-B1DF-C66CE8ECE3B7}" srcOrd="2" destOrd="0" presId="urn:microsoft.com/office/officeart/2005/8/layout/process4"/>
    <dgm:cxn modelId="{83D219DD-4643-4FE7-A6C4-6D3B03FFBFB7}" type="presParOf" srcId="{75FE54F7-823C-4E72-B1DF-C66CE8ECE3B7}" destId="{70E7E4DB-6FD1-46CE-A6EC-614CE337647E}" srcOrd="0" destOrd="0" presId="urn:microsoft.com/office/officeart/2005/8/layout/process4"/>
    <dgm:cxn modelId="{C24E676F-47CB-48BC-88F4-A0E33E44D2D5}" type="presParOf" srcId="{6EF88CCD-9D35-4010-B57D-621C6C4EA892}" destId="{1C7ABC3A-46EC-4728-AF75-D063FE87A0AA}" srcOrd="3" destOrd="0" presId="urn:microsoft.com/office/officeart/2005/8/layout/process4"/>
    <dgm:cxn modelId="{E121BE9A-64F1-4B45-A8FF-58CC42AE1549}" type="presParOf" srcId="{6EF88CCD-9D35-4010-B57D-621C6C4EA892}" destId="{D5514A29-0DFF-440A-BC1F-C6394E8EB241}" srcOrd="4" destOrd="0" presId="urn:microsoft.com/office/officeart/2005/8/layout/process4"/>
    <dgm:cxn modelId="{1185BA8F-1F4D-4778-BD61-086C43451D32}" type="presParOf" srcId="{D5514A29-0DFF-440A-BC1F-C6394E8EB241}" destId="{CE122B0F-CB3A-44E3-A819-519F6F23453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3979D8-7C6C-4769-AC2B-591C8CCD6EB0}" type="doc">
      <dgm:prSet loTypeId="urn:microsoft.com/office/officeart/2005/8/layout/process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1001CB-9571-48F8-8057-D8033715A3E3}">
      <dgm:prSet phldrT="[Text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MY" sz="2400" b="0" dirty="0">
              <a:latin typeface="Century Gothic" panose="020B0502020202020204" pitchFamily="34" charset="0"/>
            </a:rPr>
            <a:t>&lt;!DOCTYPE&gt;  </a:t>
          </a:r>
          <a:endParaRPr lang="en-US" sz="2400" b="0" dirty="0">
            <a:latin typeface="Century Gothic" panose="020B0502020202020204" pitchFamily="34" charset="0"/>
          </a:endParaRPr>
        </a:p>
      </dgm:t>
    </dgm:pt>
    <dgm:pt modelId="{815A266B-5A60-4BBA-86B2-66B6700EC851}" type="parTrans" cxnId="{6654B6FD-EE62-4AB2-BF4F-BDEBA465F2B9}">
      <dgm:prSet/>
      <dgm:spPr/>
      <dgm:t>
        <a:bodyPr/>
        <a:lstStyle/>
        <a:p>
          <a:endParaRPr lang="en-US" sz="2400" b="0">
            <a:latin typeface="Century Gothic" panose="020B0502020202020204" pitchFamily="34" charset="0"/>
          </a:endParaRPr>
        </a:p>
      </dgm:t>
    </dgm:pt>
    <dgm:pt modelId="{C76031C4-C579-49F4-9224-7F097E8AA83A}" type="sibTrans" cxnId="{6654B6FD-EE62-4AB2-BF4F-BDEBA465F2B9}">
      <dgm:prSet/>
      <dgm:spPr/>
      <dgm:t>
        <a:bodyPr/>
        <a:lstStyle/>
        <a:p>
          <a:endParaRPr lang="en-US" sz="2400" b="0">
            <a:latin typeface="Century Gothic" panose="020B0502020202020204" pitchFamily="34" charset="0"/>
          </a:endParaRPr>
        </a:p>
      </dgm:t>
    </dgm:pt>
    <dgm:pt modelId="{EBB06E20-F284-4438-BF90-5BC08014163D}">
      <dgm:prSet phldrT="[Text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MY" sz="2400" b="0" dirty="0">
              <a:latin typeface="Century Gothic" panose="020B0502020202020204" pitchFamily="34" charset="0"/>
            </a:rPr>
            <a:t>&lt;title&gt; …. &lt;/title&gt; </a:t>
          </a:r>
          <a:endParaRPr lang="en-US" sz="2400" b="0" dirty="0">
            <a:latin typeface="Century Gothic" panose="020B0502020202020204" pitchFamily="34" charset="0"/>
          </a:endParaRPr>
        </a:p>
      </dgm:t>
    </dgm:pt>
    <dgm:pt modelId="{DDBCFFE9-EEB9-408D-BDE4-2218A7D8362C}" type="parTrans" cxnId="{B3BB511C-A74E-4203-84E3-6116401858F1}">
      <dgm:prSet/>
      <dgm:spPr/>
      <dgm:t>
        <a:bodyPr/>
        <a:lstStyle/>
        <a:p>
          <a:endParaRPr lang="en-US" sz="2400" b="0">
            <a:latin typeface="Century Gothic" panose="020B0502020202020204" pitchFamily="34" charset="0"/>
          </a:endParaRPr>
        </a:p>
      </dgm:t>
    </dgm:pt>
    <dgm:pt modelId="{AE786A60-D117-46F7-814B-0A5425F185A9}" type="sibTrans" cxnId="{B3BB511C-A74E-4203-84E3-6116401858F1}">
      <dgm:prSet/>
      <dgm:spPr/>
      <dgm:t>
        <a:bodyPr/>
        <a:lstStyle/>
        <a:p>
          <a:endParaRPr lang="en-US" sz="2400" b="0">
            <a:latin typeface="Century Gothic" panose="020B0502020202020204" pitchFamily="34" charset="0"/>
          </a:endParaRPr>
        </a:p>
      </dgm:t>
    </dgm:pt>
    <dgm:pt modelId="{E59A1294-6D36-4736-A139-47CB0E046B04}">
      <dgm:prSet phldrT="[Text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MY" sz="2400" b="0" dirty="0">
              <a:latin typeface="Century Gothic" panose="020B0502020202020204" pitchFamily="34" charset="0"/>
            </a:rPr>
            <a:t>Describes visible page content</a:t>
          </a:r>
          <a:endParaRPr lang="en-US" sz="2400" b="0" dirty="0">
            <a:latin typeface="Century Gothic" panose="020B0502020202020204" pitchFamily="34" charset="0"/>
          </a:endParaRPr>
        </a:p>
      </dgm:t>
    </dgm:pt>
    <dgm:pt modelId="{BA9D8913-A3A8-464D-850B-C593D284F8B8}" type="parTrans" cxnId="{DEAAE948-4C61-4187-B371-EA66A1FCB5E5}">
      <dgm:prSet/>
      <dgm:spPr/>
      <dgm:t>
        <a:bodyPr/>
        <a:lstStyle/>
        <a:p>
          <a:endParaRPr lang="en-US" sz="2400" b="0">
            <a:latin typeface="Century Gothic" panose="020B0502020202020204" pitchFamily="34" charset="0"/>
          </a:endParaRPr>
        </a:p>
      </dgm:t>
    </dgm:pt>
    <dgm:pt modelId="{C42AB3D7-3D18-4619-8A64-B4FB3D483958}" type="sibTrans" cxnId="{DEAAE948-4C61-4187-B371-EA66A1FCB5E5}">
      <dgm:prSet/>
      <dgm:spPr/>
      <dgm:t>
        <a:bodyPr/>
        <a:lstStyle/>
        <a:p>
          <a:endParaRPr lang="en-US" sz="2400" b="0">
            <a:latin typeface="Century Gothic" panose="020B0502020202020204" pitchFamily="34" charset="0"/>
          </a:endParaRPr>
        </a:p>
      </dgm:t>
    </dgm:pt>
    <dgm:pt modelId="{4C7130A3-6637-4527-B5F6-FEDD54296C76}">
      <dgm:prSet phldrT="[Text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MY" sz="2400" b="0" dirty="0">
              <a:latin typeface="Century Gothic" panose="020B0502020202020204" pitchFamily="34" charset="0"/>
            </a:rPr>
            <a:t>&lt;head&gt; …. &lt;/head&gt;</a:t>
          </a:r>
          <a:endParaRPr lang="en-US" sz="2400" b="0" dirty="0">
            <a:latin typeface="Century Gothic" panose="020B0502020202020204" pitchFamily="34" charset="0"/>
          </a:endParaRPr>
        </a:p>
      </dgm:t>
    </dgm:pt>
    <dgm:pt modelId="{1A8FE89E-BA58-4644-B209-DDE6D5C6DDF6}" type="parTrans" cxnId="{131D05F5-4AA7-45AB-B32F-02C846E144C9}">
      <dgm:prSet/>
      <dgm:spPr/>
      <dgm:t>
        <a:bodyPr/>
        <a:lstStyle/>
        <a:p>
          <a:endParaRPr lang="en-US" sz="2400" b="0">
            <a:latin typeface="Century Gothic" panose="020B0502020202020204" pitchFamily="34" charset="0"/>
          </a:endParaRPr>
        </a:p>
      </dgm:t>
    </dgm:pt>
    <dgm:pt modelId="{83A11683-5857-49D3-ADD3-D17E76179863}" type="sibTrans" cxnId="{131D05F5-4AA7-45AB-B32F-02C846E144C9}">
      <dgm:prSet/>
      <dgm:spPr/>
      <dgm:t>
        <a:bodyPr/>
        <a:lstStyle/>
        <a:p>
          <a:endParaRPr lang="en-US" sz="2400" b="0">
            <a:latin typeface="Century Gothic" panose="020B0502020202020204" pitchFamily="34" charset="0"/>
          </a:endParaRPr>
        </a:p>
      </dgm:t>
    </dgm:pt>
    <dgm:pt modelId="{A1423FDF-4C4B-40A9-AD4B-84144851E929}">
      <dgm:prSet phldrT="[Text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MY" sz="2400" b="0" dirty="0">
              <a:latin typeface="Century Gothic" panose="020B0502020202020204" pitchFamily="34" charset="0"/>
            </a:rPr>
            <a:t>&lt;body&gt; …. &lt;/body&gt; </a:t>
          </a:r>
          <a:endParaRPr lang="en-US" sz="2400" b="0" dirty="0">
            <a:latin typeface="Century Gothic" panose="020B0502020202020204" pitchFamily="34" charset="0"/>
          </a:endParaRPr>
        </a:p>
      </dgm:t>
    </dgm:pt>
    <dgm:pt modelId="{F3AC08CB-EA9A-4578-9FC6-F632F23BB09B}" type="parTrans" cxnId="{130442B1-CD07-436F-A11E-36C277C3335E}">
      <dgm:prSet/>
      <dgm:spPr/>
      <dgm:t>
        <a:bodyPr/>
        <a:lstStyle/>
        <a:p>
          <a:endParaRPr lang="en-US" sz="2400" b="0">
            <a:latin typeface="Century Gothic" panose="020B0502020202020204" pitchFamily="34" charset="0"/>
          </a:endParaRPr>
        </a:p>
      </dgm:t>
    </dgm:pt>
    <dgm:pt modelId="{8AA6215C-AE07-4DC4-8322-E9A2AD84BD33}" type="sibTrans" cxnId="{130442B1-CD07-436F-A11E-36C277C3335E}">
      <dgm:prSet/>
      <dgm:spPr/>
      <dgm:t>
        <a:bodyPr/>
        <a:lstStyle/>
        <a:p>
          <a:endParaRPr lang="en-US" sz="2400" b="0">
            <a:latin typeface="Century Gothic" panose="020B0502020202020204" pitchFamily="34" charset="0"/>
          </a:endParaRPr>
        </a:p>
      </dgm:t>
    </dgm:pt>
    <dgm:pt modelId="{6E226D61-BA89-4469-86C4-1FEC1EE658FE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MY" sz="2400" b="0" dirty="0">
              <a:latin typeface="Century Gothic" panose="020B0502020202020204" pitchFamily="34" charset="0"/>
            </a:rPr>
            <a:t>&lt;html&gt; …. &lt;/html&gt; </a:t>
          </a:r>
          <a:endParaRPr lang="en-US" sz="2400" b="0" dirty="0">
            <a:latin typeface="Century Gothic" panose="020B0502020202020204" pitchFamily="34" charset="0"/>
          </a:endParaRPr>
        </a:p>
      </dgm:t>
    </dgm:pt>
    <dgm:pt modelId="{9AD0ECA0-1EE8-4D77-B04A-6A84E3E032D3}" type="sibTrans" cxnId="{D94AD43D-EDB2-4CC5-B2E9-776E6EA30C57}">
      <dgm:prSet/>
      <dgm:spPr/>
      <dgm:t>
        <a:bodyPr/>
        <a:lstStyle/>
        <a:p>
          <a:endParaRPr lang="en-US" sz="2400" b="0">
            <a:latin typeface="Century Gothic" panose="020B0502020202020204" pitchFamily="34" charset="0"/>
          </a:endParaRPr>
        </a:p>
      </dgm:t>
    </dgm:pt>
    <dgm:pt modelId="{FC95617C-B161-4D3A-A448-4EC076E01FB5}" type="parTrans" cxnId="{D94AD43D-EDB2-4CC5-B2E9-776E6EA30C57}">
      <dgm:prSet/>
      <dgm:spPr/>
      <dgm:t>
        <a:bodyPr/>
        <a:lstStyle/>
        <a:p>
          <a:endParaRPr lang="en-US" sz="2400" b="0">
            <a:latin typeface="Century Gothic" panose="020B0502020202020204" pitchFamily="34" charset="0"/>
          </a:endParaRPr>
        </a:p>
      </dgm:t>
    </dgm:pt>
    <dgm:pt modelId="{6350AFD9-B6FA-49AE-A06E-0CE980F1B09B}">
      <dgm:prSet phldrT="[Text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MY" sz="2400" b="0" dirty="0">
              <a:latin typeface="Century Gothic" panose="020B0502020202020204" pitchFamily="34" charset="0"/>
            </a:rPr>
            <a:t>Declaration defines the document type to be HTML5</a:t>
          </a:r>
          <a:endParaRPr lang="en-US" sz="2400" b="0" dirty="0">
            <a:latin typeface="Century Gothic" panose="020B0502020202020204" pitchFamily="34" charset="0"/>
          </a:endParaRPr>
        </a:p>
      </dgm:t>
    </dgm:pt>
    <dgm:pt modelId="{453FF0F5-C7B3-4CB9-A285-235A9862D6D3}" type="parTrans" cxnId="{BEF925DA-3450-4288-AFA6-782009B4C5A8}">
      <dgm:prSet/>
      <dgm:spPr/>
      <dgm:t>
        <a:bodyPr/>
        <a:lstStyle/>
        <a:p>
          <a:endParaRPr lang="en-MY" b="0"/>
        </a:p>
      </dgm:t>
    </dgm:pt>
    <dgm:pt modelId="{5FDD8C9C-7BF1-4FF1-AB57-E8DB92BA8655}" type="sibTrans" cxnId="{BEF925DA-3450-4288-AFA6-782009B4C5A8}">
      <dgm:prSet/>
      <dgm:spPr/>
      <dgm:t>
        <a:bodyPr/>
        <a:lstStyle/>
        <a:p>
          <a:endParaRPr lang="en-MY" b="0"/>
        </a:p>
      </dgm:t>
    </dgm:pt>
    <dgm:pt modelId="{A7A71095-3248-4F39-B1F6-AE00B3D97C8C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MY" sz="2400" b="0" dirty="0">
              <a:latin typeface="Century Gothic" panose="020B0502020202020204" pitchFamily="34" charset="0"/>
            </a:rPr>
            <a:t>Describes an html document</a:t>
          </a:r>
          <a:endParaRPr lang="en-US" sz="2400" b="0" dirty="0">
            <a:latin typeface="Century Gothic" panose="020B0502020202020204" pitchFamily="34" charset="0"/>
          </a:endParaRPr>
        </a:p>
      </dgm:t>
    </dgm:pt>
    <dgm:pt modelId="{A388534E-32DE-4DA3-BB8A-B1208F71FDBB}" type="parTrans" cxnId="{ADB98866-C523-433E-88DB-3149DB4F81C0}">
      <dgm:prSet/>
      <dgm:spPr/>
      <dgm:t>
        <a:bodyPr/>
        <a:lstStyle/>
        <a:p>
          <a:endParaRPr lang="en-MY" b="0"/>
        </a:p>
      </dgm:t>
    </dgm:pt>
    <dgm:pt modelId="{41915D5A-93D3-43F2-A5D9-13018374618D}" type="sibTrans" cxnId="{ADB98866-C523-433E-88DB-3149DB4F81C0}">
      <dgm:prSet/>
      <dgm:spPr/>
      <dgm:t>
        <a:bodyPr/>
        <a:lstStyle/>
        <a:p>
          <a:endParaRPr lang="en-MY" b="0"/>
        </a:p>
      </dgm:t>
    </dgm:pt>
    <dgm:pt modelId="{4F9AA1EB-C337-4E17-99B2-CE87A6BCE661}">
      <dgm:prSet phldrT="[Text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MY" sz="2400" b="0" dirty="0">
              <a:latin typeface="Century Gothic" panose="020B0502020202020204" pitchFamily="34" charset="0"/>
            </a:rPr>
            <a:t> Describes information about document</a:t>
          </a:r>
          <a:endParaRPr lang="en-US" sz="2400" b="0" dirty="0">
            <a:latin typeface="Century Gothic" panose="020B0502020202020204" pitchFamily="34" charset="0"/>
          </a:endParaRPr>
        </a:p>
      </dgm:t>
    </dgm:pt>
    <dgm:pt modelId="{1FDAA803-7FE1-4F99-B8FF-B5A5810438C4}" type="parTrans" cxnId="{4565C940-47A6-403D-BEA0-6219301F8E41}">
      <dgm:prSet/>
      <dgm:spPr/>
      <dgm:t>
        <a:bodyPr/>
        <a:lstStyle/>
        <a:p>
          <a:endParaRPr lang="en-MY" b="0"/>
        </a:p>
      </dgm:t>
    </dgm:pt>
    <dgm:pt modelId="{BFFCFB4C-1E5A-4094-A1C9-32EBB6B91CE5}" type="sibTrans" cxnId="{4565C940-47A6-403D-BEA0-6219301F8E41}">
      <dgm:prSet/>
      <dgm:spPr/>
      <dgm:t>
        <a:bodyPr/>
        <a:lstStyle/>
        <a:p>
          <a:endParaRPr lang="en-MY" b="0"/>
        </a:p>
      </dgm:t>
    </dgm:pt>
    <dgm:pt modelId="{40BD806A-7EEC-41BB-AF60-78B690DBB22A}">
      <dgm:prSet phldrT="[Text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MY" sz="2400" b="0" dirty="0">
              <a:latin typeface="Century Gothic" panose="020B0502020202020204" pitchFamily="34" charset="0"/>
            </a:rPr>
            <a:t>Describes a title for the document</a:t>
          </a:r>
          <a:endParaRPr lang="en-US" sz="2400" b="0" dirty="0">
            <a:latin typeface="Century Gothic" panose="020B0502020202020204" pitchFamily="34" charset="0"/>
          </a:endParaRPr>
        </a:p>
      </dgm:t>
    </dgm:pt>
    <dgm:pt modelId="{2EA9F9B7-2765-47C6-AAA7-E333406A57FE}" type="parTrans" cxnId="{0AF09A0B-2CE3-4015-B890-9BD2D038A721}">
      <dgm:prSet/>
      <dgm:spPr/>
      <dgm:t>
        <a:bodyPr/>
        <a:lstStyle/>
        <a:p>
          <a:endParaRPr lang="en-MY" b="0"/>
        </a:p>
      </dgm:t>
    </dgm:pt>
    <dgm:pt modelId="{CE2134DE-995C-4C2D-9C8E-FCB217815628}" type="sibTrans" cxnId="{0AF09A0B-2CE3-4015-B890-9BD2D038A721}">
      <dgm:prSet/>
      <dgm:spPr/>
      <dgm:t>
        <a:bodyPr/>
        <a:lstStyle/>
        <a:p>
          <a:endParaRPr lang="en-MY" b="0"/>
        </a:p>
      </dgm:t>
    </dgm:pt>
    <dgm:pt modelId="{6EF88CCD-9D35-4010-B57D-621C6C4EA892}" type="pres">
      <dgm:prSet presAssocID="{073979D8-7C6C-4769-AC2B-591C8CCD6EB0}" presName="Name0" presStyleCnt="0">
        <dgm:presLayoutVars>
          <dgm:dir/>
          <dgm:animLvl val="lvl"/>
          <dgm:resizeHandles val="exact"/>
        </dgm:presLayoutVars>
      </dgm:prSet>
      <dgm:spPr/>
    </dgm:pt>
    <dgm:pt modelId="{3AE9AEC4-CB9A-4A14-B2C0-8D4226EB3E58}" type="pres">
      <dgm:prSet presAssocID="{A1423FDF-4C4B-40A9-AD4B-84144851E929}" presName="boxAndChildren" presStyleCnt="0"/>
      <dgm:spPr/>
    </dgm:pt>
    <dgm:pt modelId="{EC81679F-995C-4563-BF1E-DBBCD5B3F0C7}" type="pres">
      <dgm:prSet presAssocID="{A1423FDF-4C4B-40A9-AD4B-84144851E929}" presName="parentTextBox" presStyleLbl="node1" presStyleIdx="0" presStyleCnt="5"/>
      <dgm:spPr/>
    </dgm:pt>
    <dgm:pt modelId="{0F203F11-E0BC-4D9B-9A6D-C44514395D49}" type="pres">
      <dgm:prSet presAssocID="{A1423FDF-4C4B-40A9-AD4B-84144851E929}" presName="entireBox" presStyleLbl="node1" presStyleIdx="0" presStyleCnt="5"/>
      <dgm:spPr/>
    </dgm:pt>
    <dgm:pt modelId="{19975FF5-C74B-43BF-97AD-E082E534DDCC}" type="pres">
      <dgm:prSet presAssocID="{A1423FDF-4C4B-40A9-AD4B-84144851E929}" presName="descendantBox" presStyleCnt="0"/>
      <dgm:spPr/>
    </dgm:pt>
    <dgm:pt modelId="{45815A8B-5ED5-4A56-B2D3-13A05A6DCF04}" type="pres">
      <dgm:prSet presAssocID="{E59A1294-6D36-4736-A139-47CB0E046B04}" presName="childTextBox" presStyleLbl="fgAccFollowNode1" presStyleIdx="0" presStyleCnt="5">
        <dgm:presLayoutVars>
          <dgm:bulletEnabled val="1"/>
        </dgm:presLayoutVars>
      </dgm:prSet>
      <dgm:spPr/>
    </dgm:pt>
    <dgm:pt modelId="{522C30AD-14AD-456A-9965-53B8D6B5B055}" type="pres">
      <dgm:prSet presAssocID="{AE786A60-D117-46F7-814B-0A5425F185A9}" presName="sp" presStyleCnt="0"/>
      <dgm:spPr/>
    </dgm:pt>
    <dgm:pt modelId="{B3B50E86-67F4-42B9-9F33-90B053FEC10B}" type="pres">
      <dgm:prSet presAssocID="{EBB06E20-F284-4438-BF90-5BC08014163D}" presName="arrowAndChildren" presStyleCnt="0"/>
      <dgm:spPr/>
    </dgm:pt>
    <dgm:pt modelId="{4F82B29C-4F02-4735-B010-4CDB74DC6D5D}" type="pres">
      <dgm:prSet presAssocID="{EBB06E20-F284-4438-BF90-5BC08014163D}" presName="parentTextArrow" presStyleLbl="node1" presStyleIdx="0" presStyleCnt="5"/>
      <dgm:spPr/>
    </dgm:pt>
    <dgm:pt modelId="{C43F290E-FF59-4243-B31C-E24949DF0B1B}" type="pres">
      <dgm:prSet presAssocID="{EBB06E20-F284-4438-BF90-5BC08014163D}" presName="arrow" presStyleLbl="node1" presStyleIdx="1" presStyleCnt="5"/>
      <dgm:spPr/>
    </dgm:pt>
    <dgm:pt modelId="{460C5749-608B-4042-96CD-FF34C4F2C37F}" type="pres">
      <dgm:prSet presAssocID="{EBB06E20-F284-4438-BF90-5BC08014163D}" presName="descendantArrow" presStyleCnt="0"/>
      <dgm:spPr/>
    </dgm:pt>
    <dgm:pt modelId="{06AEA13B-4A7E-4BD1-8908-FB16A9CAB44A}" type="pres">
      <dgm:prSet presAssocID="{40BD806A-7EEC-41BB-AF60-78B690DBB22A}" presName="childTextArrow" presStyleLbl="fgAccFollowNode1" presStyleIdx="1" presStyleCnt="5">
        <dgm:presLayoutVars>
          <dgm:bulletEnabled val="1"/>
        </dgm:presLayoutVars>
      </dgm:prSet>
      <dgm:spPr/>
    </dgm:pt>
    <dgm:pt modelId="{CEB07BDC-F4E1-4340-BB17-08F9A030917B}" type="pres">
      <dgm:prSet presAssocID="{83A11683-5857-49D3-ADD3-D17E76179863}" presName="sp" presStyleCnt="0"/>
      <dgm:spPr/>
    </dgm:pt>
    <dgm:pt modelId="{B9165384-570D-4863-A4A7-2166D4ADACF6}" type="pres">
      <dgm:prSet presAssocID="{4C7130A3-6637-4527-B5F6-FEDD54296C76}" presName="arrowAndChildren" presStyleCnt="0"/>
      <dgm:spPr/>
    </dgm:pt>
    <dgm:pt modelId="{A7591690-3A11-4DC8-8208-400EB56715EF}" type="pres">
      <dgm:prSet presAssocID="{4C7130A3-6637-4527-B5F6-FEDD54296C76}" presName="parentTextArrow" presStyleLbl="node1" presStyleIdx="1" presStyleCnt="5"/>
      <dgm:spPr/>
    </dgm:pt>
    <dgm:pt modelId="{3A5FDF43-BAAD-4037-875A-4C769D5CCA91}" type="pres">
      <dgm:prSet presAssocID="{4C7130A3-6637-4527-B5F6-FEDD54296C76}" presName="arrow" presStyleLbl="node1" presStyleIdx="2" presStyleCnt="5"/>
      <dgm:spPr/>
    </dgm:pt>
    <dgm:pt modelId="{95BB11FE-77A3-42A3-A71B-FCC95285B5AF}" type="pres">
      <dgm:prSet presAssocID="{4C7130A3-6637-4527-B5F6-FEDD54296C76}" presName="descendantArrow" presStyleCnt="0"/>
      <dgm:spPr/>
    </dgm:pt>
    <dgm:pt modelId="{C9CF4E06-C32E-471D-8A15-0BB8E3045D32}" type="pres">
      <dgm:prSet presAssocID="{4F9AA1EB-C337-4E17-99B2-CE87A6BCE661}" presName="childTextArrow" presStyleLbl="fgAccFollowNode1" presStyleIdx="2" presStyleCnt="5">
        <dgm:presLayoutVars>
          <dgm:bulletEnabled val="1"/>
        </dgm:presLayoutVars>
      </dgm:prSet>
      <dgm:spPr/>
    </dgm:pt>
    <dgm:pt modelId="{461BA67E-9630-4DDA-9201-E84943E162DC}" type="pres">
      <dgm:prSet presAssocID="{9AD0ECA0-1EE8-4D77-B04A-6A84E3E032D3}" presName="sp" presStyleCnt="0"/>
      <dgm:spPr/>
    </dgm:pt>
    <dgm:pt modelId="{9E85B5CE-527E-4192-9E39-5FCA89D4EA56}" type="pres">
      <dgm:prSet presAssocID="{6E226D61-BA89-4469-86C4-1FEC1EE658FE}" presName="arrowAndChildren" presStyleCnt="0"/>
      <dgm:spPr/>
    </dgm:pt>
    <dgm:pt modelId="{D80480F3-E923-45EC-90E2-E82C960D415C}" type="pres">
      <dgm:prSet presAssocID="{6E226D61-BA89-4469-86C4-1FEC1EE658FE}" presName="parentTextArrow" presStyleLbl="node1" presStyleIdx="2" presStyleCnt="5"/>
      <dgm:spPr/>
    </dgm:pt>
    <dgm:pt modelId="{20C6AEDC-4652-45D8-B584-0F055CC45166}" type="pres">
      <dgm:prSet presAssocID="{6E226D61-BA89-4469-86C4-1FEC1EE658FE}" presName="arrow" presStyleLbl="node1" presStyleIdx="3" presStyleCnt="5"/>
      <dgm:spPr/>
    </dgm:pt>
    <dgm:pt modelId="{4810EC98-DE69-4D5F-B0AD-449A7EA1A1B4}" type="pres">
      <dgm:prSet presAssocID="{6E226D61-BA89-4469-86C4-1FEC1EE658FE}" presName="descendantArrow" presStyleCnt="0"/>
      <dgm:spPr/>
    </dgm:pt>
    <dgm:pt modelId="{EB000B69-D634-4C87-A676-E4FD97B4C9F4}" type="pres">
      <dgm:prSet presAssocID="{A7A71095-3248-4F39-B1F6-AE00B3D97C8C}" presName="childTextArrow" presStyleLbl="fgAccFollowNode1" presStyleIdx="3" presStyleCnt="5">
        <dgm:presLayoutVars>
          <dgm:bulletEnabled val="1"/>
        </dgm:presLayoutVars>
      </dgm:prSet>
      <dgm:spPr/>
    </dgm:pt>
    <dgm:pt modelId="{1C7ABC3A-46EC-4728-AF75-D063FE87A0AA}" type="pres">
      <dgm:prSet presAssocID="{C76031C4-C579-49F4-9224-7F097E8AA83A}" presName="sp" presStyleCnt="0"/>
      <dgm:spPr/>
    </dgm:pt>
    <dgm:pt modelId="{D5514A29-0DFF-440A-BC1F-C6394E8EB241}" type="pres">
      <dgm:prSet presAssocID="{D81001CB-9571-48F8-8057-D8033715A3E3}" presName="arrowAndChildren" presStyleCnt="0"/>
      <dgm:spPr/>
    </dgm:pt>
    <dgm:pt modelId="{CE122B0F-CB3A-44E3-A819-519F6F234534}" type="pres">
      <dgm:prSet presAssocID="{D81001CB-9571-48F8-8057-D8033715A3E3}" presName="parentTextArrow" presStyleLbl="node1" presStyleIdx="3" presStyleCnt="5"/>
      <dgm:spPr/>
    </dgm:pt>
    <dgm:pt modelId="{85CD2B95-6ED8-45CA-BFA3-5611544B4C3C}" type="pres">
      <dgm:prSet presAssocID="{D81001CB-9571-48F8-8057-D8033715A3E3}" presName="arrow" presStyleLbl="node1" presStyleIdx="4" presStyleCnt="5"/>
      <dgm:spPr/>
    </dgm:pt>
    <dgm:pt modelId="{B1A60432-343F-4126-9055-8786590D8184}" type="pres">
      <dgm:prSet presAssocID="{D81001CB-9571-48F8-8057-D8033715A3E3}" presName="descendantArrow" presStyleCnt="0"/>
      <dgm:spPr/>
    </dgm:pt>
    <dgm:pt modelId="{5BA5BDF9-9A11-420D-8F44-57EDE5090F37}" type="pres">
      <dgm:prSet presAssocID="{6350AFD9-B6FA-49AE-A06E-0CE980F1B09B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B2BA560B-D822-4D7A-9AE1-BAFB8BA08B17}" type="presOf" srcId="{E59A1294-6D36-4736-A139-47CB0E046B04}" destId="{45815A8B-5ED5-4A56-B2D3-13A05A6DCF04}" srcOrd="0" destOrd="0" presId="urn:microsoft.com/office/officeart/2005/8/layout/process4"/>
    <dgm:cxn modelId="{0AF09A0B-2CE3-4015-B890-9BD2D038A721}" srcId="{EBB06E20-F284-4438-BF90-5BC08014163D}" destId="{40BD806A-7EEC-41BB-AF60-78B690DBB22A}" srcOrd="0" destOrd="0" parTransId="{2EA9F9B7-2765-47C6-AAA7-E333406A57FE}" sibTransId="{CE2134DE-995C-4C2D-9C8E-FCB217815628}"/>
    <dgm:cxn modelId="{000E9C1B-53CA-45E4-83CB-345E804D8038}" type="presOf" srcId="{EBB06E20-F284-4438-BF90-5BC08014163D}" destId="{C43F290E-FF59-4243-B31C-E24949DF0B1B}" srcOrd="1" destOrd="0" presId="urn:microsoft.com/office/officeart/2005/8/layout/process4"/>
    <dgm:cxn modelId="{B3BB511C-A74E-4203-84E3-6116401858F1}" srcId="{073979D8-7C6C-4769-AC2B-591C8CCD6EB0}" destId="{EBB06E20-F284-4438-BF90-5BC08014163D}" srcOrd="3" destOrd="0" parTransId="{DDBCFFE9-EEB9-408D-BDE4-2218A7D8362C}" sibTransId="{AE786A60-D117-46F7-814B-0A5425F185A9}"/>
    <dgm:cxn modelId="{6BD89022-BEC0-4E7F-B5A4-8C9FA8BF67FD}" type="presOf" srcId="{EBB06E20-F284-4438-BF90-5BC08014163D}" destId="{4F82B29C-4F02-4735-B010-4CDB74DC6D5D}" srcOrd="0" destOrd="0" presId="urn:microsoft.com/office/officeart/2005/8/layout/process4"/>
    <dgm:cxn modelId="{0D94383B-242F-4E0B-856F-ABE812783AB9}" type="presOf" srcId="{A1423FDF-4C4B-40A9-AD4B-84144851E929}" destId="{EC81679F-995C-4563-BF1E-DBBCD5B3F0C7}" srcOrd="0" destOrd="0" presId="urn:microsoft.com/office/officeart/2005/8/layout/process4"/>
    <dgm:cxn modelId="{D94AD43D-EDB2-4CC5-B2E9-776E6EA30C57}" srcId="{073979D8-7C6C-4769-AC2B-591C8CCD6EB0}" destId="{6E226D61-BA89-4469-86C4-1FEC1EE658FE}" srcOrd="1" destOrd="0" parTransId="{FC95617C-B161-4D3A-A448-4EC076E01FB5}" sibTransId="{9AD0ECA0-1EE8-4D77-B04A-6A84E3E032D3}"/>
    <dgm:cxn modelId="{4565C940-47A6-403D-BEA0-6219301F8E41}" srcId="{4C7130A3-6637-4527-B5F6-FEDD54296C76}" destId="{4F9AA1EB-C337-4E17-99B2-CE87A6BCE661}" srcOrd="0" destOrd="0" parTransId="{1FDAA803-7FE1-4F99-B8FF-B5A5810438C4}" sibTransId="{BFFCFB4C-1E5A-4094-A1C9-32EBB6B91CE5}"/>
    <dgm:cxn modelId="{0CA0FC5D-66DA-4FF8-B53B-B61A78471F7D}" type="presOf" srcId="{4C7130A3-6637-4527-B5F6-FEDD54296C76}" destId="{A7591690-3A11-4DC8-8208-400EB56715EF}" srcOrd="0" destOrd="0" presId="urn:microsoft.com/office/officeart/2005/8/layout/process4"/>
    <dgm:cxn modelId="{3F0D2946-46EF-4022-8BE0-3B02801D45B2}" type="presOf" srcId="{6E226D61-BA89-4469-86C4-1FEC1EE658FE}" destId="{20C6AEDC-4652-45D8-B584-0F055CC45166}" srcOrd="1" destOrd="0" presId="urn:microsoft.com/office/officeart/2005/8/layout/process4"/>
    <dgm:cxn modelId="{ADB98866-C523-433E-88DB-3149DB4F81C0}" srcId="{6E226D61-BA89-4469-86C4-1FEC1EE658FE}" destId="{A7A71095-3248-4F39-B1F6-AE00B3D97C8C}" srcOrd="0" destOrd="0" parTransId="{A388534E-32DE-4DA3-BB8A-B1208F71FDBB}" sibTransId="{41915D5A-93D3-43F2-A5D9-13018374618D}"/>
    <dgm:cxn modelId="{DEAAE948-4C61-4187-B371-EA66A1FCB5E5}" srcId="{A1423FDF-4C4B-40A9-AD4B-84144851E929}" destId="{E59A1294-6D36-4736-A139-47CB0E046B04}" srcOrd="0" destOrd="0" parTransId="{BA9D8913-A3A8-464D-850B-C593D284F8B8}" sibTransId="{C42AB3D7-3D18-4619-8A64-B4FB3D483958}"/>
    <dgm:cxn modelId="{CEFB804B-BBF9-4B74-BCFB-D13558959CEF}" type="presOf" srcId="{4F9AA1EB-C337-4E17-99B2-CE87A6BCE661}" destId="{C9CF4E06-C32E-471D-8A15-0BB8E3045D32}" srcOrd="0" destOrd="0" presId="urn:microsoft.com/office/officeart/2005/8/layout/process4"/>
    <dgm:cxn modelId="{3AD27453-A096-4D71-B2F2-9BAC0A3317EE}" type="presOf" srcId="{40BD806A-7EEC-41BB-AF60-78B690DBB22A}" destId="{06AEA13B-4A7E-4BD1-8908-FB16A9CAB44A}" srcOrd="0" destOrd="0" presId="urn:microsoft.com/office/officeart/2005/8/layout/process4"/>
    <dgm:cxn modelId="{CB3B467A-ECED-41E6-AE79-E72C5B149105}" type="presOf" srcId="{D81001CB-9571-48F8-8057-D8033715A3E3}" destId="{85CD2B95-6ED8-45CA-BFA3-5611544B4C3C}" srcOrd="1" destOrd="0" presId="urn:microsoft.com/office/officeart/2005/8/layout/process4"/>
    <dgm:cxn modelId="{184BAD9B-DCD1-425E-9778-3B315102643A}" type="presOf" srcId="{A1423FDF-4C4B-40A9-AD4B-84144851E929}" destId="{0F203F11-E0BC-4D9B-9A6D-C44514395D49}" srcOrd="1" destOrd="0" presId="urn:microsoft.com/office/officeart/2005/8/layout/process4"/>
    <dgm:cxn modelId="{130442B1-CD07-436F-A11E-36C277C3335E}" srcId="{073979D8-7C6C-4769-AC2B-591C8CCD6EB0}" destId="{A1423FDF-4C4B-40A9-AD4B-84144851E929}" srcOrd="4" destOrd="0" parTransId="{F3AC08CB-EA9A-4578-9FC6-F632F23BB09B}" sibTransId="{8AA6215C-AE07-4DC4-8322-E9A2AD84BD33}"/>
    <dgm:cxn modelId="{0F715FBD-89CD-4D33-AFD9-2A5981CCDB47}" type="presOf" srcId="{D81001CB-9571-48F8-8057-D8033715A3E3}" destId="{CE122B0F-CB3A-44E3-A819-519F6F234534}" srcOrd="0" destOrd="0" presId="urn:microsoft.com/office/officeart/2005/8/layout/process4"/>
    <dgm:cxn modelId="{5E2196CB-E828-40E3-ADD7-69F66C31111E}" type="presOf" srcId="{A7A71095-3248-4F39-B1F6-AE00B3D97C8C}" destId="{EB000B69-D634-4C87-A676-E4FD97B4C9F4}" srcOrd="0" destOrd="0" presId="urn:microsoft.com/office/officeart/2005/8/layout/process4"/>
    <dgm:cxn modelId="{9D9A35D3-9A36-423A-8B7A-FA3CF3F1F013}" type="presOf" srcId="{4C7130A3-6637-4527-B5F6-FEDD54296C76}" destId="{3A5FDF43-BAAD-4037-875A-4C769D5CCA91}" srcOrd="1" destOrd="0" presId="urn:microsoft.com/office/officeart/2005/8/layout/process4"/>
    <dgm:cxn modelId="{6FC8FBD9-7081-42C0-A133-44B91A8BFE08}" type="presOf" srcId="{6E226D61-BA89-4469-86C4-1FEC1EE658FE}" destId="{D80480F3-E923-45EC-90E2-E82C960D415C}" srcOrd="0" destOrd="0" presId="urn:microsoft.com/office/officeart/2005/8/layout/process4"/>
    <dgm:cxn modelId="{BEF925DA-3450-4288-AFA6-782009B4C5A8}" srcId="{D81001CB-9571-48F8-8057-D8033715A3E3}" destId="{6350AFD9-B6FA-49AE-A06E-0CE980F1B09B}" srcOrd="0" destOrd="0" parTransId="{453FF0F5-C7B3-4CB9-A285-235A9862D6D3}" sibTransId="{5FDD8C9C-7BF1-4FF1-AB57-E8DB92BA8655}"/>
    <dgm:cxn modelId="{131D05F5-4AA7-45AB-B32F-02C846E144C9}" srcId="{073979D8-7C6C-4769-AC2B-591C8CCD6EB0}" destId="{4C7130A3-6637-4527-B5F6-FEDD54296C76}" srcOrd="2" destOrd="0" parTransId="{1A8FE89E-BA58-4644-B209-DDE6D5C6DDF6}" sibTransId="{83A11683-5857-49D3-ADD3-D17E76179863}"/>
    <dgm:cxn modelId="{29B44BF5-D4F9-45D4-96CE-9E1D57A85530}" type="presOf" srcId="{6350AFD9-B6FA-49AE-A06E-0CE980F1B09B}" destId="{5BA5BDF9-9A11-420D-8F44-57EDE5090F37}" srcOrd="0" destOrd="0" presId="urn:microsoft.com/office/officeart/2005/8/layout/process4"/>
    <dgm:cxn modelId="{E78783FB-F4A2-47C2-AA67-07C884087821}" type="presOf" srcId="{073979D8-7C6C-4769-AC2B-591C8CCD6EB0}" destId="{6EF88CCD-9D35-4010-B57D-621C6C4EA892}" srcOrd="0" destOrd="0" presId="urn:microsoft.com/office/officeart/2005/8/layout/process4"/>
    <dgm:cxn modelId="{6654B6FD-EE62-4AB2-BF4F-BDEBA465F2B9}" srcId="{073979D8-7C6C-4769-AC2B-591C8CCD6EB0}" destId="{D81001CB-9571-48F8-8057-D8033715A3E3}" srcOrd="0" destOrd="0" parTransId="{815A266B-5A60-4BBA-86B2-66B6700EC851}" sibTransId="{C76031C4-C579-49F4-9224-7F097E8AA83A}"/>
    <dgm:cxn modelId="{66A890B7-475E-4A26-B053-411F10DD33FA}" type="presParOf" srcId="{6EF88CCD-9D35-4010-B57D-621C6C4EA892}" destId="{3AE9AEC4-CB9A-4A14-B2C0-8D4226EB3E58}" srcOrd="0" destOrd="0" presId="urn:microsoft.com/office/officeart/2005/8/layout/process4"/>
    <dgm:cxn modelId="{1B62DE5A-D442-454F-B4AA-338EEFFA87A9}" type="presParOf" srcId="{3AE9AEC4-CB9A-4A14-B2C0-8D4226EB3E58}" destId="{EC81679F-995C-4563-BF1E-DBBCD5B3F0C7}" srcOrd="0" destOrd="0" presId="urn:microsoft.com/office/officeart/2005/8/layout/process4"/>
    <dgm:cxn modelId="{1A283F3A-ED4A-4CE3-A950-12D5E36D6DB3}" type="presParOf" srcId="{3AE9AEC4-CB9A-4A14-B2C0-8D4226EB3E58}" destId="{0F203F11-E0BC-4D9B-9A6D-C44514395D49}" srcOrd="1" destOrd="0" presId="urn:microsoft.com/office/officeart/2005/8/layout/process4"/>
    <dgm:cxn modelId="{6E98E629-6EAB-4506-B04D-7FC785EB1562}" type="presParOf" srcId="{3AE9AEC4-CB9A-4A14-B2C0-8D4226EB3E58}" destId="{19975FF5-C74B-43BF-97AD-E082E534DDCC}" srcOrd="2" destOrd="0" presId="urn:microsoft.com/office/officeart/2005/8/layout/process4"/>
    <dgm:cxn modelId="{A618385D-B7FC-4F48-A1EC-A7B63235787A}" type="presParOf" srcId="{19975FF5-C74B-43BF-97AD-E082E534DDCC}" destId="{45815A8B-5ED5-4A56-B2D3-13A05A6DCF04}" srcOrd="0" destOrd="0" presId="urn:microsoft.com/office/officeart/2005/8/layout/process4"/>
    <dgm:cxn modelId="{C1F85EFC-3E81-4527-A9E3-C2DE8A04F991}" type="presParOf" srcId="{6EF88CCD-9D35-4010-B57D-621C6C4EA892}" destId="{522C30AD-14AD-456A-9965-53B8D6B5B055}" srcOrd="1" destOrd="0" presId="urn:microsoft.com/office/officeart/2005/8/layout/process4"/>
    <dgm:cxn modelId="{D0510798-0522-4EC5-90C1-972EEBF18B62}" type="presParOf" srcId="{6EF88CCD-9D35-4010-B57D-621C6C4EA892}" destId="{B3B50E86-67F4-42B9-9F33-90B053FEC10B}" srcOrd="2" destOrd="0" presId="urn:microsoft.com/office/officeart/2005/8/layout/process4"/>
    <dgm:cxn modelId="{CE093FB4-3305-4E69-9937-2A7B3A6F4B89}" type="presParOf" srcId="{B3B50E86-67F4-42B9-9F33-90B053FEC10B}" destId="{4F82B29C-4F02-4735-B010-4CDB74DC6D5D}" srcOrd="0" destOrd="0" presId="urn:microsoft.com/office/officeart/2005/8/layout/process4"/>
    <dgm:cxn modelId="{3C7F536E-656B-45B1-9803-6905AD107BA5}" type="presParOf" srcId="{B3B50E86-67F4-42B9-9F33-90B053FEC10B}" destId="{C43F290E-FF59-4243-B31C-E24949DF0B1B}" srcOrd="1" destOrd="0" presId="urn:microsoft.com/office/officeart/2005/8/layout/process4"/>
    <dgm:cxn modelId="{65A36170-56D4-4CA7-AED9-95CC03A04F10}" type="presParOf" srcId="{B3B50E86-67F4-42B9-9F33-90B053FEC10B}" destId="{460C5749-608B-4042-96CD-FF34C4F2C37F}" srcOrd="2" destOrd="0" presId="urn:microsoft.com/office/officeart/2005/8/layout/process4"/>
    <dgm:cxn modelId="{A442044E-C51F-4CA6-91B3-048DC84F43D7}" type="presParOf" srcId="{460C5749-608B-4042-96CD-FF34C4F2C37F}" destId="{06AEA13B-4A7E-4BD1-8908-FB16A9CAB44A}" srcOrd="0" destOrd="0" presId="urn:microsoft.com/office/officeart/2005/8/layout/process4"/>
    <dgm:cxn modelId="{2F8D112E-9595-45F2-A014-EEC322D5F321}" type="presParOf" srcId="{6EF88CCD-9D35-4010-B57D-621C6C4EA892}" destId="{CEB07BDC-F4E1-4340-BB17-08F9A030917B}" srcOrd="3" destOrd="0" presId="urn:microsoft.com/office/officeart/2005/8/layout/process4"/>
    <dgm:cxn modelId="{663820E1-949B-4AB4-8ED2-D1F7B5BEFD6D}" type="presParOf" srcId="{6EF88CCD-9D35-4010-B57D-621C6C4EA892}" destId="{B9165384-570D-4863-A4A7-2166D4ADACF6}" srcOrd="4" destOrd="0" presId="urn:microsoft.com/office/officeart/2005/8/layout/process4"/>
    <dgm:cxn modelId="{37492D5D-64E9-4A45-BE42-3223FADE93DA}" type="presParOf" srcId="{B9165384-570D-4863-A4A7-2166D4ADACF6}" destId="{A7591690-3A11-4DC8-8208-400EB56715EF}" srcOrd="0" destOrd="0" presId="urn:microsoft.com/office/officeart/2005/8/layout/process4"/>
    <dgm:cxn modelId="{1CB5EE02-9676-441D-B39A-6EA95B1CF2A5}" type="presParOf" srcId="{B9165384-570D-4863-A4A7-2166D4ADACF6}" destId="{3A5FDF43-BAAD-4037-875A-4C769D5CCA91}" srcOrd="1" destOrd="0" presId="urn:microsoft.com/office/officeart/2005/8/layout/process4"/>
    <dgm:cxn modelId="{9619EADE-F219-4E34-8511-C717CA77C147}" type="presParOf" srcId="{B9165384-570D-4863-A4A7-2166D4ADACF6}" destId="{95BB11FE-77A3-42A3-A71B-FCC95285B5AF}" srcOrd="2" destOrd="0" presId="urn:microsoft.com/office/officeart/2005/8/layout/process4"/>
    <dgm:cxn modelId="{414A2865-A1D4-425C-A2F8-60E1591D1CC3}" type="presParOf" srcId="{95BB11FE-77A3-42A3-A71B-FCC95285B5AF}" destId="{C9CF4E06-C32E-471D-8A15-0BB8E3045D32}" srcOrd="0" destOrd="0" presId="urn:microsoft.com/office/officeart/2005/8/layout/process4"/>
    <dgm:cxn modelId="{5C27D219-4DB0-46AD-9980-EF3E6C0B3845}" type="presParOf" srcId="{6EF88CCD-9D35-4010-B57D-621C6C4EA892}" destId="{461BA67E-9630-4DDA-9201-E84943E162DC}" srcOrd="5" destOrd="0" presId="urn:microsoft.com/office/officeart/2005/8/layout/process4"/>
    <dgm:cxn modelId="{74C44507-661C-49B7-A8CB-C8A5673E8D18}" type="presParOf" srcId="{6EF88CCD-9D35-4010-B57D-621C6C4EA892}" destId="{9E85B5CE-527E-4192-9E39-5FCA89D4EA56}" srcOrd="6" destOrd="0" presId="urn:microsoft.com/office/officeart/2005/8/layout/process4"/>
    <dgm:cxn modelId="{E223A055-DBFC-4372-8384-3472700E4F36}" type="presParOf" srcId="{9E85B5CE-527E-4192-9E39-5FCA89D4EA56}" destId="{D80480F3-E923-45EC-90E2-E82C960D415C}" srcOrd="0" destOrd="0" presId="urn:microsoft.com/office/officeart/2005/8/layout/process4"/>
    <dgm:cxn modelId="{75F8F2EB-9987-4EF6-8A9E-538612E52682}" type="presParOf" srcId="{9E85B5CE-527E-4192-9E39-5FCA89D4EA56}" destId="{20C6AEDC-4652-45D8-B584-0F055CC45166}" srcOrd="1" destOrd="0" presId="urn:microsoft.com/office/officeart/2005/8/layout/process4"/>
    <dgm:cxn modelId="{8EDE33B5-D750-49CB-A57D-D7CE151227BA}" type="presParOf" srcId="{9E85B5CE-527E-4192-9E39-5FCA89D4EA56}" destId="{4810EC98-DE69-4D5F-B0AD-449A7EA1A1B4}" srcOrd="2" destOrd="0" presId="urn:microsoft.com/office/officeart/2005/8/layout/process4"/>
    <dgm:cxn modelId="{535ADF9B-6FFE-4AF3-BD10-975C24835841}" type="presParOf" srcId="{4810EC98-DE69-4D5F-B0AD-449A7EA1A1B4}" destId="{EB000B69-D634-4C87-A676-E4FD97B4C9F4}" srcOrd="0" destOrd="0" presId="urn:microsoft.com/office/officeart/2005/8/layout/process4"/>
    <dgm:cxn modelId="{E10ED0A6-FD37-413E-922E-891213B3F047}" type="presParOf" srcId="{6EF88CCD-9D35-4010-B57D-621C6C4EA892}" destId="{1C7ABC3A-46EC-4728-AF75-D063FE87A0AA}" srcOrd="7" destOrd="0" presId="urn:microsoft.com/office/officeart/2005/8/layout/process4"/>
    <dgm:cxn modelId="{6C8AF245-75D3-4EEC-AC2B-E34680837C58}" type="presParOf" srcId="{6EF88CCD-9D35-4010-B57D-621C6C4EA892}" destId="{D5514A29-0DFF-440A-BC1F-C6394E8EB241}" srcOrd="8" destOrd="0" presId="urn:microsoft.com/office/officeart/2005/8/layout/process4"/>
    <dgm:cxn modelId="{5C24FCB8-4194-463C-869D-B62089DBCA87}" type="presParOf" srcId="{D5514A29-0DFF-440A-BC1F-C6394E8EB241}" destId="{CE122B0F-CB3A-44E3-A819-519F6F234534}" srcOrd="0" destOrd="0" presId="urn:microsoft.com/office/officeart/2005/8/layout/process4"/>
    <dgm:cxn modelId="{DFAA4DDF-C0C0-4EC3-AD39-02886727A048}" type="presParOf" srcId="{D5514A29-0DFF-440A-BC1F-C6394E8EB241}" destId="{85CD2B95-6ED8-45CA-BFA3-5611544B4C3C}" srcOrd="1" destOrd="0" presId="urn:microsoft.com/office/officeart/2005/8/layout/process4"/>
    <dgm:cxn modelId="{417AB79C-42E3-4C2A-A430-41C9E8079CDD}" type="presParOf" srcId="{D5514A29-0DFF-440A-BC1F-C6394E8EB241}" destId="{B1A60432-343F-4126-9055-8786590D8184}" srcOrd="2" destOrd="0" presId="urn:microsoft.com/office/officeart/2005/8/layout/process4"/>
    <dgm:cxn modelId="{FBBD6761-7014-4054-A596-F7F7099C7995}" type="presParOf" srcId="{B1A60432-343F-4126-9055-8786590D8184}" destId="{5BA5BDF9-9A11-420D-8F44-57EDE5090F3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1D3EBCD-2977-49DC-B36A-5E59E4434362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EC6AF4B-9D2D-4B31-B7DB-F795087FB20F}">
      <dgm:prSet phldrT="[Text]" custT="1"/>
      <dgm:spPr/>
      <dgm:t>
        <a:bodyPr/>
        <a:lstStyle/>
        <a:p>
          <a:r>
            <a:rPr lang="en-US" sz="2400" b="0" dirty="0">
              <a:latin typeface="Calibri" panose="020F0502020204030204" pitchFamily="34" charset="0"/>
            </a:rPr>
            <a:t>&lt;table&gt; &lt;/table&gt; </a:t>
          </a:r>
        </a:p>
      </dgm:t>
    </dgm:pt>
    <dgm:pt modelId="{B269DFD2-5806-4C8C-8A07-19CDE9B1CE21}" type="parTrans" cxnId="{2AA29149-EC5D-41F7-AF09-EB00529B7ABF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BCA9B603-CA21-4394-9C87-B300B6EA07F7}" type="sibTrans" cxnId="{2AA29149-EC5D-41F7-AF09-EB00529B7ABF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281975E7-DD2E-4906-87A6-DD23677BF53B}">
      <dgm:prSet phldrT="[Text]" custT="1"/>
      <dgm:spPr/>
      <dgm:t>
        <a:bodyPr/>
        <a:lstStyle/>
        <a:p>
          <a:r>
            <a:rPr lang="en-US" sz="2400" b="0" dirty="0">
              <a:latin typeface="Calibri" panose="020F0502020204030204" pitchFamily="34" charset="0"/>
            </a:rPr>
            <a:t>&lt;</a:t>
          </a:r>
          <a:r>
            <a:rPr lang="en-US" sz="2400" b="0" dirty="0" err="1">
              <a:latin typeface="Calibri" panose="020F0502020204030204" pitchFamily="34" charset="0"/>
            </a:rPr>
            <a:t>tr</a:t>
          </a:r>
          <a:r>
            <a:rPr lang="en-US" sz="2400" b="0" dirty="0">
              <a:latin typeface="Calibri" panose="020F0502020204030204" pitchFamily="34" charset="0"/>
            </a:rPr>
            <a:t>&gt; &lt;/</a:t>
          </a:r>
          <a:r>
            <a:rPr lang="en-US" sz="2400" b="0" dirty="0" err="1">
              <a:latin typeface="Calibri" panose="020F0502020204030204" pitchFamily="34" charset="0"/>
            </a:rPr>
            <a:t>tr</a:t>
          </a:r>
          <a:r>
            <a:rPr lang="en-US" sz="2400" b="0" dirty="0">
              <a:latin typeface="Calibri" panose="020F0502020204030204" pitchFamily="34" charset="0"/>
            </a:rPr>
            <a:t>&gt; </a:t>
          </a:r>
        </a:p>
      </dgm:t>
    </dgm:pt>
    <dgm:pt modelId="{F865EBEC-8F93-47B6-8A47-B435AE781412}" type="parTrans" cxnId="{2C60766A-C05E-447B-957E-508181963840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24D07491-BC52-4E40-B2D0-54BC4289C9B5}" type="sibTrans" cxnId="{2C60766A-C05E-447B-957E-508181963840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8DCC077B-1AB5-48ED-8B27-D8CBBDC046DA}">
      <dgm:prSet phldrT="[Text]" custT="1"/>
      <dgm:spPr/>
      <dgm:t>
        <a:bodyPr/>
        <a:lstStyle/>
        <a:p>
          <a:r>
            <a:rPr lang="en-US" sz="2400" b="0" dirty="0">
              <a:latin typeface="Calibri" panose="020F0502020204030204" pitchFamily="34" charset="0"/>
            </a:rPr>
            <a:t>&lt;td&gt; &lt;/td&gt; </a:t>
          </a:r>
        </a:p>
      </dgm:t>
    </dgm:pt>
    <dgm:pt modelId="{201DF067-23DA-4410-B186-A4E15072ABB2}" type="parTrans" cxnId="{D30FDA76-BFAF-4564-A8C3-DCE088808A23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49AB434E-8156-408E-A5D2-46BFE2407602}" type="sibTrans" cxnId="{D30FDA76-BFAF-4564-A8C3-DCE088808A23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5F40D469-9317-41DE-9B19-A7D3DAC5001F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</a:rPr>
            <a:t>container for elements to create a table in HTML</a:t>
          </a:r>
        </a:p>
      </dgm:t>
    </dgm:pt>
    <dgm:pt modelId="{0FF3D1C5-B28E-40E8-B71A-6B8C7F488CDA}" type="parTrans" cxnId="{F70FF4A3-BE1A-471B-A0D7-19CBA94CA4BB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8F473393-3724-4B88-AF38-795F9D6B1738}" type="sibTrans" cxnId="{F70FF4A3-BE1A-471B-A0D7-19CBA94CA4BB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94806D39-5BC1-4DDC-923A-6FE7887D1665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</a:rPr>
            <a:t>creates a new table row</a:t>
          </a:r>
        </a:p>
      </dgm:t>
    </dgm:pt>
    <dgm:pt modelId="{D3A5A29F-B648-4FBA-9F96-0407647218CF}" type="parTrans" cxnId="{BF76E734-52E8-4B0B-A516-F6E95F8F23D9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8708E651-F8BE-42F9-ABAD-824F3B8C1AFA}" type="sibTrans" cxnId="{BF76E734-52E8-4B0B-A516-F6E95F8F23D9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26D555AE-37EC-4E52-983D-7ED36826514E}">
      <dgm:prSet custT="1"/>
      <dgm:spPr/>
      <dgm:t>
        <a:bodyPr/>
        <a:lstStyle/>
        <a:p>
          <a:r>
            <a:rPr lang="en-US" sz="2000">
              <a:latin typeface="Calibri" panose="020F0502020204030204" pitchFamily="34" charset="0"/>
            </a:rPr>
            <a:t>creates a new table cell</a:t>
          </a:r>
        </a:p>
      </dgm:t>
    </dgm:pt>
    <dgm:pt modelId="{7355DD38-03E4-48A7-AE31-C490B8AF1D47}" type="parTrans" cxnId="{27CB7A9F-1F12-4187-995D-E9C23893830D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11D7C398-5F6D-4839-948B-76AFC2566D1A}" type="sibTrans" cxnId="{27CB7A9F-1F12-4187-995D-E9C23893830D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A2B78F5A-C673-48F7-AD54-C9F6C4156229}">
      <dgm:prSet custT="1"/>
      <dgm:spPr/>
      <dgm:t>
        <a:bodyPr/>
        <a:lstStyle/>
        <a:p>
          <a:r>
            <a:rPr lang="en-US" sz="2400" b="0" dirty="0">
              <a:latin typeface="Calibri" panose="020F0502020204030204" pitchFamily="34" charset="0"/>
            </a:rPr>
            <a:t>&lt;</a:t>
          </a:r>
          <a:r>
            <a:rPr lang="en-US" sz="2400" b="0" dirty="0" err="1">
              <a:latin typeface="Calibri" panose="020F0502020204030204" pitchFamily="34" charset="0"/>
            </a:rPr>
            <a:t>th</a:t>
          </a:r>
          <a:r>
            <a:rPr lang="en-US" sz="2400" b="0" dirty="0">
              <a:latin typeface="Calibri" panose="020F0502020204030204" pitchFamily="34" charset="0"/>
            </a:rPr>
            <a:t>&gt; &lt;/</a:t>
          </a:r>
          <a:r>
            <a:rPr lang="en-US" sz="2400" b="0" dirty="0" err="1">
              <a:latin typeface="Calibri" panose="020F0502020204030204" pitchFamily="34" charset="0"/>
            </a:rPr>
            <a:t>th</a:t>
          </a:r>
          <a:r>
            <a:rPr lang="en-US" sz="2400" b="0" dirty="0">
              <a:latin typeface="Calibri" panose="020F0502020204030204" pitchFamily="34" charset="0"/>
            </a:rPr>
            <a:t>&gt;  (optional)</a:t>
          </a:r>
        </a:p>
      </dgm:t>
    </dgm:pt>
    <dgm:pt modelId="{419D8654-18CB-49BD-960E-0C32F495BB82}" type="parTrans" cxnId="{58879A83-81C8-4AE2-8007-B298D10F2E49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AF6ADCFC-436C-499A-8645-8FEB544873CD}" type="sibTrans" cxnId="{58879A83-81C8-4AE2-8007-B298D10F2E49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03737027-4E43-4C92-B505-9870AC6A023D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</a:rPr>
            <a:t>creates a new table header cell; is used in place of td element for that cell. </a:t>
          </a:r>
        </a:p>
      </dgm:t>
    </dgm:pt>
    <dgm:pt modelId="{61468DBE-036A-46CB-9C4C-746EB74AB6B2}" type="parTrans" cxnId="{65AD499F-E375-4F99-A10B-118485547AA0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1264731D-C834-4A30-8F42-BC21AEF3A0CA}" type="sibTrans" cxnId="{65AD499F-E375-4F99-A10B-118485547AA0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226DADF5-528C-402A-8A28-455F9C81885E}" type="pres">
      <dgm:prSet presAssocID="{21D3EBCD-2977-49DC-B36A-5E59E4434362}" presName="Name0" presStyleCnt="0">
        <dgm:presLayoutVars>
          <dgm:dir/>
          <dgm:animLvl val="lvl"/>
          <dgm:resizeHandles val="exact"/>
        </dgm:presLayoutVars>
      </dgm:prSet>
      <dgm:spPr/>
    </dgm:pt>
    <dgm:pt modelId="{87013F2F-7FB4-4DAC-9C6C-3D313656C909}" type="pres">
      <dgm:prSet presAssocID="{6EC6AF4B-9D2D-4B31-B7DB-F795087FB20F}" presName="linNode" presStyleCnt="0"/>
      <dgm:spPr/>
    </dgm:pt>
    <dgm:pt modelId="{798455A9-EB16-4072-BB36-A7B727810CEA}" type="pres">
      <dgm:prSet presAssocID="{6EC6AF4B-9D2D-4B31-B7DB-F795087FB20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0153E98-2660-4E71-AFEC-DAEB1FCB7108}" type="pres">
      <dgm:prSet presAssocID="{6EC6AF4B-9D2D-4B31-B7DB-F795087FB20F}" presName="descendantText" presStyleLbl="alignAccFollowNode1" presStyleIdx="0" presStyleCnt="4">
        <dgm:presLayoutVars>
          <dgm:bulletEnabled val="1"/>
        </dgm:presLayoutVars>
      </dgm:prSet>
      <dgm:spPr/>
    </dgm:pt>
    <dgm:pt modelId="{7478020E-CA48-4CA8-9D25-2DBB31134063}" type="pres">
      <dgm:prSet presAssocID="{BCA9B603-CA21-4394-9C87-B300B6EA07F7}" presName="sp" presStyleCnt="0"/>
      <dgm:spPr/>
    </dgm:pt>
    <dgm:pt modelId="{42CA5645-46B0-4788-A7C0-A6F01A25BCBA}" type="pres">
      <dgm:prSet presAssocID="{281975E7-DD2E-4906-87A6-DD23677BF53B}" presName="linNode" presStyleCnt="0"/>
      <dgm:spPr/>
    </dgm:pt>
    <dgm:pt modelId="{419B1579-C3B9-435A-8F7F-6E1C7EF80661}" type="pres">
      <dgm:prSet presAssocID="{281975E7-DD2E-4906-87A6-DD23677BF53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9E7010F-DEB6-4A71-8497-DF0BC4D6081B}" type="pres">
      <dgm:prSet presAssocID="{281975E7-DD2E-4906-87A6-DD23677BF53B}" presName="descendantText" presStyleLbl="alignAccFollowNode1" presStyleIdx="1" presStyleCnt="4">
        <dgm:presLayoutVars>
          <dgm:bulletEnabled val="1"/>
        </dgm:presLayoutVars>
      </dgm:prSet>
      <dgm:spPr/>
    </dgm:pt>
    <dgm:pt modelId="{DE1ED831-4E9A-452F-B684-CBE78F80B249}" type="pres">
      <dgm:prSet presAssocID="{24D07491-BC52-4E40-B2D0-54BC4289C9B5}" presName="sp" presStyleCnt="0"/>
      <dgm:spPr/>
    </dgm:pt>
    <dgm:pt modelId="{442E842D-B5C0-4842-ABFA-295914E634CD}" type="pres">
      <dgm:prSet presAssocID="{8DCC077B-1AB5-48ED-8B27-D8CBBDC046DA}" presName="linNode" presStyleCnt="0"/>
      <dgm:spPr/>
    </dgm:pt>
    <dgm:pt modelId="{DEF2E42C-8505-4F57-9440-EE5AAE042BAB}" type="pres">
      <dgm:prSet presAssocID="{8DCC077B-1AB5-48ED-8B27-D8CBBDC046D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35B06D3-6995-4145-A784-4436799EA19C}" type="pres">
      <dgm:prSet presAssocID="{8DCC077B-1AB5-48ED-8B27-D8CBBDC046DA}" presName="descendantText" presStyleLbl="alignAccFollowNode1" presStyleIdx="2" presStyleCnt="4">
        <dgm:presLayoutVars>
          <dgm:bulletEnabled val="1"/>
        </dgm:presLayoutVars>
      </dgm:prSet>
      <dgm:spPr/>
    </dgm:pt>
    <dgm:pt modelId="{7870424C-E626-4B22-A6DB-704769B7392E}" type="pres">
      <dgm:prSet presAssocID="{49AB434E-8156-408E-A5D2-46BFE2407602}" presName="sp" presStyleCnt="0"/>
      <dgm:spPr/>
    </dgm:pt>
    <dgm:pt modelId="{D341EA64-09BF-4489-8797-FFB7E648A381}" type="pres">
      <dgm:prSet presAssocID="{A2B78F5A-C673-48F7-AD54-C9F6C4156229}" presName="linNode" presStyleCnt="0"/>
      <dgm:spPr/>
    </dgm:pt>
    <dgm:pt modelId="{409BC193-FDE8-4274-8B21-899A3C67E331}" type="pres">
      <dgm:prSet presAssocID="{A2B78F5A-C673-48F7-AD54-C9F6C4156229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D5281C6-053A-4C8A-8F2D-B5569E363A0A}" type="pres">
      <dgm:prSet presAssocID="{A2B78F5A-C673-48F7-AD54-C9F6C4156229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2E997516-9BB4-4A9B-84A8-0B2D988B6AD0}" type="presOf" srcId="{A2B78F5A-C673-48F7-AD54-C9F6C4156229}" destId="{409BC193-FDE8-4274-8B21-899A3C67E331}" srcOrd="0" destOrd="0" presId="urn:microsoft.com/office/officeart/2005/8/layout/vList5"/>
    <dgm:cxn modelId="{0041D92B-7433-447A-B47A-A50F0C30E20A}" type="presOf" srcId="{8DCC077B-1AB5-48ED-8B27-D8CBBDC046DA}" destId="{DEF2E42C-8505-4F57-9440-EE5AAE042BAB}" srcOrd="0" destOrd="0" presId="urn:microsoft.com/office/officeart/2005/8/layout/vList5"/>
    <dgm:cxn modelId="{BF76E734-52E8-4B0B-A516-F6E95F8F23D9}" srcId="{281975E7-DD2E-4906-87A6-DD23677BF53B}" destId="{94806D39-5BC1-4DDC-923A-6FE7887D1665}" srcOrd="0" destOrd="0" parTransId="{D3A5A29F-B648-4FBA-9F96-0407647218CF}" sibTransId="{8708E651-F8BE-42F9-ABAD-824F3B8C1AFA}"/>
    <dgm:cxn modelId="{508D3E48-EB6B-4BBC-979D-6B38F248FB2C}" type="presOf" srcId="{5F40D469-9317-41DE-9B19-A7D3DAC5001F}" destId="{10153E98-2660-4E71-AFEC-DAEB1FCB7108}" srcOrd="0" destOrd="0" presId="urn:microsoft.com/office/officeart/2005/8/layout/vList5"/>
    <dgm:cxn modelId="{2AA29149-EC5D-41F7-AF09-EB00529B7ABF}" srcId="{21D3EBCD-2977-49DC-B36A-5E59E4434362}" destId="{6EC6AF4B-9D2D-4B31-B7DB-F795087FB20F}" srcOrd="0" destOrd="0" parTransId="{B269DFD2-5806-4C8C-8A07-19CDE9B1CE21}" sibTransId="{BCA9B603-CA21-4394-9C87-B300B6EA07F7}"/>
    <dgm:cxn modelId="{2C60766A-C05E-447B-957E-508181963840}" srcId="{21D3EBCD-2977-49DC-B36A-5E59E4434362}" destId="{281975E7-DD2E-4906-87A6-DD23677BF53B}" srcOrd="1" destOrd="0" parTransId="{F865EBEC-8F93-47B6-8A47-B435AE781412}" sibTransId="{24D07491-BC52-4E40-B2D0-54BC4289C9B5}"/>
    <dgm:cxn modelId="{78117152-4006-42AE-B894-731CB4810E4D}" type="presOf" srcId="{6EC6AF4B-9D2D-4B31-B7DB-F795087FB20F}" destId="{798455A9-EB16-4072-BB36-A7B727810CEA}" srcOrd="0" destOrd="0" presId="urn:microsoft.com/office/officeart/2005/8/layout/vList5"/>
    <dgm:cxn modelId="{D30FDA76-BFAF-4564-A8C3-DCE088808A23}" srcId="{21D3EBCD-2977-49DC-B36A-5E59E4434362}" destId="{8DCC077B-1AB5-48ED-8B27-D8CBBDC046DA}" srcOrd="2" destOrd="0" parTransId="{201DF067-23DA-4410-B186-A4E15072ABB2}" sibTransId="{49AB434E-8156-408E-A5D2-46BFE2407602}"/>
    <dgm:cxn modelId="{58879A83-81C8-4AE2-8007-B298D10F2E49}" srcId="{21D3EBCD-2977-49DC-B36A-5E59E4434362}" destId="{A2B78F5A-C673-48F7-AD54-C9F6C4156229}" srcOrd="3" destOrd="0" parTransId="{419D8654-18CB-49BD-960E-0C32F495BB82}" sibTransId="{AF6ADCFC-436C-499A-8645-8FEB544873CD}"/>
    <dgm:cxn modelId="{EE75B584-15FB-453B-B577-21B6FC1DB242}" type="presOf" srcId="{281975E7-DD2E-4906-87A6-DD23677BF53B}" destId="{419B1579-C3B9-435A-8F7F-6E1C7EF80661}" srcOrd="0" destOrd="0" presId="urn:microsoft.com/office/officeart/2005/8/layout/vList5"/>
    <dgm:cxn modelId="{65AD499F-E375-4F99-A10B-118485547AA0}" srcId="{A2B78F5A-C673-48F7-AD54-C9F6C4156229}" destId="{03737027-4E43-4C92-B505-9870AC6A023D}" srcOrd="0" destOrd="0" parTransId="{61468DBE-036A-46CB-9C4C-746EB74AB6B2}" sibTransId="{1264731D-C834-4A30-8F42-BC21AEF3A0CA}"/>
    <dgm:cxn modelId="{27CB7A9F-1F12-4187-995D-E9C23893830D}" srcId="{8DCC077B-1AB5-48ED-8B27-D8CBBDC046DA}" destId="{26D555AE-37EC-4E52-983D-7ED36826514E}" srcOrd="0" destOrd="0" parTransId="{7355DD38-03E4-48A7-AE31-C490B8AF1D47}" sibTransId="{11D7C398-5F6D-4839-948B-76AFC2566D1A}"/>
    <dgm:cxn modelId="{F70FF4A3-BE1A-471B-A0D7-19CBA94CA4BB}" srcId="{6EC6AF4B-9D2D-4B31-B7DB-F795087FB20F}" destId="{5F40D469-9317-41DE-9B19-A7D3DAC5001F}" srcOrd="0" destOrd="0" parTransId="{0FF3D1C5-B28E-40E8-B71A-6B8C7F488CDA}" sibTransId="{8F473393-3724-4B88-AF38-795F9D6B1738}"/>
    <dgm:cxn modelId="{F23643E6-EF05-4DDA-9F7E-58EDB66D2A01}" type="presOf" srcId="{94806D39-5BC1-4DDC-923A-6FE7887D1665}" destId="{29E7010F-DEB6-4A71-8497-DF0BC4D6081B}" srcOrd="0" destOrd="0" presId="urn:microsoft.com/office/officeart/2005/8/layout/vList5"/>
    <dgm:cxn modelId="{B5B367EA-BEC9-43C5-8967-48BD0FBC23F0}" type="presOf" srcId="{03737027-4E43-4C92-B505-9870AC6A023D}" destId="{AD5281C6-053A-4C8A-8F2D-B5569E363A0A}" srcOrd="0" destOrd="0" presId="urn:microsoft.com/office/officeart/2005/8/layout/vList5"/>
    <dgm:cxn modelId="{374320EF-DC87-4771-9F48-49AC70DA650D}" type="presOf" srcId="{26D555AE-37EC-4E52-983D-7ED36826514E}" destId="{735B06D3-6995-4145-A784-4436799EA19C}" srcOrd="0" destOrd="0" presId="urn:microsoft.com/office/officeart/2005/8/layout/vList5"/>
    <dgm:cxn modelId="{2CFD45F3-7A71-48A4-B172-4512BCDE32C0}" type="presOf" srcId="{21D3EBCD-2977-49DC-B36A-5E59E4434362}" destId="{226DADF5-528C-402A-8A28-455F9C81885E}" srcOrd="0" destOrd="0" presId="urn:microsoft.com/office/officeart/2005/8/layout/vList5"/>
    <dgm:cxn modelId="{8F42A512-4655-4CBD-BE86-12AC9FF2C3B7}" type="presParOf" srcId="{226DADF5-528C-402A-8A28-455F9C81885E}" destId="{87013F2F-7FB4-4DAC-9C6C-3D313656C909}" srcOrd="0" destOrd="0" presId="urn:microsoft.com/office/officeart/2005/8/layout/vList5"/>
    <dgm:cxn modelId="{9986C331-A355-4F14-98A0-BCF497635F96}" type="presParOf" srcId="{87013F2F-7FB4-4DAC-9C6C-3D313656C909}" destId="{798455A9-EB16-4072-BB36-A7B727810CEA}" srcOrd="0" destOrd="0" presId="urn:microsoft.com/office/officeart/2005/8/layout/vList5"/>
    <dgm:cxn modelId="{4A141DC5-594D-40BD-98A4-B3020433E215}" type="presParOf" srcId="{87013F2F-7FB4-4DAC-9C6C-3D313656C909}" destId="{10153E98-2660-4E71-AFEC-DAEB1FCB7108}" srcOrd="1" destOrd="0" presId="urn:microsoft.com/office/officeart/2005/8/layout/vList5"/>
    <dgm:cxn modelId="{6FC490C0-ABF0-4450-8DDD-1E8A3068A4B2}" type="presParOf" srcId="{226DADF5-528C-402A-8A28-455F9C81885E}" destId="{7478020E-CA48-4CA8-9D25-2DBB31134063}" srcOrd="1" destOrd="0" presId="urn:microsoft.com/office/officeart/2005/8/layout/vList5"/>
    <dgm:cxn modelId="{88FB8A93-6982-4969-B632-DB27583B504C}" type="presParOf" srcId="{226DADF5-528C-402A-8A28-455F9C81885E}" destId="{42CA5645-46B0-4788-A7C0-A6F01A25BCBA}" srcOrd="2" destOrd="0" presId="urn:microsoft.com/office/officeart/2005/8/layout/vList5"/>
    <dgm:cxn modelId="{7816EE36-FB03-4169-9B71-7BBED050DB4A}" type="presParOf" srcId="{42CA5645-46B0-4788-A7C0-A6F01A25BCBA}" destId="{419B1579-C3B9-435A-8F7F-6E1C7EF80661}" srcOrd="0" destOrd="0" presId="urn:microsoft.com/office/officeart/2005/8/layout/vList5"/>
    <dgm:cxn modelId="{8DDF9593-3AD5-4AEC-8AEE-7B15687223C8}" type="presParOf" srcId="{42CA5645-46B0-4788-A7C0-A6F01A25BCBA}" destId="{29E7010F-DEB6-4A71-8497-DF0BC4D6081B}" srcOrd="1" destOrd="0" presId="urn:microsoft.com/office/officeart/2005/8/layout/vList5"/>
    <dgm:cxn modelId="{F5F9F948-50B6-4ED4-B76F-9EF308C18561}" type="presParOf" srcId="{226DADF5-528C-402A-8A28-455F9C81885E}" destId="{DE1ED831-4E9A-452F-B684-CBE78F80B249}" srcOrd="3" destOrd="0" presId="urn:microsoft.com/office/officeart/2005/8/layout/vList5"/>
    <dgm:cxn modelId="{10FD9C94-6B72-447C-971E-DFD2F6D7DAB7}" type="presParOf" srcId="{226DADF5-528C-402A-8A28-455F9C81885E}" destId="{442E842D-B5C0-4842-ABFA-295914E634CD}" srcOrd="4" destOrd="0" presId="urn:microsoft.com/office/officeart/2005/8/layout/vList5"/>
    <dgm:cxn modelId="{471017E1-16FD-4016-8C46-B04EE9636FCF}" type="presParOf" srcId="{442E842D-B5C0-4842-ABFA-295914E634CD}" destId="{DEF2E42C-8505-4F57-9440-EE5AAE042BAB}" srcOrd="0" destOrd="0" presId="urn:microsoft.com/office/officeart/2005/8/layout/vList5"/>
    <dgm:cxn modelId="{420B9E5D-63A2-4A66-BBBC-C30AB11159BB}" type="presParOf" srcId="{442E842D-B5C0-4842-ABFA-295914E634CD}" destId="{735B06D3-6995-4145-A784-4436799EA19C}" srcOrd="1" destOrd="0" presId="urn:microsoft.com/office/officeart/2005/8/layout/vList5"/>
    <dgm:cxn modelId="{EAF9DB19-E2F3-4836-A5EB-A10D227CE24F}" type="presParOf" srcId="{226DADF5-528C-402A-8A28-455F9C81885E}" destId="{7870424C-E626-4B22-A6DB-704769B7392E}" srcOrd="5" destOrd="0" presId="urn:microsoft.com/office/officeart/2005/8/layout/vList5"/>
    <dgm:cxn modelId="{6E185D54-3E0D-4CA0-AB5D-B36E55E62F57}" type="presParOf" srcId="{226DADF5-528C-402A-8A28-455F9C81885E}" destId="{D341EA64-09BF-4489-8797-FFB7E648A381}" srcOrd="6" destOrd="0" presId="urn:microsoft.com/office/officeart/2005/8/layout/vList5"/>
    <dgm:cxn modelId="{36CAF1D0-5A29-4B1F-AFA4-85AC3244D679}" type="presParOf" srcId="{D341EA64-09BF-4489-8797-FFB7E648A381}" destId="{409BC193-FDE8-4274-8B21-899A3C67E331}" srcOrd="0" destOrd="0" presId="urn:microsoft.com/office/officeart/2005/8/layout/vList5"/>
    <dgm:cxn modelId="{B6FF30D1-EA92-4AF8-9F29-43C7B8709FF9}" type="presParOf" srcId="{D341EA64-09BF-4489-8797-FFB7E648A381}" destId="{AD5281C6-053A-4C8A-8F2D-B5569E363A0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3979D8-7C6C-4769-AC2B-591C8CCD6EB0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81001CB-9571-48F8-8057-D8033715A3E3}">
      <dgm:prSet phldrT="[Text]"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It is important to use headings to show the document structure.</a:t>
          </a:r>
        </a:p>
      </dgm:t>
    </dgm:pt>
    <dgm:pt modelId="{815A266B-5A60-4BBA-86B2-66B6700EC851}" type="parTrans" cxnId="{6654B6FD-EE62-4AB2-BF4F-BDEBA465F2B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C76031C4-C579-49F4-9224-7F097E8AA83A}" type="sibTrans" cxnId="{6654B6FD-EE62-4AB2-BF4F-BDEBA465F2B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EBB06E20-F284-4438-BF90-5BC08014163D}">
      <dgm:prSet phldrT="[Text]" custT="1"/>
      <dgm:spPr/>
      <dgm:t>
        <a:bodyPr/>
        <a:lstStyle/>
        <a:p>
          <a:r>
            <a:rPr lang="en-US" sz="2400" b="1" dirty="0">
              <a:solidFill>
                <a:srgbClr val="009900"/>
              </a:solidFill>
              <a:latin typeface="Century Gothic" panose="020B0502020202020204" pitchFamily="34" charset="0"/>
            </a:rPr>
            <a:t>&lt;H1&gt; </a:t>
          </a:r>
          <a:r>
            <a:rPr lang="en-US" sz="2400" b="0" dirty="0">
              <a:solidFill>
                <a:schemeClr val="tx1"/>
              </a:solidFill>
              <a:latin typeface="Century Gothic" panose="020B0502020202020204" pitchFamily="34" charset="0"/>
            </a:rPr>
            <a:t>PCT0101</a:t>
          </a:r>
          <a:r>
            <a:rPr lang="en-US" sz="2400" b="1" dirty="0">
              <a:solidFill>
                <a:srgbClr val="009900"/>
              </a:solidFill>
              <a:latin typeface="Century Gothic" panose="020B0502020202020204" pitchFamily="34" charset="0"/>
            </a:rPr>
            <a:t> &lt;/h1&gt;</a:t>
          </a:r>
          <a:endParaRPr lang="en-US" sz="2400" dirty="0">
            <a:latin typeface="Century Gothic" panose="020B0502020202020204" pitchFamily="34" charset="0"/>
          </a:endParaRPr>
        </a:p>
      </dgm:t>
    </dgm:pt>
    <dgm:pt modelId="{DDBCFFE9-EEB9-408D-BDE4-2218A7D8362C}" type="parTrans" cxnId="{B3BB511C-A74E-4203-84E3-6116401858F1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AE786A60-D117-46F7-814B-0A5425F185A9}" type="sibTrans" cxnId="{B3BB511C-A74E-4203-84E3-6116401858F1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6E226D61-BA89-4469-86C4-1FEC1EE658FE}">
      <dgm:prSet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Comes in </a:t>
          </a:r>
          <a:r>
            <a:rPr lang="en-US" sz="2000" u="sng" dirty="0">
              <a:latin typeface="Century Gothic" panose="020B0502020202020204" pitchFamily="34" charset="0"/>
            </a:rPr>
            <a:t>PAIR</a:t>
          </a:r>
          <a:r>
            <a:rPr lang="en-US" sz="2000" dirty="0">
              <a:latin typeface="Century Gothic" panose="020B0502020202020204" pitchFamily="34" charset="0"/>
            </a:rPr>
            <a:t> and </a:t>
          </a:r>
          <a:r>
            <a:rPr lang="en-US" sz="2000" u="sng" dirty="0">
              <a:latin typeface="Century Gothic" panose="020B0502020202020204" pitchFamily="34" charset="0"/>
            </a:rPr>
            <a:t>SIX LEVELS</a:t>
          </a:r>
          <a:r>
            <a:rPr lang="en-US" sz="2000" dirty="0">
              <a:latin typeface="Century Gothic" panose="020B0502020202020204" pitchFamily="34" charset="0"/>
            </a:rPr>
            <a:t> of headings are available </a:t>
          </a:r>
        </a:p>
      </dgm:t>
    </dgm:pt>
    <dgm:pt modelId="{FC95617C-B161-4D3A-A448-4EC076E01FB5}" type="parTrans" cxnId="{D94AD43D-EDB2-4CC5-B2E9-776E6EA30C57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9AD0ECA0-1EE8-4D77-B04A-6A84E3E032D3}" type="sibTrans" cxnId="{D94AD43D-EDB2-4CC5-B2E9-776E6EA30C57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E59A1294-6D36-4736-A139-47CB0E046B04}">
      <dgm:prSet phldrT="[Text]" custT="1"/>
      <dgm:spPr/>
      <dgm:t>
        <a:bodyPr/>
        <a:lstStyle/>
        <a:p>
          <a:r>
            <a:rPr lang="en-US" sz="2400" b="1" dirty="0">
              <a:solidFill>
                <a:srgbClr val="009900"/>
              </a:solidFill>
              <a:latin typeface="Century Gothic" panose="020B0502020202020204" pitchFamily="34" charset="0"/>
            </a:rPr>
            <a:t>&lt;H6&gt; </a:t>
          </a:r>
          <a:r>
            <a:rPr lang="en-US" sz="2400" b="0" dirty="0">
              <a:solidFill>
                <a:schemeClr val="tx1"/>
              </a:solidFill>
              <a:latin typeface="Century Gothic" panose="020B0502020202020204" pitchFamily="34" charset="0"/>
            </a:rPr>
            <a:t>PCT0101 </a:t>
          </a:r>
          <a:r>
            <a:rPr lang="en-US" sz="2400" b="1" dirty="0">
              <a:solidFill>
                <a:srgbClr val="009900"/>
              </a:solidFill>
              <a:latin typeface="Century Gothic" panose="020B0502020202020204" pitchFamily="34" charset="0"/>
            </a:rPr>
            <a:t>&lt;/H6&gt;</a:t>
          </a:r>
          <a:endParaRPr lang="en-US" sz="2400" dirty="0">
            <a:latin typeface="Century Gothic" panose="020B0502020202020204" pitchFamily="34" charset="0"/>
          </a:endParaRPr>
        </a:p>
      </dgm:t>
    </dgm:pt>
    <dgm:pt modelId="{BA9D8913-A3A8-464D-850B-C593D284F8B8}" type="parTrans" cxnId="{DEAAE948-4C61-4187-B371-EA66A1FCB5E5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C42AB3D7-3D18-4619-8A64-B4FB3D483958}" type="sibTrans" cxnId="{DEAAE948-4C61-4187-B371-EA66A1FCB5E5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4C7130A3-6637-4527-B5F6-FEDD54296C76}">
      <dgm:prSet phldrT="[Text]"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To defines the </a:t>
          </a:r>
          <a:r>
            <a:rPr lang="en-US" sz="2000" i="1" dirty="0">
              <a:latin typeface="Century Gothic" panose="020B0502020202020204" pitchFamily="34" charset="0"/>
            </a:rPr>
            <a:t>most important </a:t>
          </a:r>
          <a:r>
            <a:rPr lang="en-US" sz="2000" dirty="0">
              <a:latin typeface="Century Gothic" panose="020B0502020202020204" pitchFamily="34" charset="0"/>
            </a:rPr>
            <a:t>heading</a:t>
          </a:r>
        </a:p>
      </dgm:t>
    </dgm:pt>
    <dgm:pt modelId="{1A8FE89E-BA58-4644-B209-DDE6D5C6DDF6}" type="parTrans" cxnId="{131D05F5-4AA7-45AB-B32F-02C846E144C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83A11683-5857-49D3-ADD3-D17E76179863}" type="sibTrans" cxnId="{131D05F5-4AA7-45AB-B32F-02C846E144C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A1423FDF-4C4B-40A9-AD4B-84144851E929}">
      <dgm:prSet phldrT="[Text]"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To defines the </a:t>
          </a:r>
          <a:r>
            <a:rPr lang="en-US" sz="2000" i="1" dirty="0">
              <a:latin typeface="Century Gothic" panose="020B0502020202020204" pitchFamily="34" charset="0"/>
            </a:rPr>
            <a:t>least important </a:t>
          </a:r>
          <a:r>
            <a:rPr lang="en-US" sz="2000" dirty="0">
              <a:latin typeface="Century Gothic" panose="020B0502020202020204" pitchFamily="34" charset="0"/>
            </a:rPr>
            <a:t>heading</a:t>
          </a:r>
        </a:p>
      </dgm:t>
    </dgm:pt>
    <dgm:pt modelId="{F3AC08CB-EA9A-4578-9FC6-F632F23BB09B}" type="parTrans" cxnId="{130442B1-CD07-436F-A11E-36C277C3335E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8AA6215C-AE07-4DC4-8322-E9A2AD84BD33}" type="sibTrans" cxnId="{130442B1-CD07-436F-A11E-36C277C3335E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6EF88CCD-9D35-4010-B57D-621C6C4EA892}" type="pres">
      <dgm:prSet presAssocID="{073979D8-7C6C-4769-AC2B-591C8CCD6EB0}" presName="Name0" presStyleCnt="0">
        <dgm:presLayoutVars>
          <dgm:dir/>
          <dgm:animLvl val="lvl"/>
          <dgm:resizeHandles val="exact"/>
        </dgm:presLayoutVars>
      </dgm:prSet>
      <dgm:spPr/>
    </dgm:pt>
    <dgm:pt modelId="{3AE9AEC4-CB9A-4A14-B2C0-8D4226EB3E58}" type="pres">
      <dgm:prSet presAssocID="{A1423FDF-4C4B-40A9-AD4B-84144851E929}" presName="boxAndChildren" presStyleCnt="0"/>
      <dgm:spPr/>
    </dgm:pt>
    <dgm:pt modelId="{EC81679F-995C-4563-BF1E-DBBCD5B3F0C7}" type="pres">
      <dgm:prSet presAssocID="{A1423FDF-4C4B-40A9-AD4B-84144851E929}" presName="parentTextBox" presStyleLbl="node1" presStyleIdx="0" presStyleCnt="4"/>
      <dgm:spPr/>
    </dgm:pt>
    <dgm:pt modelId="{0F203F11-E0BC-4D9B-9A6D-C44514395D49}" type="pres">
      <dgm:prSet presAssocID="{A1423FDF-4C4B-40A9-AD4B-84144851E929}" presName="entireBox" presStyleLbl="node1" presStyleIdx="0" presStyleCnt="4"/>
      <dgm:spPr/>
    </dgm:pt>
    <dgm:pt modelId="{19975FF5-C74B-43BF-97AD-E082E534DDCC}" type="pres">
      <dgm:prSet presAssocID="{A1423FDF-4C4B-40A9-AD4B-84144851E929}" presName="descendantBox" presStyleCnt="0"/>
      <dgm:spPr/>
    </dgm:pt>
    <dgm:pt modelId="{45815A8B-5ED5-4A56-B2D3-13A05A6DCF04}" type="pres">
      <dgm:prSet presAssocID="{E59A1294-6D36-4736-A139-47CB0E046B04}" presName="childTextBox" presStyleLbl="fgAccFollowNode1" presStyleIdx="0" presStyleCnt="2">
        <dgm:presLayoutVars>
          <dgm:bulletEnabled val="1"/>
        </dgm:presLayoutVars>
      </dgm:prSet>
      <dgm:spPr/>
    </dgm:pt>
    <dgm:pt modelId="{CEB07BDC-F4E1-4340-BB17-08F9A030917B}" type="pres">
      <dgm:prSet presAssocID="{83A11683-5857-49D3-ADD3-D17E76179863}" presName="sp" presStyleCnt="0"/>
      <dgm:spPr/>
    </dgm:pt>
    <dgm:pt modelId="{B9165384-570D-4863-A4A7-2166D4ADACF6}" type="pres">
      <dgm:prSet presAssocID="{4C7130A3-6637-4527-B5F6-FEDD54296C76}" presName="arrowAndChildren" presStyleCnt="0"/>
      <dgm:spPr/>
    </dgm:pt>
    <dgm:pt modelId="{A7591690-3A11-4DC8-8208-400EB56715EF}" type="pres">
      <dgm:prSet presAssocID="{4C7130A3-6637-4527-B5F6-FEDD54296C76}" presName="parentTextArrow" presStyleLbl="node1" presStyleIdx="0" presStyleCnt="4"/>
      <dgm:spPr/>
    </dgm:pt>
    <dgm:pt modelId="{3A5FDF43-BAAD-4037-875A-4C769D5CCA91}" type="pres">
      <dgm:prSet presAssocID="{4C7130A3-6637-4527-B5F6-FEDD54296C76}" presName="arrow" presStyleLbl="node1" presStyleIdx="1" presStyleCnt="4"/>
      <dgm:spPr/>
    </dgm:pt>
    <dgm:pt modelId="{95BB11FE-77A3-42A3-A71B-FCC95285B5AF}" type="pres">
      <dgm:prSet presAssocID="{4C7130A3-6637-4527-B5F6-FEDD54296C76}" presName="descendantArrow" presStyleCnt="0"/>
      <dgm:spPr/>
    </dgm:pt>
    <dgm:pt modelId="{05B3B454-2152-47A1-95E7-14F2AC496BB2}" type="pres">
      <dgm:prSet presAssocID="{EBB06E20-F284-4438-BF90-5BC08014163D}" presName="childTextArrow" presStyleLbl="fgAccFollowNode1" presStyleIdx="1" presStyleCnt="2">
        <dgm:presLayoutVars>
          <dgm:bulletEnabled val="1"/>
        </dgm:presLayoutVars>
      </dgm:prSet>
      <dgm:spPr/>
    </dgm:pt>
    <dgm:pt modelId="{461BA67E-9630-4DDA-9201-E84943E162DC}" type="pres">
      <dgm:prSet presAssocID="{9AD0ECA0-1EE8-4D77-B04A-6A84E3E032D3}" presName="sp" presStyleCnt="0"/>
      <dgm:spPr/>
    </dgm:pt>
    <dgm:pt modelId="{9E85B5CE-527E-4192-9E39-5FCA89D4EA56}" type="pres">
      <dgm:prSet presAssocID="{6E226D61-BA89-4469-86C4-1FEC1EE658FE}" presName="arrowAndChildren" presStyleCnt="0"/>
      <dgm:spPr/>
    </dgm:pt>
    <dgm:pt modelId="{D80480F3-E923-45EC-90E2-E82C960D415C}" type="pres">
      <dgm:prSet presAssocID="{6E226D61-BA89-4469-86C4-1FEC1EE658FE}" presName="parentTextArrow" presStyleLbl="node1" presStyleIdx="2" presStyleCnt="4"/>
      <dgm:spPr/>
    </dgm:pt>
    <dgm:pt modelId="{1C7ABC3A-46EC-4728-AF75-D063FE87A0AA}" type="pres">
      <dgm:prSet presAssocID="{C76031C4-C579-49F4-9224-7F097E8AA83A}" presName="sp" presStyleCnt="0"/>
      <dgm:spPr/>
    </dgm:pt>
    <dgm:pt modelId="{D5514A29-0DFF-440A-BC1F-C6394E8EB241}" type="pres">
      <dgm:prSet presAssocID="{D81001CB-9571-48F8-8057-D8033715A3E3}" presName="arrowAndChildren" presStyleCnt="0"/>
      <dgm:spPr/>
    </dgm:pt>
    <dgm:pt modelId="{CE122B0F-CB3A-44E3-A819-519F6F234534}" type="pres">
      <dgm:prSet presAssocID="{D81001CB-9571-48F8-8057-D8033715A3E3}" presName="parentTextArrow" presStyleLbl="node1" presStyleIdx="3" presStyleCnt="4"/>
      <dgm:spPr/>
    </dgm:pt>
  </dgm:ptLst>
  <dgm:cxnLst>
    <dgm:cxn modelId="{B3BB511C-A74E-4203-84E3-6116401858F1}" srcId="{4C7130A3-6637-4527-B5F6-FEDD54296C76}" destId="{EBB06E20-F284-4438-BF90-5BC08014163D}" srcOrd="0" destOrd="0" parTransId="{DDBCFFE9-EEB9-408D-BDE4-2218A7D8362C}" sibTransId="{AE786A60-D117-46F7-814B-0A5425F185A9}"/>
    <dgm:cxn modelId="{4410C322-4834-4BC3-989E-1F56F3CF55CE}" type="presOf" srcId="{D81001CB-9571-48F8-8057-D8033715A3E3}" destId="{CE122B0F-CB3A-44E3-A819-519F6F234534}" srcOrd="0" destOrd="0" presId="urn:microsoft.com/office/officeart/2005/8/layout/process4"/>
    <dgm:cxn modelId="{93DACA2D-1503-4E9E-B509-6D153452B8B6}" type="presOf" srcId="{E59A1294-6D36-4736-A139-47CB0E046B04}" destId="{45815A8B-5ED5-4A56-B2D3-13A05A6DCF04}" srcOrd="0" destOrd="0" presId="urn:microsoft.com/office/officeart/2005/8/layout/process4"/>
    <dgm:cxn modelId="{D94AD43D-EDB2-4CC5-B2E9-776E6EA30C57}" srcId="{073979D8-7C6C-4769-AC2B-591C8CCD6EB0}" destId="{6E226D61-BA89-4469-86C4-1FEC1EE658FE}" srcOrd="1" destOrd="0" parTransId="{FC95617C-B161-4D3A-A448-4EC076E01FB5}" sibTransId="{9AD0ECA0-1EE8-4D77-B04A-6A84E3E032D3}"/>
    <dgm:cxn modelId="{DEAAE948-4C61-4187-B371-EA66A1FCB5E5}" srcId="{A1423FDF-4C4B-40A9-AD4B-84144851E929}" destId="{E59A1294-6D36-4736-A139-47CB0E046B04}" srcOrd="0" destOrd="0" parTransId="{BA9D8913-A3A8-464D-850B-C593D284F8B8}" sibTransId="{C42AB3D7-3D18-4619-8A64-B4FB3D483958}"/>
    <dgm:cxn modelId="{8B0C694A-D445-4971-886D-FB8881C78195}" type="presOf" srcId="{4C7130A3-6637-4527-B5F6-FEDD54296C76}" destId="{3A5FDF43-BAAD-4037-875A-4C769D5CCA91}" srcOrd="1" destOrd="0" presId="urn:microsoft.com/office/officeart/2005/8/layout/process4"/>
    <dgm:cxn modelId="{322A8E4C-4350-404E-9882-5F7FAE29D4AE}" type="presOf" srcId="{073979D8-7C6C-4769-AC2B-591C8CCD6EB0}" destId="{6EF88CCD-9D35-4010-B57D-621C6C4EA892}" srcOrd="0" destOrd="0" presId="urn:microsoft.com/office/officeart/2005/8/layout/process4"/>
    <dgm:cxn modelId="{40D82B55-866F-4356-B947-3F7EB30E3395}" type="presOf" srcId="{A1423FDF-4C4B-40A9-AD4B-84144851E929}" destId="{0F203F11-E0BC-4D9B-9A6D-C44514395D49}" srcOrd="1" destOrd="0" presId="urn:microsoft.com/office/officeart/2005/8/layout/process4"/>
    <dgm:cxn modelId="{F345C280-5D79-442C-B556-EF3A7FDB078B}" type="presOf" srcId="{6E226D61-BA89-4469-86C4-1FEC1EE658FE}" destId="{D80480F3-E923-45EC-90E2-E82C960D415C}" srcOrd="0" destOrd="0" presId="urn:microsoft.com/office/officeart/2005/8/layout/process4"/>
    <dgm:cxn modelId="{8D47969B-6ED6-4DFC-B61E-43E6D183556C}" type="presOf" srcId="{A1423FDF-4C4B-40A9-AD4B-84144851E929}" destId="{EC81679F-995C-4563-BF1E-DBBCD5B3F0C7}" srcOrd="0" destOrd="0" presId="urn:microsoft.com/office/officeart/2005/8/layout/process4"/>
    <dgm:cxn modelId="{130442B1-CD07-436F-A11E-36C277C3335E}" srcId="{073979D8-7C6C-4769-AC2B-591C8CCD6EB0}" destId="{A1423FDF-4C4B-40A9-AD4B-84144851E929}" srcOrd="3" destOrd="0" parTransId="{F3AC08CB-EA9A-4578-9FC6-F632F23BB09B}" sibTransId="{8AA6215C-AE07-4DC4-8322-E9A2AD84BD33}"/>
    <dgm:cxn modelId="{47B1FAB8-F48E-4147-8118-96630F071364}" type="presOf" srcId="{EBB06E20-F284-4438-BF90-5BC08014163D}" destId="{05B3B454-2152-47A1-95E7-14F2AC496BB2}" srcOrd="0" destOrd="0" presId="urn:microsoft.com/office/officeart/2005/8/layout/process4"/>
    <dgm:cxn modelId="{718E1BDA-C07D-4215-A493-E66A4F2ECA7E}" type="presOf" srcId="{4C7130A3-6637-4527-B5F6-FEDD54296C76}" destId="{A7591690-3A11-4DC8-8208-400EB56715EF}" srcOrd="0" destOrd="0" presId="urn:microsoft.com/office/officeart/2005/8/layout/process4"/>
    <dgm:cxn modelId="{131D05F5-4AA7-45AB-B32F-02C846E144C9}" srcId="{073979D8-7C6C-4769-AC2B-591C8CCD6EB0}" destId="{4C7130A3-6637-4527-B5F6-FEDD54296C76}" srcOrd="2" destOrd="0" parTransId="{1A8FE89E-BA58-4644-B209-DDE6D5C6DDF6}" sibTransId="{83A11683-5857-49D3-ADD3-D17E76179863}"/>
    <dgm:cxn modelId="{6654B6FD-EE62-4AB2-BF4F-BDEBA465F2B9}" srcId="{073979D8-7C6C-4769-AC2B-591C8CCD6EB0}" destId="{D81001CB-9571-48F8-8057-D8033715A3E3}" srcOrd="0" destOrd="0" parTransId="{815A266B-5A60-4BBA-86B2-66B6700EC851}" sibTransId="{C76031C4-C579-49F4-9224-7F097E8AA83A}"/>
    <dgm:cxn modelId="{A845C72C-479C-4C53-9A63-C45854DD6330}" type="presParOf" srcId="{6EF88CCD-9D35-4010-B57D-621C6C4EA892}" destId="{3AE9AEC4-CB9A-4A14-B2C0-8D4226EB3E58}" srcOrd="0" destOrd="0" presId="urn:microsoft.com/office/officeart/2005/8/layout/process4"/>
    <dgm:cxn modelId="{E9C08FB1-DAE0-472B-9389-DDE2C4FD94CD}" type="presParOf" srcId="{3AE9AEC4-CB9A-4A14-B2C0-8D4226EB3E58}" destId="{EC81679F-995C-4563-BF1E-DBBCD5B3F0C7}" srcOrd="0" destOrd="0" presId="urn:microsoft.com/office/officeart/2005/8/layout/process4"/>
    <dgm:cxn modelId="{B27E7944-908D-44F7-8CD1-30E1D9AC4094}" type="presParOf" srcId="{3AE9AEC4-CB9A-4A14-B2C0-8D4226EB3E58}" destId="{0F203F11-E0BC-4D9B-9A6D-C44514395D49}" srcOrd="1" destOrd="0" presId="urn:microsoft.com/office/officeart/2005/8/layout/process4"/>
    <dgm:cxn modelId="{A49984F9-AD8F-4D9E-BA9D-6606CEAB80E2}" type="presParOf" srcId="{3AE9AEC4-CB9A-4A14-B2C0-8D4226EB3E58}" destId="{19975FF5-C74B-43BF-97AD-E082E534DDCC}" srcOrd="2" destOrd="0" presId="urn:microsoft.com/office/officeart/2005/8/layout/process4"/>
    <dgm:cxn modelId="{576BB26C-BB7C-4E8E-88DC-61F11BF50AB0}" type="presParOf" srcId="{19975FF5-C74B-43BF-97AD-E082E534DDCC}" destId="{45815A8B-5ED5-4A56-B2D3-13A05A6DCF04}" srcOrd="0" destOrd="0" presId="urn:microsoft.com/office/officeart/2005/8/layout/process4"/>
    <dgm:cxn modelId="{9269BA7D-160E-42DF-99B1-0D8AC3CADC75}" type="presParOf" srcId="{6EF88CCD-9D35-4010-B57D-621C6C4EA892}" destId="{CEB07BDC-F4E1-4340-BB17-08F9A030917B}" srcOrd="1" destOrd="0" presId="urn:microsoft.com/office/officeart/2005/8/layout/process4"/>
    <dgm:cxn modelId="{448DACE7-062B-4337-BA9B-703315FEAA42}" type="presParOf" srcId="{6EF88CCD-9D35-4010-B57D-621C6C4EA892}" destId="{B9165384-570D-4863-A4A7-2166D4ADACF6}" srcOrd="2" destOrd="0" presId="urn:microsoft.com/office/officeart/2005/8/layout/process4"/>
    <dgm:cxn modelId="{D03268F6-AED2-447A-BD55-39B1F7A5C25D}" type="presParOf" srcId="{B9165384-570D-4863-A4A7-2166D4ADACF6}" destId="{A7591690-3A11-4DC8-8208-400EB56715EF}" srcOrd="0" destOrd="0" presId="urn:microsoft.com/office/officeart/2005/8/layout/process4"/>
    <dgm:cxn modelId="{87BE421C-71E0-44B9-9C85-E98FAC21DEA5}" type="presParOf" srcId="{B9165384-570D-4863-A4A7-2166D4ADACF6}" destId="{3A5FDF43-BAAD-4037-875A-4C769D5CCA91}" srcOrd="1" destOrd="0" presId="urn:microsoft.com/office/officeart/2005/8/layout/process4"/>
    <dgm:cxn modelId="{6C86BD83-F8EC-4609-87FB-125826C728DA}" type="presParOf" srcId="{B9165384-570D-4863-A4A7-2166D4ADACF6}" destId="{95BB11FE-77A3-42A3-A71B-FCC95285B5AF}" srcOrd="2" destOrd="0" presId="urn:microsoft.com/office/officeart/2005/8/layout/process4"/>
    <dgm:cxn modelId="{39B82051-3920-40F3-BA77-14D8EF74B3DE}" type="presParOf" srcId="{95BB11FE-77A3-42A3-A71B-FCC95285B5AF}" destId="{05B3B454-2152-47A1-95E7-14F2AC496BB2}" srcOrd="0" destOrd="0" presId="urn:microsoft.com/office/officeart/2005/8/layout/process4"/>
    <dgm:cxn modelId="{38E67201-05AC-4A73-AD73-F096D2A21467}" type="presParOf" srcId="{6EF88CCD-9D35-4010-B57D-621C6C4EA892}" destId="{461BA67E-9630-4DDA-9201-E84943E162DC}" srcOrd="3" destOrd="0" presId="urn:microsoft.com/office/officeart/2005/8/layout/process4"/>
    <dgm:cxn modelId="{F1A83CA7-A16C-43E4-891B-CCDA2DDBA9EF}" type="presParOf" srcId="{6EF88CCD-9D35-4010-B57D-621C6C4EA892}" destId="{9E85B5CE-527E-4192-9E39-5FCA89D4EA56}" srcOrd="4" destOrd="0" presId="urn:microsoft.com/office/officeart/2005/8/layout/process4"/>
    <dgm:cxn modelId="{F13AEF78-FF71-4937-8C0D-6647995D2B4B}" type="presParOf" srcId="{9E85B5CE-527E-4192-9E39-5FCA89D4EA56}" destId="{D80480F3-E923-45EC-90E2-E82C960D415C}" srcOrd="0" destOrd="0" presId="urn:microsoft.com/office/officeart/2005/8/layout/process4"/>
    <dgm:cxn modelId="{F4584449-0D8D-4A20-B803-43D9863ACD4F}" type="presParOf" srcId="{6EF88CCD-9D35-4010-B57D-621C6C4EA892}" destId="{1C7ABC3A-46EC-4728-AF75-D063FE87A0AA}" srcOrd="5" destOrd="0" presId="urn:microsoft.com/office/officeart/2005/8/layout/process4"/>
    <dgm:cxn modelId="{AF8DCA34-2FB7-437B-81E7-33EC814A3DBC}" type="presParOf" srcId="{6EF88CCD-9D35-4010-B57D-621C6C4EA892}" destId="{D5514A29-0DFF-440A-BC1F-C6394E8EB241}" srcOrd="6" destOrd="0" presId="urn:microsoft.com/office/officeart/2005/8/layout/process4"/>
    <dgm:cxn modelId="{9A7BE372-7890-4105-A03F-5FCF9B388EA6}" type="presParOf" srcId="{D5514A29-0DFF-440A-BC1F-C6394E8EB241}" destId="{CE122B0F-CB3A-44E3-A819-519F6F23453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3979D8-7C6C-4769-AC2B-591C8CCD6EB0}" type="doc">
      <dgm:prSet loTypeId="urn:microsoft.com/office/officeart/2005/8/layout/process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1001CB-9571-48F8-8057-D8033715A3E3}">
      <dgm:prSet phldrT="[Text]"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Browsers automatically add some white space (a margin) before and after a heading.</a:t>
          </a:r>
        </a:p>
      </dgm:t>
    </dgm:pt>
    <dgm:pt modelId="{815A266B-5A60-4BBA-86B2-66B6700EC851}" type="parTrans" cxnId="{6654B6FD-EE62-4AB2-BF4F-BDEBA465F2B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C76031C4-C579-49F4-9224-7F097E8AA83A}" type="sibTrans" cxnId="{6654B6FD-EE62-4AB2-BF4F-BDEBA465F2B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EBB06E20-F284-4438-BF90-5BC08014163D}">
      <dgm:prSet phldrT="[Text]" custT="1"/>
      <dgm:spPr/>
      <dgm:t>
        <a:bodyPr/>
        <a:lstStyle/>
        <a:p>
          <a:r>
            <a:rPr lang="en-US" sz="2400" b="1" dirty="0">
              <a:solidFill>
                <a:srgbClr val="009900"/>
              </a:solidFill>
              <a:latin typeface="Century Gothic" panose="020B0502020202020204" pitchFamily="34" charset="0"/>
            </a:rPr>
            <a:t>&lt;H1&gt; </a:t>
          </a:r>
          <a:r>
            <a:rPr lang="en-US" sz="2400" b="0" dirty="0">
              <a:latin typeface="Century Gothic" panose="020B0502020202020204" pitchFamily="34" charset="0"/>
            </a:rPr>
            <a:t>PCT0101</a:t>
          </a:r>
          <a:r>
            <a:rPr lang="en-US" sz="2400" b="1" dirty="0">
              <a:latin typeface="Century Gothic" panose="020B0502020202020204" pitchFamily="34" charset="0"/>
            </a:rPr>
            <a:t> </a:t>
          </a:r>
          <a:r>
            <a:rPr lang="en-US" sz="2400" b="1" dirty="0">
              <a:solidFill>
                <a:srgbClr val="009900"/>
              </a:solidFill>
              <a:latin typeface="Century Gothic" panose="020B0502020202020204" pitchFamily="34" charset="0"/>
            </a:rPr>
            <a:t>&lt;/h1&gt;</a:t>
          </a:r>
          <a:endParaRPr lang="en-US" sz="2400" dirty="0">
            <a:solidFill>
              <a:srgbClr val="009900"/>
            </a:solidFill>
            <a:latin typeface="Century Gothic" panose="020B0502020202020204" pitchFamily="34" charset="0"/>
          </a:endParaRPr>
        </a:p>
      </dgm:t>
    </dgm:pt>
    <dgm:pt modelId="{DDBCFFE9-EEB9-408D-BDE4-2218A7D8362C}" type="parTrans" cxnId="{B3BB511C-A74E-4203-84E3-6116401858F1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AE786A60-D117-46F7-814B-0A5425F185A9}" type="sibTrans" cxnId="{B3BB511C-A74E-4203-84E3-6116401858F1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6E226D61-BA89-4469-86C4-1FEC1EE658FE}">
      <dgm:prSet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Intended to capture a reader’s attention/ tell audience what information is; such as a title / subtitle </a:t>
          </a:r>
        </a:p>
      </dgm:t>
    </dgm:pt>
    <dgm:pt modelId="{FC95617C-B161-4D3A-A448-4EC076E01FB5}" type="parTrans" cxnId="{D94AD43D-EDB2-4CC5-B2E9-776E6EA30C57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9AD0ECA0-1EE8-4D77-B04A-6A84E3E032D3}" type="sibTrans" cxnId="{D94AD43D-EDB2-4CC5-B2E9-776E6EA30C57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E59A1294-6D36-4736-A139-47CB0E046B04}">
      <dgm:prSet phldrT="[Text]" custT="1"/>
      <dgm:spPr/>
      <dgm:t>
        <a:bodyPr/>
        <a:lstStyle/>
        <a:p>
          <a:r>
            <a:rPr lang="en-US" sz="2400" b="1" dirty="0">
              <a:solidFill>
                <a:srgbClr val="009900"/>
              </a:solidFill>
              <a:latin typeface="Century Gothic" panose="020B0502020202020204" pitchFamily="34" charset="0"/>
            </a:rPr>
            <a:t>&lt;H1 </a:t>
          </a:r>
          <a:r>
            <a:rPr lang="en-US" sz="2400" b="1" dirty="0">
              <a:solidFill>
                <a:srgbClr val="C00000"/>
              </a:solidFill>
              <a:latin typeface="Century Gothic" panose="020B0502020202020204" pitchFamily="34" charset="0"/>
            </a:rPr>
            <a:t>align=“center”</a:t>
          </a:r>
          <a:r>
            <a:rPr lang="en-US" sz="2400" b="1" dirty="0">
              <a:solidFill>
                <a:srgbClr val="009900"/>
              </a:solidFill>
              <a:latin typeface="Century Gothic" panose="020B0502020202020204" pitchFamily="34" charset="0"/>
            </a:rPr>
            <a:t>&gt;</a:t>
          </a:r>
          <a:r>
            <a:rPr lang="en-US" sz="2400" b="1" dirty="0">
              <a:latin typeface="Century Gothic" panose="020B0502020202020204" pitchFamily="34" charset="0"/>
            </a:rPr>
            <a:t> </a:t>
          </a:r>
          <a:r>
            <a:rPr lang="en-US" sz="2400" b="0" dirty="0">
              <a:latin typeface="Century Gothic" panose="020B0502020202020204" pitchFamily="34" charset="0"/>
            </a:rPr>
            <a:t>PCT0101 </a:t>
          </a:r>
          <a:r>
            <a:rPr lang="en-US" sz="2400" dirty="0">
              <a:solidFill>
                <a:srgbClr val="009900"/>
              </a:solidFill>
              <a:latin typeface="Century Gothic" panose="020B0502020202020204" pitchFamily="34" charset="0"/>
            </a:rPr>
            <a:t>&lt;/h1&gt;</a:t>
          </a:r>
        </a:p>
      </dgm:t>
    </dgm:pt>
    <dgm:pt modelId="{BA9D8913-A3A8-464D-850B-C593D284F8B8}" type="parTrans" cxnId="{DEAAE948-4C61-4187-B371-EA66A1FCB5E5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C42AB3D7-3D18-4619-8A64-B4FB3D483958}" type="sibTrans" cxnId="{DEAAE948-4C61-4187-B371-EA66A1FCB5E5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4C7130A3-6637-4527-B5F6-FEDD54296C76}">
      <dgm:prSet phldrT="[Text]" custT="1"/>
      <dgm:spPr/>
      <dgm:t>
        <a:bodyPr/>
        <a:lstStyle/>
        <a:p>
          <a:r>
            <a:rPr lang="en-US" sz="2000" u="sng" dirty="0">
              <a:latin typeface="Century Gothic" panose="020B0502020202020204" pitchFamily="34" charset="0"/>
            </a:rPr>
            <a:t>EXAMPLE</a:t>
          </a:r>
          <a:r>
            <a:rPr lang="en-US" sz="2000" dirty="0">
              <a:latin typeface="Century Gothic" panose="020B0502020202020204" pitchFamily="34" charset="0"/>
            </a:rPr>
            <a:t> ( without attribute ) </a:t>
          </a:r>
        </a:p>
      </dgm:t>
    </dgm:pt>
    <dgm:pt modelId="{1A8FE89E-BA58-4644-B209-DDE6D5C6DDF6}" type="parTrans" cxnId="{131D05F5-4AA7-45AB-B32F-02C846E144C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83A11683-5857-49D3-ADD3-D17E76179863}" type="sibTrans" cxnId="{131D05F5-4AA7-45AB-B32F-02C846E144C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A1423FDF-4C4B-40A9-AD4B-84144851E929}">
      <dgm:prSet phldrT="[Text]" custT="1"/>
      <dgm:spPr/>
      <dgm:t>
        <a:bodyPr/>
        <a:lstStyle/>
        <a:p>
          <a:r>
            <a:rPr lang="en-US" sz="2000" u="sng" dirty="0">
              <a:latin typeface="Century Gothic" panose="020B0502020202020204" pitchFamily="34" charset="0"/>
            </a:rPr>
            <a:t>EXAMPLE</a:t>
          </a:r>
          <a:r>
            <a:rPr lang="en-US" sz="2000" dirty="0">
              <a:latin typeface="Century Gothic" panose="020B0502020202020204" pitchFamily="34" charset="0"/>
            </a:rPr>
            <a:t> ( with attribute ) </a:t>
          </a:r>
        </a:p>
      </dgm:t>
    </dgm:pt>
    <dgm:pt modelId="{F3AC08CB-EA9A-4578-9FC6-F632F23BB09B}" type="parTrans" cxnId="{130442B1-CD07-436F-A11E-36C277C3335E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8AA6215C-AE07-4DC4-8322-E9A2AD84BD33}" type="sibTrans" cxnId="{130442B1-CD07-436F-A11E-36C277C3335E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6EF88CCD-9D35-4010-B57D-621C6C4EA892}" type="pres">
      <dgm:prSet presAssocID="{073979D8-7C6C-4769-AC2B-591C8CCD6EB0}" presName="Name0" presStyleCnt="0">
        <dgm:presLayoutVars>
          <dgm:dir/>
          <dgm:animLvl val="lvl"/>
          <dgm:resizeHandles val="exact"/>
        </dgm:presLayoutVars>
      </dgm:prSet>
      <dgm:spPr/>
    </dgm:pt>
    <dgm:pt modelId="{3AE9AEC4-CB9A-4A14-B2C0-8D4226EB3E58}" type="pres">
      <dgm:prSet presAssocID="{A1423FDF-4C4B-40A9-AD4B-84144851E929}" presName="boxAndChildren" presStyleCnt="0"/>
      <dgm:spPr/>
    </dgm:pt>
    <dgm:pt modelId="{EC81679F-995C-4563-BF1E-DBBCD5B3F0C7}" type="pres">
      <dgm:prSet presAssocID="{A1423FDF-4C4B-40A9-AD4B-84144851E929}" presName="parentTextBox" presStyleLbl="node1" presStyleIdx="0" presStyleCnt="4"/>
      <dgm:spPr/>
    </dgm:pt>
    <dgm:pt modelId="{0F203F11-E0BC-4D9B-9A6D-C44514395D49}" type="pres">
      <dgm:prSet presAssocID="{A1423FDF-4C4B-40A9-AD4B-84144851E929}" presName="entireBox" presStyleLbl="node1" presStyleIdx="0" presStyleCnt="4"/>
      <dgm:spPr/>
    </dgm:pt>
    <dgm:pt modelId="{19975FF5-C74B-43BF-97AD-E082E534DDCC}" type="pres">
      <dgm:prSet presAssocID="{A1423FDF-4C4B-40A9-AD4B-84144851E929}" presName="descendantBox" presStyleCnt="0"/>
      <dgm:spPr/>
    </dgm:pt>
    <dgm:pt modelId="{45815A8B-5ED5-4A56-B2D3-13A05A6DCF04}" type="pres">
      <dgm:prSet presAssocID="{E59A1294-6D36-4736-A139-47CB0E046B04}" presName="childTextBox" presStyleLbl="fgAccFollowNode1" presStyleIdx="0" presStyleCnt="2">
        <dgm:presLayoutVars>
          <dgm:bulletEnabled val="1"/>
        </dgm:presLayoutVars>
      </dgm:prSet>
      <dgm:spPr/>
    </dgm:pt>
    <dgm:pt modelId="{CEB07BDC-F4E1-4340-BB17-08F9A030917B}" type="pres">
      <dgm:prSet presAssocID="{83A11683-5857-49D3-ADD3-D17E76179863}" presName="sp" presStyleCnt="0"/>
      <dgm:spPr/>
    </dgm:pt>
    <dgm:pt modelId="{B9165384-570D-4863-A4A7-2166D4ADACF6}" type="pres">
      <dgm:prSet presAssocID="{4C7130A3-6637-4527-B5F6-FEDD54296C76}" presName="arrowAndChildren" presStyleCnt="0"/>
      <dgm:spPr/>
    </dgm:pt>
    <dgm:pt modelId="{A7591690-3A11-4DC8-8208-400EB56715EF}" type="pres">
      <dgm:prSet presAssocID="{4C7130A3-6637-4527-B5F6-FEDD54296C76}" presName="parentTextArrow" presStyleLbl="node1" presStyleIdx="0" presStyleCnt="4"/>
      <dgm:spPr/>
    </dgm:pt>
    <dgm:pt modelId="{3A5FDF43-BAAD-4037-875A-4C769D5CCA91}" type="pres">
      <dgm:prSet presAssocID="{4C7130A3-6637-4527-B5F6-FEDD54296C76}" presName="arrow" presStyleLbl="node1" presStyleIdx="1" presStyleCnt="4"/>
      <dgm:spPr/>
    </dgm:pt>
    <dgm:pt modelId="{95BB11FE-77A3-42A3-A71B-FCC95285B5AF}" type="pres">
      <dgm:prSet presAssocID="{4C7130A3-6637-4527-B5F6-FEDD54296C76}" presName="descendantArrow" presStyleCnt="0"/>
      <dgm:spPr/>
    </dgm:pt>
    <dgm:pt modelId="{05B3B454-2152-47A1-95E7-14F2AC496BB2}" type="pres">
      <dgm:prSet presAssocID="{EBB06E20-F284-4438-BF90-5BC08014163D}" presName="childTextArrow" presStyleLbl="fgAccFollowNode1" presStyleIdx="1" presStyleCnt="2">
        <dgm:presLayoutVars>
          <dgm:bulletEnabled val="1"/>
        </dgm:presLayoutVars>
      </dgm:prSet>
      <dgm:spPr/>
    </dgm:pt>
    <dgm:pt modelId="{461BA67E-9630-4DDA-9201-E84943E162DC}" type="pres">
      <dgm:prSet presAssocID="{9AD0ECA0-1EE8-4D77-B04A-6A84E3E032D3}" presName="sp" presStyleCnt="0"/>
      <dgm:spPr/>
    </dgm:pt>
    <dgm:pt modelId="{9E85B5CE-527E-4192-9E39-5FCA89D4EA56}" type="pres">
      <dgm:prSet presAssocID="{6E226D61-BA89-4469-86C4-1FEC1EE658FE}" presName="arrowAndChildren" presStyleCnt="0"/>
      <dgm:spPr/>
    </dgm:pt>
    <dgm:pt modelId="{D80480F3-E923-45EC-90E2-E82C960D415C}" type="pres">
      <dgm:prSet presAssocID="{6E226D61-BA89-4469-86C4-1FEC1EE658FE}" presName="parentTextArrow" presStyleLbl="node1" presStyleIdx="2" presStyleCnt="4"/>
      <dgm:spPr/>
    </dgm:pt>
    <dgm:pt modelId="{1C7ABC3A-46EC-4728-AF75-D063FE87A0AA}" type="pres">
      <dgm:prSet presAssocID="{C76031C4-C579-49F4-9224-7F097E8AA83A}" presName="sp" presStyleCnt="0"/>
      <dgm:spPr/>
    </dgm:pt>
    <dgm:pt modelId="{D5514A29-0DFF-440A-BC1F-C6394E8EB241}" type="pres">
      <dgm:prSet presAssocID="{D81001CB-9571-48F8-8057-D8033715A3E3}" presName="arrowAndChildren" presStyleCnt="0"/>
      <dgm:spPr/>
    </dgm:pt>
    <dgm:pt modelId="{CE122B0F-CB3A-44E3-A819-519F6F234534}" type="pres">
      <dgm:prSet presAssocID="{D81001CB-9571-48F8-8057-D8033715A3E3}" presName="parentTextArrow" presStyleLbl="node1" presStyleIdx="3" presStyleCnt="4"/>
      <dgm:spPr/>
    </dgm:pt>
  </dgm:ptLst>
  <dgm:cxnLst>
    <dgm:cxn modelId="{63C78B01-FAF6-499A-9EA9-DBC1DF496434}" type="presOf" srcId="{EBB06E20-F284-4438-BF90-5BC08014163D}" destId="{05B3B454-2152-47A1-95E7-14F2AC496BB2}" srcOrd="0" destOrd="0" presId="urn:microsoft.com/office/officeart/2005/8/layout/process4"/>
    <dgm:cxn modelId="{B3BB511C-A74E-4203-84E3-6116401858F1}" srcId="{4C7130A3-6637-4527-B5F6-FEDD54296C76}" destId="{EBB06E20-F284-4438-BF90-5BC08014163D}" srcOrd="0" destOrd="0" parTransId="{DDBCFFE9-EEB9-408D-BDE4-2218A7D8362C}" sibTransId="{AE786A60-D117-46F7-814B-0A5425F185A9}"/>
    <dgm:cxn modelId="{1758812E-3266-4E46-BE7F-2EE7BEC39C32}" type="presOf" srcId="{D81001CB-9571-48F8-8057-D8033715A3E3}" destId="{CE122B0F-CB3A-44E3-A819-519F6F234534}" srcOrd="0" destOrd="0" presId="urn:microsoft.com/office/officeart/2005/8/layout/process4"/>
    <dgm:cxn modelId="{D94AD43D-EDB2-4CC5-B2E9-776E6EA30C57}" srcId="{073979D8-7C6C-4769-AC2B-591C8CCD6EB0}" destId="{6E226D61-BA89-4469-86C4-1FEC1EE658FE}" srcOrd="1" destOrd="0" parTransId="{FC95617C-B161-4D3A-A448-4EC076E01FB5}" sibTransId="{9AD0ECA0-1EE8-4D77-B04A-6A84E3E032D3}"/>
    <dgm:cxn modelId="{DEAAE948-4C61-4187-B371-EA66A1FCB5E5}" srcId="{A1423FDF-4C4B-40A9-AD4B-84144851E929}" destId="{E59A1294-6D36-4736-A139-47CB0E046B04}" srcOrd="0" destOrd="0" parTransId="{BA9D8913-A3A8-464D-850B-C593D284F8B8}" sibTransId="{C42AB3D7-3D18-4619-8A64-B4FB3D483958}"/>
    <dgm:cxn modelId="{3DBCDC98-6C68-4AAD-B5FF-73D529A3411D}" type="presOf" srcId="{E59A1294-6D36-4736-A139-47CB0E046B04}" destId="{45815A8B-5ED5-4A56-B2D3-13A05A6DCF04}" srcOrd="0" destOrd="0" presId="urn:microsoft.com/office/officeart/2005/8/layout/process4"/>
    <dgm:cxn modelId="{ADDD4DA0-4E24-49DB-872D-6B7D8DB591A4}" type="presOf" srcId="{A1423FDF-4C4B-40A9-AD4B-84144851E929}" destId="{EC81679F-995C-4563-BF1E-DBBCD5B3F0C7}" srcOrd="0" destOrd="0" presId="urn:microsoft.com/office/officeart/2005/8/layout/process4"/>
    <dgm:cxn modelId="{6C202DB1-B298-4D40-B2DD-2E657BAA75DC}" type="presOf" srcId="{A1423FDF-4C4B-40A9-AD4B-84144851E929}" destId="{0F203F11-E0BC-4D9B-9A6D-C44514395D49}" srcOrd="1" destOrd="0" presId="urn:microsoft.com/office/officeart/2005/8/layout/process4"/>
    <dgm:cxn modelId="{130442B1-CD07-436F-A11E-36C277C3335E}" srcId="{073979D8-7C6C-4769-AC2B-591C8CCD6EB0}" destId="{A1423FDF-4C4B-40A9-AD4B-84144851E929}" srcOrd="3" destOrd="0" parTransId="{F3AC08CB-EA9A-4578-9FC6-F632F23BB09B}" sibTransId="{8AA6215C-AE07-4DC4-8322-E9A2AD84BD33}"/>
    <dgm:cxn modelId="{2AC090D6-AF69-4FC9-8E80-6EF60E2D0E7E}" type="presOf" srcId="{4C7130A3-6637-4527-B5F6-FEDD54296C76}" destId="{3A5FDF43-BAAD-4037-875A-4C769D5CCA91}" srcOrd="1" destOrd="0" presId="urn:microsoft.com/office/officeart/2005/8/layout/process4"/>
    <dgm:cxn modelId="{51F115DA-B6D4-4E51-9701-DC1CFBD31D4A}" type="presOf" srcId="{6E226D61-BA89-4469-86C4-1FEC1EE658FE}" destId="{D80480F3-E923-45EC-90E2-E82C960D415C}" srcOrd="0" destOrd="0" presId="urn:microsoft.com/office/officeart/2005/8/layout/process4"/>
    <dgm:cxn modelId="{6E458AEC-CBC3-4A3D-BFB4-01890683C768}" type="presOf" srcId="{4C7130A3-6637-4527-B5F6-FEDD54296C76}" destId="{A7591690-3A11-4DC8-8208-400EB56715EF}" srcOrd="0" destOrd="0" presId="urn:microsoft.com/office/officeart/2005/8/layout/process4"/>
    <dgm:cxn modelId="{131D05F5-4AA7-45AB-B32F-02C846E144C9}" srcId="{073979D8-7C6C-4769-AC2B-591C8CCD6EB0}" destId="{4C7130A3-6637-4527-B5F6-FEDD54296C76}" srcOrd="2" destOrd="0" parTransId="{1A8FE89E-BA58-4644-B209-DDE6D5C6DDF6}" sibTransId="{83A11683-5857-49D3-ADD3-D17E76179863}"/>
    <dgm:cxn modelId="{6654B6FD-EE62-4AB2-BF4F-BDEBA465F2B9}" srcId="{073979D8-7C6C-4769-AC2B-591C8CCD6EB0}" destId="{D81001CB-9571-48F8-8057-D8033715A3E3}" srcOrd="0" destOrd="0" parTransId="{815A266B-5A60-4BBA-86B2-66B6700EC851}" sibTransId="{C76031C4-C579-49F4-9224-7F097E8AA83A}"/>
    <dgm:cxn modelId="{1D6B63FF-BAEE-4498-B1AA-53EFC355EA8D}" type="presOf" srcId="{073979D8-7C6C-4769-AC2B-591C8CCD6EB0}" destId="{6EF88CCD-9D35-4010-B57D-621C6C4EA892}" srcOrd="0" destOrd="0" presId="urn:microsoft.com/office/officeart/2005/8/layout/process4"/>
    <dgm:cxn modelId="{FE1F36FA-46F6-4579-85B6-83F3891CE7C2}" type="presParOf" srcId="{6EF88CCD-9D35-4010-B57D-621C6C4EA892}" destId="{3AE9AEC4-CB9A-4A14-B2C0-8D4226EB3E58}" srcOrd="0" destOrd="0" presId="urn:microsoft.com/office/officeart/2005/8/layout/process4"/>
    <dgm:cxn modelId="{4A7B01C0-AC99-4EFF-88C6-F608656A5311}" type="presParOf" srcId="{3AE9AEC4-CB9A-4A14-B2C0-8D4226EB3E58}" destId="{EC81679F-995C-4563-BF1E-DBBCD5B3F0C7}" srcOrd="0" destOrd="0" presId="urn:microsoft.com/office/officeart/2005/8/layout/process4"/>
    <dgm:cxn modelId="{86787F51-648D-432F-A7AB-050CFDBBDE5A}" type="presParOf" srcId="{3AE9AEC4-CB9A-4A14-B2C0-8D4226EB3E58}" destId="{0F203F11-E0BC-4D9B-9A6D-C44514395D49}" srcOrd="1" destOrd="0" presId="urn:microsoft.com/office/officeart/2005/8/layout/process4"/>
    <dgm:cxn modelId="{A7B25DC9-4A7E-4D8B-8C88-A9F5D35FE0F6}" type="presParOf" srcId="{3AE9AEC4-CB9A-4A14-B2C0-8D4226EB3E58}" destId="{19975FF5-C74B-43BF-97AD-E082E534DDCC}" srcOrd="2" destOrd="0" presId="urn:microsoft.com/office/officeart/2005/8/layout/process4"/>
    <dgm:cxn modelId="{3603276C-46F7-49C3-8B46-D6EC5A087A2D}" type="presParOf" srcId="{19975FF5-C74B-43BF-97AD-E082E534DDCC}" destId="{45815A8B-5ED5-4A56-B2D3-13A05A6DCF04}" srcOrd="0" destOrd="0" presId="urn:microsoft.com/office/officeart/2005/8/layout/process4"/>
    <dgm:cxn modelId="{C07A89E0-E90C-4BB9-8CC6-3C90789EFD1A}" type="presParOf" srcId="{6EF88CCD-9D35-4010-B57D-621C6C4EA892}" destId="{CEB07BDC-F4E1-4340-BB17-08F9A030917B}" srcOrd="1" destOrd="0" presId="urn:microsoft.com/office/officeart/2005/8/layout/process4"/>
    <dgm:cxn modelId="{1874694C-08C2-4FCD-A746-C641C36C980A}" type="presParOf" srcId="{6EF88CCD-9D35-4010-B57D-621C6C4EA892}" destId="{B9165384-570D-4863-A4A7-2166D4ADACF6}" srcOrd="2" destOrd="0" presId="urn:microsoft.com/office/officeart/2005/8/layout/process4"/>
    <dgm:cxn modelId="{A3A9C211-73AB-49BA-BBB7-0D06981BED87}" type="presParOf" srcId="{B9165384-570D-4863-A4A7-2166D4ADACF6}" destId="{A7591690-3A11-4DC8-8208-400EB56715EF}" srcOrd="0" destOrd="0" presId="urn:microsoft.com/office/officeart/2005/8/layout/process4"/>
    <dgm:cxn modelId="{94039C98-EAE7-41F4-9636-AC662BD96968}" type="presParOf" srcId="{B9165384-570D-4863-A4A7-2166D4ADACF6}" destId="{3A5FDF43-BAAD-4037-875A-4C769D5CCA91}" srcOrd="1" destOrd="0" presId="urn:microsoft.com/office/officeart/2005/8/layout/process4"/>
    <dgm:cxn modelId="{4F7A545A-2134-49D9-8FA4-A22953E4EDA6}" type="presParOf" srcId="{B9165384-570D-4863-A4A7-2166D4ADACF6}" destId="{95BB11FE-77A3-42A3-A71B-FCC95285B5AF}" srcOrd="2" destOrd="0" presId="urn:microsoft.com/office/officeart/2005/8/layout/process4"/>
    <dgm:cxn modelId="{41D8DD13-E06A-46D2-AD8C-995B4756F9FF}" type="presParOf" srcId="{95BB11FE-77A3-42A3-A71B-FCC95285B5AF}" destId="{05B3B454-2152-47A1-95E7-14F2AC496BB2}" srcOrd="0" destOrd="0" presId="urn:microsoft.com/office/officeart/2005/8/layout/process4"/>
    <dgm:cxn modelId="{CEB231CB-5982-46CE-ACE7-C3A2C7C63DF9}" type="presParOf" srcId="{6EF88CCD-9D35-4010-B57D-621C6C4EA892}" destId="{461BA67E-9630-4DDA-9201-E84943E162DC}" srcOrd="3" destOrd="0" presId="urn:microsoft.com/office/officeart/2005/8/layout/process4"/>
    <dgm:cxn modelId="{341B6462-E171-4E05-8796-4C20E548C7A7}" type="presParOf" srcId="{6EF88CCD-9D35-4010-B57D-621C6C4EA892}" destId="{9E85B5CE-527E-4192-9E39-5FCA89D4EA56}" srcOrd="4" destOrd="0" presId="urn:microsoft.com/office/officeart/2005/8/layout/process4"/>
    <dgm:cxn modelId="{E40E21CD-39D9-4421-87EB-6EF13927710D}" type="presParOf" srcId="{9E85B5CE-527E-4192-9E39-5FCA89D4EA56}" destId="{D80480F3-E923-45EC-90E2-E82C960D415C}" srcOrd="0" destOrd="0" presId="urn:microsoft.com/office/officeart/2005/8/layout/process4"/>
    <dgm:cxn modelId="{43DB5729-7539-4DCA-AC75-24BB066C6F81}" type="presParOf" srcId="{6EF88CCD-9D35-4010-B57D-621C6C4EA892}" destId="{1C7ABC3A-46EC-4728-AF75-D063FE87A0AA}" srcOrd="5" destOrd="0" presId="urn:microsoft.com/office/officeart/2005/8/layout/process4"/>
    <dgm:cxn modelId="{42DF8EF0-8F3A-4EFC-A4BA-60AABE6EB5CB}" type="presParOf" srcId="{6EF88CCD-9D35-4010-B57D-621C6C4EA892}" destId="{D5514A29-0DFF-440A-BC1F-C6394E8EB241}" srcOrd="6" destOrd="0" presId="urn:microsoft.com/office/officeart/2005/8/layout/process4"/>
    <dgm:cxn modelId="{E6320C5C-7869-4734-BF32-3E942EF0D0E5}" type="presParOf" srcId="{D5514A29-0DFF-440A-BC1F-C6394E8EB241}" destId="{CE122B0F-CB3A-44E3-A819-519F6F23453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3979D8-7C6C-4769-AC2B-591C8CCD6EB0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81001CB-9571-48F8-8057-D8033715A3E3}">
      <dgm:prSet phldrT="[Text]"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The &lt;</a:t>
          </a:r>
          <a:r>
            <a:rPr lang="en-US" sz="2000" dirty="0" err="1">
              <a:latin typeface="Century Gothic" panose="020B0502020202020204" pitchFamily="34" charset="0"/>
            </a:rPr>
            <a:t>br</a:t>
          </a:r>
          <a:r>
            <a:rPr lang="en-US" sz="2000" dirty="0">
              <a:latin typeface="Century Gothic" panose="020B0502020202020204" pitchFamily="34" charset="0"/>
            </a:rPr>
            <a:t>&gt; tag is an empty tag, which means that it has no end tag.</a:t>
          </a:r>
        </a:p>
      </dgm:t>
    </dgm:pt>
    <dgm:pt modelId="{815A266B-5A60-4BBA-86B2-66B6700EC851}" type="parTrans" cxnId="{6654B6FD-EE62-4AB2-BF4F-BDEBA465F2B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C76031C4-C579-49F4-9224-7F097E8AA83A}" type="sibTrans" cxnId="{6654B6FD-EE62-4AB2-BF4F-BDEBA465F2B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EBB06E20-F284-4438-BF90-5BC08014163D}">
      <dgm:prSet phldrT="[Text]" custT="1"/>
      <dgm:spPr/>
      <dgm:t>
        <a:bodyPr/>
        <a:lstStyle/>
        <a:p>
          <a:r>
            <a:rPr lang="en-US" sz="2000" b="0" dirty="0">
              <a:solidFill>
                <a:srgbClr val="009900"/>
              </a:solidFill>
              <a:latin typeface="Century Gothic" panose="020B0502020202020204" pitchFamily="34" charset="0"/>
            </a:rPr>
            <a:t> </a:t>
          </a:r>
          <a:r>
            <a:rPr lang="en-US" sz="2000" dirty="0">
              <a:solidFill>
                <a:schemeClr val="tx1"/>
              </a:solidFill>
              <a:latin typeface="Century Gothic" panose="020B0502020202020204" pitchFamily="34" charset="0"/>
            </a:rPr>
            <a:t>Introduction  to Basic Computing </a:t>
          </a:r>
          <a:r>
            <a:rPr lang="en-US" sz="2000" b="0" dirty="0">
              <a:solidFill>
                <a:srgbClr val="009900"/>
              </a:solidFill>
              <a:latin typeface="Century Gothic" panose="020B0502020202020204" pitchFamily="34" charset="0"/>
            </a:rPr>
            <a:t>&lt;</a:t>
          </a:r>
          <a:r>
            <a:rPr lang="en-US" sz="2000" b="0" dirty="0" err="1">
              <a:solidFill>
                <a:srgbClr val="009900"/>
              </a:solidFill>
              <a:latin typeface="Century Gothic" panose="020B0502020202020204" pitchFamily="34" charset="0"/>
            </a:rPr>
            <a:t>br</a:t>
          </a:r>
          <a:r>
            <a:rPr lang="en-US" sz="2000" b="0" dirty="0">
              <a:solidFill>
                <a:srgbClr val="009900"/>
              </a:solidFill>
              <a:latin typeface="Century Gothic" panose="020B0502020202020204" pitchFamily="34" charset="0"/>
            </a:rPr>
            <a:t>&gt; </a:t>
          </a:r>
          <a:r>
            <a:rPr lang="en-US" sz="2000" dirty="0">
              <a:solidFill>
                <a:schemeClr val="tx1"/>
              </a:solidFill>
              <a:latin typeface="Century Gothic" panose="020B0502020202020204" pitchFamily="34" charset="0"/>
            </a:rPr>
            <a:t>PCT0101</a:t>
          </a:r>
          <a:endParaRPr lang="en-US" sz="2000" dirty="0">
            <a:latin typeface="Century Gothic" panose="020B0502020202020204" pitchFamily="34" charset="0"/>
          </a:endParaRPr>
        </a:p>
      </dgm:t>
    </dgm:pt>
    <dgm:pt modelId="{DDBCFFE9-EEB9-408D-BDE4-2218A7D8362C}" type="parTrans" cxnId="{B3BB511C-A74E-4203-84E3-6116401858F1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AE786A60-D117-46F7-814B-0A5425F185A9}" type="sibTrans" cxnId="{B3BB511C-A74E-4203-84E3-6116401858F1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6E226D61-BA89-4469-86C4-1FEC1EE658FE}">
      <dgm:prSet custT="1"/>
      <dgm:spPr/>
      <dgm:t>
        <a:bodyPr/>
        <a:lstStyle/>
        <a:p>
          <a:r>
            <a:rPr lang="en-MY" sz="2000" dirty="0">
              <a:latin typeface="Century Gothic" panose="020B0502020202020204" pitchFamily="34" charset="0"/>
            </a:rPr>
            <a:t>The &lt;</a:t>
          </a:r>
          <a:r>
            <a:rPr lang="en-MY" sz="2000" dirty="0" err="1">
              <a:latin typeface="Century Gothic" panose="020B0502020202020204" pitchFamily="34" charset="0"/>
            </a:rPr>
            <a:t>br</a:t>
          </a:r>
          <a:r>
            <a:rPr lang="en-MY" sz="2000" dirty="0">
              <a:latin typeface="Century Gothic" panose="020B0502020202020204" pitchFamily="34" charset="0"/>
            </a:rPr>
            <a:t>&gt; tag will inserts a single line break</a:t>
          </a:r>
        </a:p>
      </dgm:t>
    </dgm:pt>
    <dgm:pt modelId="{FC95617C-B161-4D3A-A448-4EC076E01FB5}" type="parTrans" cxnId="{D94AD43D-EDB2-4CC5-B2E9-776E6EA30C57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9AD0ECA0-1EE8-4D77-B04A-6A84E3E032D3}" type="sibTrans" cxnId="{D94AD43D-EDB2-4CC5-B2E9-776E6EA30C57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4C7130A3-6637-4527-B5F6-FEDD54296C76}">
      <dgm:prSet phldrT="[Text]" custT="1"/>
      <dgm:spPr/>
      <dgm:t>
        <a:bodyPr/>
        <a:lstStyle/>
        <a:p>
          <a:r>
            <a:rPr lang="en-US" sz="2000" u="sng" dirty="0">
              <a:latin typeface="Century Gothic" panose="020B0502020202020204" pitchFamily="34" charset="0"/>
            </a:rPr>
            <a:t>EXAMPLE</a:t>
          </a:r>
        </a:p>
      </dgm:t>
    </dgm:pt>
    <dgm:pt modelId="{1A8FE89E-BA58-4644-B209-DDE6D5C6DDF6}" type="parTrans" cxnId="{131D05F5-4AA7-45AB-B32F-02C846E144C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83A11683-5857-49D3-ADD3-D17E76179863}" type="sibTrans" cxnId="{131D05F5-4AA7-45AB-B32F-02C846E144C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A1423FDF-4C4B-40A9-AD4B-84144851E929}">
      <dgm:prSet phldrT="[Text]"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OUTPUT</a:t>
          </a:r>
        </a:p>
      </dgm:t>
    </dgm:pt>
    <dgm:pt modelId="{8AA6215C-AE07-4DC4-8322-E9A2AD84BD33}" type="sibTrans" cxnId="{130442B1-CD07-436F-A11E-36C277C3335E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F3AC08CB-EA9A-4578-9FC6-F632F23BB09B}" type="parTrans" cxnId="{130442B1-CD07-436F-A11E-36C277C3335E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E59A1294-6D36-4736-A139-47CB0E046B04}">
      <dgm:prSet phldrT="[Text]" custT="1"/>
      <dgm:spPr/>
      <dgm:t>
        <a:bodyPr/>
        <a:lstStyle/>
        <a:p>
          <a:endParaRPr lang="en-US" sz="2400" dirty="0">
            <a:latin typeface="Century Gothic" panose="020B0502020202020204" pitchFamily="34" charset="0"/>
          </a:endParaRPr>
        </a:p>
      </dgm:t>
    </dgm:pt>
    <dgm:pt modelId="{C42AB3D7-3D18-4619-8A64-B4FB3D483958}" type="sibTrans" cxnId="{DEAAE948-4C61-4187-B371-EA66A1FCB5E5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BA9D8913-A3A8-464D-850B-C593D284F8B8}" type="parTrans" cxnId="{DEAAE948-4C61-4187-B371-EA66A1FCB5E5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6EF88CCD-9D35-4010-B57D-621C6C4EA892}" type="pres">
      <dgm:prSet presAssocID="{073979D8-7C6C-4769-AC2B-591C8CCD6EB0}" presName="Name0" presStyleCnt="0">
        <dgm:presLayoutVars>
          <dgm:dir/>
          <dgm:animLvl val="lvl"/>
          <dgm:resizeHandles val="exact"/>
        </dgm:presLayoutVars>
      </dgm:prSet>
      <dgm:spPr/>
    </dgm:pt>
    <dgm:pt modelId="{3AE9AEC4-CB9A-4A14-B2C0-8D4226EB3E58}" type="pres">
      <dgm:prSet presAssocID="{A1423FDF-4C4B-40A9-AD4B-84144851E929}" presName="boxAndChildren" presStyleCnt="0"/>
      <dgm:spPr/>
    </dgm:pt>
    <dgm:pt modelId="{EC81679F-995C-4563-BF1E-DBBCD5B3F0C7}" type="pres">
      <dgm:prSet presAssocID="{A1423FDF-4C4B-40A9-AD4B-84144851E929}" presName="parentTextBox" presStyleLbl="node1" presStyleIdx="0" presStyleCnt="4"/>
      <dgm:spPr/>
    </dgm:pt>
    <dgm:pt modelId="{0F203F11-E0BC-4D9B-9A6D-C44514395D49}" type="pres">
      <dgm:prSet presAssocID="{A1423FDF-4C4B-40A9-AD4B-84144851E929}" presName="entireBox" presStyleLbl="node1" presStyleIdx="0" presStyleCnt="4" custLinFactNeighborY="-36982"/>
      <dgm:spPr/>
    </dgm:pt>
    <dgm:pt modelId="{19975FF5-C74B-43BF-97AD-E082E534DDCC}" type="pres">
      <dgm:prSet presAssocID="{A1423FDF-4C4B-40A9-AD4B-84144851E929}" presName="descendantBox" presStyleCnt="0"/>
      <dgm:spPr/>
    </dgm:pt>
    <dgm:pt modelId="{45815A8B-5ED5-4A56-B2D3-13A05A6DCF04}" type="pres">
      <dgm:prSet presAssocID="{E59A1294-6D36-4736-A139-47CB0E046B04}" presName="childTextBox" presStyleLbl="fgAccFollowNode1" presStyleIdx="0" presStyleCnt="2" custLinFactNeighborY="-75635">
        <dgm:presLayoutVars>
          <dgm:bulletEnabled val="1"/>
        </dgm:presLayoutVars>
      </dgm:prSet>
      <dgm:spPr/>
    </dgm:pt>
    <dgm:pt modelId="{CEB07BDC-F4E1-4340-BB17-08F9A030917B}" type="pres">
      <dgm:prSet presAssocID="{83A11683-5857-49D3-ADD3-D17E76179863}" presName="sp" presStyleCnt="0"/>
      <dgm:spPr/>
    </dgm:pt>
    <dgm:pt modelId="{B9165384-570D-4863-A4A7-2166D4ADACF6}" type="pres">
      <dgm:prSet presAssocID="{4C7130A3-6637-4527-B5F6-FEDD54296C76}" presName="arrowAndChildren" presStyleCnt="0"/>
      <dgm:spPr/>
    </dgm:pt>
    <dgm:pt modelId="{A7591690-3A11-4DC8-8208-400EB56715EF}" type="pres">
      <dgm:prSet presAssocID="{4C7130A3-6637-4527-B5F6-FEDD54296C76}" presName="parentTextArrow" presStyleLbl="node1" presStyleIdx="0" presStyleCnt="4"/>
      <dgm:spPr/>
    </dgm:pt>
    <dgm:pt modelId="{3A5FDF43-BAAD-4037-875A-4C769D5CCA91}" type="pres">
      <dgm:prSet presAssocID="{4C7130A3-6637-4527-B5F6-FEDD54296C76}" presName="arrow" presStyleLbl="node1" presStyleIdx="1" presStyleCnt="4" custLinFactNeighborY="-18510"/>
      <dgm:spPr/>
    </dgm:pt>
    <dgm:pt modelId="{95BB11FE-77A3-42A3-A71B-FCC95285B5AF}" type="pres">
      <dgm:prSet presAssocID="{4C7130A3-6637-4527-B5F6-FEDD54296C76}" presName="descendantArrow" presStyleCnt="0"/>
      <dgm:spPr/>
    </dgm:pt>
    <dgm:pt modelId="{05B3B454-2152-47A1-95E7-14F2AC496BB2}" type="pres">
      <dgm:prSet presAssocID="{EBB06E20-F284-4438-BF90-5BC08014163D}" presName="childTextArrow" presStyleLbl="fgAccFollowNode1" presStyleIdx="1" presStyleCnt="2" custLinFactNeighborY="-68213">
        <dgm:presLayoutVars>
          <dgm:bulletEnabled val="1"/>
        </dgm:presLayoutVars>
      </dgm:prSet>
      <dgm:spPr/>
    </dgm:pt>
    <dgm:pt modelId="{461BA67E-9630-4DDA-9201-E84943E162DC}" type="pres">
      <dgm:prSet presAssocID="{9AD0ECA0-1EE8-4D77-B04A-6A84E3E032D3}" presName="sp" presStyleCnt="0"/>
      <dgm:spPr/>
    </dgm:pt>
    <dgm:pt modelId="{9E85B5CE-527E-4192-9E39-5FCA89D4EA56}" type="pres">
      <dgm:prSet presAssocID="{6E226D61-BA89-4469-86C4-1FEC1EE658FE}" presName="arrowAndChildren" presStyleCnt="0"/>
      <dgm:spPr/>
    </dgm:pt>
    <dgm:pt modelId="{D80480F3-E923-45EC-90E2-E82C960D415C}" type="pres">
      <dgm:prSet presAssocID="{6E226D61-BA89-4469-86C4-1FEC1EE658FE}" presName="parentTextArrow" presStyleLbl="node1" presStyleIdx="2" presStyleCnt="4" custLinFactNeighborY="-8414"/>
      <dgm:spPr/>
    </dgm:pt>
    <dgm:pt modelId="{1C7ABC3A-46EC-4728-AF75-D063FE87A0AA}" type="pres">
      <dgm:prSet presAssocID="{C76031C4-C579-49F4-9224-7F097E8AA83A}" presName="sp" presStyleCnt="0"/>
      <dgm:spPr/>
    </dgm:pt>
    <dgm:pt modelId="{D5514A29-0DFF-440A-BC1F-C6394E8EB241}" type="pres">
      <dgm:prSet presAssocID="{D81001CB-9571-48F8-8057-D8033715A3E3}" presName="arrowAndChildren" presStyleCnt="0"/>
      <dgm:spPr/>
    </dgm:pt>
    <dgm:pt modelId="{CE122B0F-CB3A-44E3-A819-519F6F234534}" type="pres">
      <dgm:prSet presAssocID="{D81001CB-9571-48F8-8057-D8033715A3E3}" presName="parentTextArrow" presStyleLbl="node1" presStyleIdx="3" presStyleCnt="4"/>
      <dgm:spPr/>
    </dgm:pt>
  </dgm:ptLst>
  <dgm:cxnLst>
    <dgm:cxn modelId="{D8EA1513-4DFA-4345-8F9B-93C49349399D}" type="presOf" srcId="{A1423FDF-4C4B-40A9-AD4B-84144851E929}" destId="{EC81679F-995C-4563-BF1E-DBBCD5B3F0C7}" srcOrd="0" destOrd="0" presId="urn:microsoft.com/office/officeart/2005/8/layout/process4"/>
    <dgm:cxn modelId="{B3BB511C-A74E-4203-84E3-6116401858F1}" srcId="{4C7130A3-6637-4527-B5F6-FEDD54296C76}" destId="{EBB06E20-F284-4438-BF90-5BC08014163D}" srcOrd="0" destOrd="0" parTransId="{DDBCFFE9-EEB9-408D-BDE4-2218A7D8362C}" sibTransId="{AE786A60-D117-46F7-814B-0A5425F185A9}"/>
    <dgm:cxn modelId="{78683630-0413-495B-ABD1-517F3593CCF5}" type="presOf" srcId="{EBB06E20-F284-4438-BF90-5BC08014163D}" destId="{05B3B454-2152-47A1-95E7-14F2AC496BB2}" srcOrd="0" destOrd="0" presId="urn:microsoft.com/office/officeart/2005/8/layout/process4"/>
    <dgm:cxn modelId="{7A95653C-E961-42BD-80B6-BBBFB86F3CCD}" type="presOf" srcId="{073979D8-7C6C-4769-AC2B-591C8CCD6EB0}" destId="{6EF88CCD-9D35-4010-B57D-621C6C4EA892}" srcOrd="0" destOrd="0" presId="urn:microsoft.com/office/officeart/2005/8/layout/process4"/>
    <dgm:cxn modelId="{D94AD43D-EDB2-4CC5-B2E9-776E6EA30C57}" srcId="{073979D8-7C6C-4769-AC2B-591C8CCD6EB0}" destId="{6E226D61-BA89-4469-86C4-1FEC1EE658FE}" srcOrd="1" destOrd="0" parTransId="{FC95617C-B161-4D3A-A448-4EC076E01FB5}" sibTransId="{9AD0ECA0-1EE8-4D77-B04A-6A84E3E032D3}"/>
    <dgm:cxn modelId="{DEAAE948-4C61-4187-B371-EA66A1FCB5E5}" srcId="{A1423FDF-4C4B-40A9-AD4B-84144851E929}" destId="{E59A1294-6D36-4736-A139-47CB0E046B04}" srcOrd="0" destOrd="0" parTransId="{BA9D8913-A3A8-464D-850B-C593D284F8B8}" sibTransId="{C42AB3D7-3D18-4619-8A64-B4FB3D483958}"/>
    <dgm:cxn modelId="{0ED1BA4D-13CA-4B4B-958C-B41EE0AA2661}" type="presOf" srcId="{D81001CB-9571-48F8-8057-D8033715A3E3}" destId="{CE122B0F-CB3A-44E3-A819-519F6F234534}" srcOrd="0" destOrd="0" presId="urn:microsoft.com/office/officeart/2005/8/layout/process4"/>
    <dgm:cxn modelId="{B589CC4D-CBB4-48A0-92F3-4C707D61122D}" type="presOf" srcId="{4C7130A3-6637-4527-B5F6-FEDD54296C76}" destId="{3A5FDF43-BAAD-4037-875A-4C769D5CCA91}" srcOrd="1" destOrd="0" presId="urn:microsoft.com/office/officeart/2005/8/layout/process4"/>
    <dgm:cxn modelId="{08365EA4-4BA1-43AA-B82A-2892407CC809}" type="presOf" srcId="{4C7130A3-6637-4527-B5F6-FEDD54296C76}" destId="{A7591690-3A11-4DC8-8208-400EB56715EF}" srcOrd="0" destOrd="0" presId="urn:microsoft.com/office/officeart/2005/8/layout/process4"/>
    <dgm:cxn modelId="{130442B1-CD07-436F-A11E-36C277C3335E}" srcId="{073979D8-7C6C-4769-AC2B-591C8CCD6EB0}" destId="{A1423FDF-4C4B-40A9-AD4B-84144851E929}" srcOrd="3" destOrd="0" parTransId="{F3AC08CB-EA9A-4578-9FC6-F632F23BB09B}" sibTransId="{8AA6215C-AE07-4DC4-8322-E9A2AD84BD33}"/>
    <dgm:cxn modelId="{BD2546B8-7D06-4B5F-B26E-CAA049B78786}" type="presOf" srcId="{6E226D61-BA89-4469-86C4-1FEC1EE658FE}" destId="{D80480F3-E923-45EC-90E2-E82C960D415C}" srcOrd="0" destOrd="0" presId="urn:microsoft.com/office/officeart/2005/8/layout/process4"/>
    <dgm:cxn modelId="{6A1620BB-D622-4924-9DF4-7F0A33B701FF}" type="presOf" srcId="{E59A1294-6D36-4736-A139-47CB0E046B04}" destId="{45815A8B-5ED5-4A56-B2D3-13A05A6DCF04}" srcOrd="0" destOrd="0" presId="urn:microsoft.com/office/officeart/2005/8/layout/process4"/>
    <dgm:cxn modelId="{B5E1FAC5-078D-49D5-94C1-9467993B021D}" type="presOf" srcId="{A1423FDF-4C4B-40A9-AD4B-84144851E929}" destId="{0F203F11-E0BC-4D9B-9A6D-C44514395D49}" srcOrd="1" destOrd="0" presId="urn:microsoft.com/office/officeart/2005/8/layout/process4"/>
    <dgm:cxn modelId="{131D05F5-4AA7-45AB-B32F-02C846E144C9}" srcId="{073979D8-7C6C-4769-AC2B-591C8CCD6EB0}" destId="{4C7130A3-6637-4527-B5F6-FEDD54296C76}" srcOrd="2" destOrd="0" parTransId="{1A8FE89E-BA58-4644-B209-DDE6D5C6DDF6}" sibTransId="{83A11683-5857-49D3-ADD3-D17E76179863}"/>
    <dgm:cxn modelId="{6654B6FD-EE62-4AB2-BF4F-BDEBA465F2B9}" srcId="{073979D8-7C6C-4769-AC2B-591C8CCD6EB0}" destId="{D81001CB-9571-48F8-8057-D8033715A3E3}" srcOrd="0" destOrd="0" parTransId="{815A266B-5A60-4BBA-86B2-66B6700EC851}" sibTransId="{C76031C4-C579-49F4-9224-7F097E8AA83A}"/>
    <dgm:cxn modelId="{600A6D7E-562A-48CC-B617-3C4A7EB30D39}" type="presParOf" srcId="{6EF88CCD-9D35-4010-B57D-621C6C4EA892}" destId="{3AE9AEC4-CB9A-4A14-B2C0-8D4226EB3E58}" srcOrd="0" destOrd="0" presId="urn:microsoft.com/office/officeart/2005/8/layout/process4"/>
    <dgm:cxn modelId="{8F6404FD-B576-4FC8-9110-92386BBA6642}" type="presParOf" srcId="{3AE9AEC4-CB9A-4A14-B2C0-8D4226EB3E58}" destId="{EC81679F-995C-4563-BF1E-DBBCD5B3F0C7}" srcOrd="0" destOrd="0" presId="urn:microsoft.com/office/officeart/2005/8/layout/process4"/>
    <dgm:cxn modelId="{0943E9F0-864C-4B8B-9D41-C059323DE536}" type="presParOf" srcId="{3AE9AEC4-CB9A-4A14-B2C0-8D4226EB3E58}" destId="{0F203F11-E0BC-4D9B-9A6D-C44514395D49}" srcOrd="1" destOrd="0" presId="urn:microsoft.com/office/officeart/2005/8/layout/process4"/>
    <dgm:cxn modelId="{DB26A44B-5708-4A60-B660-5D2EF3179891}" type="presParOf" srcId="{3AE9AEC4-CB9A-4A14-B2C0-8D4226EB3E58}" destId="{19975FF5-C74B-43BF-97AD-E082E534DDCC}" srcOrd="2" destOrd="0" presId="urn:microsoft.com/office/officeart/2005/8/layout/process4"/>
    <dgm:cxn modelId="{C55F7278-17D6-46ED-8D43-ACDB31E62847}" type="presParOf" srcId="{19975FF5-C74B-43BF-97AD-E082E534DDCC}" destId="{45815A8B-5ED5-4A56-B2D3-13A05A6DCF04}" srcOrd="0" destOrd="0" presId="urn:microsoft.com/office/officeart/2005/8/layout/process4"/>
    <dgm:cxn modelId="{5868CC64-3BEF-4E14-A32B-1EF5C8EC58F4}" type="presParOf" srcId="{6EF88CCD-9D35-4010-B57D-621C6C4EA892}" destId="{CEB07BDC-F4E1-4340-BB17-08F9A030917B}" srcOrd="1" destOrd="0" presId="urn:microsoft.com/office/officeart/2005/8/layout/process4"/>
    <dgm:cxn modelId="{8D83D67A-83CE-468B-A19A-5846F9FF5403}" type="presParOf" srcId="{6EF88CCD-9D35-4010-B57D-621C6C4EA892}" destId="{B9165384-570D-4863-A4A7-2166D4ADACF6}" srcOrd="2" destOrd="0" presId="urn:microsoft.com/office/officeart/2005/8/layout/process4"/>
    <dgm:cxn modelId="{338A1BF0-E13E-4344-B542-B4DBAD0C5A2C}" type="presParOf" srcId="{B9165384-570D-4863-A4A7-2166D4ADACF6}" destId="{A7591690-3A11-4DC8-8208-400EB56715EF}" srcOrd="0" destOrd="0" presId="urn:microsoft.com/office/officeart/2005/8/layout/process4"/>
    <dgm:cxn modelId="{E66F890F-A5BD-471B-87BA-049A55E8C557}" type="presParOf" srcId="{B9165384-570D-4863-A4A7-2166D4ADACF6}" destId="{3A5FDF43-BAAD-4037-875A-4C769D5CCA91}" srcOrd="1" destOrd="0" presId="urn:microsoft.com/office/officeart/2005/8/layout/process4"/>
    <dgm:cxn modelId="{01B287D6-B9C5-4238-A9BA-EB09F393C6AD}" type="presParOf" srcId="{B9165384-570D-4863-A4A7-2166D4ADACF6}" destId="{95BB11FE-77A3-42A3-A71B-FCC95285B5AF}" srcOrd="2" destOrd="0" presId="urn:microsoft.com/office/officeart/2005/8/layout/process4"/>
    <dgm:cxn modelId="{44EA4727-F829-48B1-A88C-AFA89723F6E6}" type="presParOf" srcId="{95BB11FE-77A3-42A3-A71B-FCC95285B5AF}" destId="{05B3B454-2152-47A1-95E7-14F2AC496BB2}" srcOrd="0" destOrd="0" presId="urn:microsoft.com/office/officeart/2005/8/layout/process4"/>
    <dgm:cxn modelId="{A72E37CF-EFD7-4A2F-B2B4-E3F1D028AF32}" type="presParOf" srcId="{6EF88CCD-9D35-4010-B57D-621C6C4EA892}" destId="{461BA67E-9630-4DDA-9201-E84943E162DC}" srcOrd="3" destOrd="0" presId="urn:microsoft.com/office/officeart/2005/8/layout/process4"/>
    <dgm:cxn modelId="{E6DC4752-7F31-4B40-A18E-E3DEAF77D74F}" type="presParOf" srcId="{6EF88CCD-9D35-4010-B57D-621C6C4EA892}" destId="{9E85B5CE-527E-4192-9E39-5FCA89D4EA56}" srcOrd="4" destOrd="0" presId="urn:microsoft.com/office/officeart/2005/8/layout/process4"/>
    <dgm:cxn modelId="{67EDC661-EE4A-44D4-BC31-E24BA76FC048}" type="presParOf" srcId="{9E85B5CE-527E-4192-9E39-5FCA89D4EA56}" destId="{D80480F3-E923-45EC-90E2-E82C960D415C}" srcOrd="0" destOrd="0" presId="urn:microsoft.com/office/officeart/2005/8/layout/process4"/>
    <dgm:cxn modelId="{14016D08-8369-4D1E-8E98-766457A26077}" type="presParOf" srcId="{6EF88CCD-9D35-4010-B57D-621C6C4EA892}" destId="{1C7ABC3A-46EC-4728-AF75-D063FE87A0AA}" srcOrd="5" destOrd="0" presId="urn:microsoft.com/office/officeart/2005/8/layout/process4"/>
    <dgm:cxn modelId="{317222DC-9AC8-480B-8763-A86D6D36EC5D}" type="presParOf" srcId="{6EF88CCD-9D35-4010-B57D-621C6C4EA892}" destId="{D5514A29-0DFF-440A-BC1F-C6394E8EB241}" srcOrd="6" destOrd="0" presId="urn:microsoft.com/office/officeart/2005/8/layout/process4"/>
    <dgm:cxn modelId="{A8AAC7B6-9246-4298-ACEC-6AAF626E2C4D}" type="presParOf" srcId="{D5514A29-0DFF-440A-BC1F-C6394E8EB241}" destId="{CE122B0F-CB3A-44E3-A819-519F6F23453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3979D8-7C6C-4769-AC2B-591C8CCD6EB0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81001CB-9571-48F8-8057-D8033715A3E3}">
      <dgm:prSet phldrT="[Text]"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 &lt;P&gt; will end a line and insert a line space ( skip one line).</a:t>
          </a:r>
        </a:p>
      </dgm:t>
    </dgm:pt>
    <dgm:pt modelId="{815A266B-5A60-4BBA-86B2-66B6700EC851}" type="parTrans" cxnId="{6654B6FD-EE62-4AB2-BF4F-BDEBA465F2B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C76031C4-C579-49F4-9224-7F097E8AA83A}" type="sibTrans" cxnId="{6654B6FD-EE62-4AB2-BF4F-BDEBA465F2B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EBB06E20-F284-4438-BF90-5BC08014163D}">
      <dgm:prSet phldrT="[Text]" custT="1"/>
      <dgm:spPr/>
      <dgm:t>
        <a:bodyPr/>
        <a:lstStyle/>
        <a:p>
          <a:r>
            <a:rPr lang="en-US" sz="2000" b="0" dirty="0">
              <a:solidFill>
                <a:srgbClr val="009900"/>
              </a:solidFill>
              <a:latin typeface="Century Gothic" panose="020B0502020202020204" pitchFamily="34" charset="0"/>
            </a:rPr>
            <a:t>&lt;p&gt; </a:t>
          </a:r>
          <a:r>
            <a:rPr lang="en-US" sz="2000" dirty="0">
              <a:solidFill>
                <a:schemeClr val="tx1"/>
              </a:solidFill>
              <a:latin typeface="Century Gothic" panose="020B0502020202020204" pitchFamily="34" charset="0"/>
            </a:rPr>
            <a:t>Introduction  to Basic Computing </a:t>
          </a:r>
          <a:r>
            <a:rPr lang="en-US" sz="2000" b="0" dirty="0">
              <a:solidFill>
                <a:srgbClr val="009900"/>
              </a:solidFill>
              <a:latin typeface="Century Gothic" panose="020B0502020202020204" pitchFamily="34" charset="0"/>
            </a:rPr>
            <a:t>&lt;/p&gt; </a:t>
          </a:r>
          <a:r>
            <a:rPr lang="en-US" sz="2000" dirty="0">
              <a:solidFill>
                <a:schemeClr val="tx1"/>
              </a:solidFill>
              <a:latin typeface="Century Gothic" panose="020B0502020202020204" pitchFamily="34" charset="0"/>
            </a:rPr>
            <a:t>PCT0101</a:t>
          </a:r>
          <a:endParaRPr lang="en-US" sz="2000" dirty="0">
            <a:latin typeface="Century Gothic" panose="020B0502020202020204" pitchFamily="34" charset="0"/>
          </a:endParaRPr>
        </a:p>
      </dgm:t>
    </dgm:pt>
    <dgm:pt modelId="{DDBCFFE9-EEB9-408D-BDE4-2218A7D8362C}" type="parTrans" cxnId="{B3BB511C-A74E-4203-84E3-6116401858F1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AE786A60-D117-46F7-814B-0A5425F185A9}" type="sibTrans" cxnId="{B3BB511C-A74E-4203-84E3-6116401858F1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6E226D61-BA89-4469-86C4-1FEC1EE658FE}">
      <dgm:prSet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contain a block of plain text.</a:t>
          </a:r>
        </a:p>
      </dgm:t>
    </dgm:pt>
    <dgm:pt modelId="{FC95617C-B161-4D3A-A448-4EC076E01FB5}" type="parTrans" cxnId="{D94AD43D-EDB2-4CC5-B2E9-776E6EA30C57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9AD0ECA0-1EE8-4D77-B04A-6A84E3E032D3}" type="sibTrans" cxnId="{D94AD43D-EDB2-4CC5-B2E9-776E6EA30C57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4C7130A3-6637-4527-B5F6-FEDD54296C76}">
      <dgm:prSet phldrT="[Text]" custT="1"/>
      <dgm:spPr/>
      <dgm:t>
        <a:bodyPr/>
        <a:lstStyle/>
        <a:p>
          <a:r>
            <a:rPr lang="en-US" sz="2000" u="sng" dirty="0">
              <a:latin typeface="Century Gothic" panose="020B0502020202020204" pitchFamily="34" charset="0"/>
            </a:rPr>
            <a:t>EXAMPLE</a:t>
          </a:r>
        </a:p>
      </dgm:t>
    </dgm:pt>
    <dgm:pt modelId="{1A8FE89E-BA58-4644-B209-DDE6D5C6DDF6}" type="parTrans" cxnId="{131D05F5-4AA7-45AB-B32F-02C846E144C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83A11683-5857-49D3-ADD3-D17E76179863}" type="sibTrans" cxnId="{131D05F5-4AA7-45AB-B32F-02C846E144C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A1423FDF-4C4B-40A9-AD4B-84144851E929}">
      <dgm:prSet phldrT="[Text]"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OUTPUT</a:t>
          </a:r>
        </a:p>
      </dgm:t>
    </dgm:pt>
    <dgm:pt modelId="{8AA6215C-AE07-4DC4-8322-E9A2AD84BD33}" type="sibTrans" cxnId="{130442B1-CD07-436F-A11E-36C277C3335E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F3AC08CB-EA9A-4578-9FC6-F632F23BB09B}" type="parTrans" cxnId="{130442B1-CD07-436F-A11E-36C277C3335E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E59A1294-6D36-4736-A139-47CB0E046B04}">
      <dgm:prSet phldrT="[Text]" custT="1"/>
      <dgm:spPr/>
      <dgm:t>
        <a:bodyPr/>
        <a:lstStyle/>
        <a:p>
          <a:endParaRPr lang="en-US" sz="2400" dirty="0">
            <a:latin typeface="Century Gothic" panose="020B0502020202020204" pitchFamily="34" charset="0"/>
          </a:endParaRPr>
        </a:p>
      </dgm:t>
    </dgm:pt>
    <dgm:pt modelId="{C42AB3D7-3D18-4619-8A64-B4FB3D483958}" type="sibTrans" cxnId="{DEAAE948-4C61-4187-B371-EA66A1FCB5E5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BA9D8913-A3A8-464D-850B-C593D284F8B8}" type="parTrans" cxnId="{DEAAE948-4C61-4187-B371-EA66A1FCB5E5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6EF88CCD-9D35-4010-B57D-621C6C4EA892}" type="pres">
      <dgm:prSet presAssocID="{073979D8-7C6C-4769-AC2B-591C8CCD6EB0}" presName="Name0" presStyleCnt="0">
        <dgm:presLayoutVars>
          <dgm:dir/>
          <dgm:animLvl val="lvl"/>
          <dgm:resizeHandles val="exact"/>
        </dgm:presLayoutVars>
      </dgm:prSet>
      <dgm:spPr/>
    </dgm:pt>
    <dgm:pt modelId="{3AE9AEC4-CB9A-4A14-B2C0-8D4226EB3E58}" type="pres">
      <dgm:prSet presAssocID="{A1423FDF-4C4B-40A9-AD4B-84144851E929}" presName="boxAndChildren" presStyleCnt="0"/>
      <dgm:spPr/>
    </dgm:pt>
    <dgm:pt modelId="{EC81679F-995C-4563-BF1E-DBBCD5B3F0C7}" type="pres">
      <dgm:prSet presAssocID="{A1423FDF-4C4B-40A9-AD4B-84144851E929}" presName="parentTextBox" presStyleLbl="node1" presStyleIdx="0" presStyleCnt="4"/>
      <dgm:spPr/>
    </dgm:pt>
    <dgm:pt modelId="{0F203F11-E0BC-4D9B-9A6D-C44514395D49}" type="pres">
      <dgm:prSet presAssocID="{A1423FDF-4C4B-40A9-AD4B-84144851E929}" presName="entireBox" presStyleLbl="node1" presStyleIdx="0" presStyleCnt="4" custLinFactNeighborY="-36982"/>
      <dgm:spPr/>
    </dgm:pt>
    <dgm:pt modelId="{19975FF5-C74B-43BF-97AD-E082E534DDCC}" type="pres">
      <dgm:prSet presAssocID="{A1423FDF-4C4B-40A9-AD4B-84144851E929}" presName="descendantBox" presStyleCnt="0"/>
      <dgm:spPr/>
    </dgm:pt>
    <dgm:pt modelId="{45815A8B-5ED5-4A56-B2D3-13A05A6DCF04}" type="pres">
      <dgm:prSet presAssocID="{E59A1294-6D36-4736-A139-47CB0E046B04}" presName="childTextBox" presStyleLbl="fgAccFollowNode1" presStyleIdx="0" presStyleCnt="2" custLinFactNeighborY="-75635">
        <dgm:presLayoutVars>
          <dgm:bulletEnabled val="1"/>
        </dgm:presLayoutVars>
      </dgm:prSet>
      <dgm:spPr/>
    </dgm:pt>
    <dgm:pt modelId="{CEB07BDC-F4E1-4340-BB17-08F9A030917B}" type="pres">
      <dgm:prSet presAssocID="{83A11683-5857-49D3-ADD3-D17E76179863}" presName="sp" presStyleCnt="0"/>
      <dgm:spPr/>
    </dgm:pt>
    <dgm:pt modelId="{B9165384-570D-4863-A4A7-2166D4ADACF6}" type="pres">
      <dgm:prSet presAssocID="{4C7130A3-6637-4527-B5F6-FEDD54296C76}" presName="arrowAndChildren" presStyleCnt="0"/>
      <dgm:spPr/>
    </dgm:pt>
    <dgm:pt modelId="{A7591690-3A11-4DC8-8208-400EB56715EF}" type="pres">
      <dgm:prSet presAssocID="{4C7130A3-6637-4527-B5F6-FEDD54296C76}" presName="parentTextArrow" presStyleLbl="node1" presStyleIdx="0" presStyleCnt="4"/>
      <dgm:spPr/>
    </dgm:pt>
    <dgm:pt modelId="{3A5FDF43-BAAD-4037-875A-4C769D5CCA91}" type="pres">
      <dgm:prSet presAssocID="{4C7130A3-6637-4527-B5F6-FEDD54296C76}" presName="arrow" presStyleLbl="node1" presStyleIdx="1" presStyleCnt="4" custLinFactNeighborY="-18510"/>
      <dgm:spPr/>
    </dgm:pt>
    <dgm:pt modelId="{95BB11FE-77A3-42A3-A71B-FCC95285B5AF}" type="pres">
      <dgm:prSet presAssocID="{4C7130A3-6637-4527-B5F6-FEDD54296C76}" presName="descendantArrow" presStyleCnt="0"/>
      <dgm:spPr/>
    </dgm:pt>
    <dgm:pt modelId="{05B3B454-2152-47A1-95E7-14F2AC496BB2}" type="pres">
      <dgm:prSet presAssocID="{EBB06E20-F284-4438-BF90-5BC08014163D}" presName="childTextArrow" presStyleLbl="fgAccFollowNode1" presStyleIdx="1" presStyleCnt="2" custLinFactNeighborY="-68213">
        <dgm:presLayoutVars>
          <dgm:bulletEnabled val="1"/>
        </dgm:presLayoutVars>
      </dgm:prSet>
      <dgm:spPr/>
    </dgm:pt>
    <dgm:pt modelId="{461BA67E-9630-4DDA-9201-E84943E162DC}" type="pres">
      <dgm:prSet presAssocID="{9AD0ECA0-1EE8-4D77-B04A-6A84E3E032D3}" presName="sp" presStyleCnt="0"/>
      <dgm:spPr/>
    </dgm:pt>
    <dgm:pt modelId="{9E85B5CE-527E-4192-9E39-5FCA89D4EA56}" type="pres">
      <dgm:prSet presAssocID="{6E226D61-BA89-4469-86C4-1FEC1EE658FE}" presName="arrowAndChildren" presStyleCnt="0"/>
      <dgm:spPr/>
    </dgm:pt>
    <dgm:pt modelId="{D80480F3-E923-45EC-90E2-E82C960D415C}" type="pres">
      <dgm:prSet presAssocID="{6E226D61-BA89-4469-86C4-1FEC1EE658FE}" presName="parentTextArrow" presStyleLbl="node1" presStyleIdx="2" presStyleCnt="4" custLinFactNeighborY="-8414"/>
      <dgm:spPr/>
    </dgm:pt>
    <dgm:pt modelId="{1C7ABC3A-46EC-4728-AF75-D063FE87A0AA}" type="pres">
      <dgm:prSet presAssocID="{C76031C4-C579-49F4-9224-7F097E8AA83A}" presName="sp" presStyleCnt="0"/>
      <dgm:spPr/>
    </dgm:pt>
    <dgm:pt modelId="{D5514A29-0DFF-440A-BC1F-C6394E8EB241}" type="pres">
      <dgm:prSet presAssocID="{D81001CB-9571-48F8-8057-D8033715A3E3}" presName="arrowAndChildren" presStyleCnt="0"/>
      <dgm:spPr/>
    </dgm:pt>
    <dgm:pt modelId="{CE122B0F-CB3A-44E3-A819-519F6F234534}" type="pres">
      <dgm:prSet presAssocID="{D81001CB-9571-48F8-8057-D8033715A3E3}" presName="parentTextArrow" presStyleLbl="node1" presStyleIdx="3" presStyleCnt="4"/>
      <dgm:spPr/>
    </dgm:pt>
  </dgm:ptLst>
  <dgm:cxnLst>
    <dgm:cxn modelId="{B3BB511C-A74E-4203-84E3-6116401858F1}" srcId="{4C7130A3-6637-4527-B5F6-FEDD54296C76}" destId="{EBB06E20-F284-4438-BF90-5BC08014163D}" srcOrd="0" destOrd="0" parTransId="{DDBCFFE9-EEB9-408D-BDE4-2218A7D8362C}" sibTransId="{AE786A60-D117-46F7-814B-0A5425F185A9}"/>
    <dgm:cxn modelId="{066E5C22-A05C-417E-AA29-CA49DECE6F60}" type="presOf" srcId="{A1423FDF-4C4B-40A9-AD4B-84144851E929}" destId="{0F203F11-E0BC-4D9B-9A6D-C44514395D49}" srcOrd="1" destOrd="0" presId="urn:microsoft.com/office/officeart/2005/8/layout/process4"/>
    <dgm:cxn modelId="{066C9624-6A71-4F58-9D37-E53A831029B2}" type="presOf" srcId="{A1423FDF-4C4B-40A9-AD4B-84144851E929}" destId="{EC81679F-995C-4563-BF1E-DBBCD5B3F0C7}" srcOrd="0" destOrd="0" presId="urn:microsoft.com/office/officeart/2005/8/layout/process4"/>
    <dgm:cxn modelId="{D94AD43D-EDB2-4CC5-B2E9-776E6EA30C57}" srcId="{073979D8-7C6C-4769-AC2B-591C8CCD6EB0}" destId="{6E226D61-BA89-4469-86C4-1FEC1EE658FE}" srcOrd="1" destOrd="0" parTransId="{FC95617C-B161-4D3A-A448-4EC076E01FB5}" sibTransId="{9AD0ECA0-1EE8-4D77-B04A-6A84E3E032D3}"/>
    <dgm:cxn modelId="{DEAAE948-4C61-4187-B371-EA66A1FCB5E5}" srcId="{A1423FDF-4C4B-40A9-AD4B-84144851E929}" destId="{E59A1294-6D36-4736-A139-47CB0E046B04}" srcOrd="0" destOrd="0" parTransId="{BA9D8913-A3A8-464D-850B-C593D284F8B8}" sibTransId="{C42AB3D7-3D18-4619-8A64-B4FB3D483958}"/>
    <dgm:cxn modelId="{52F76B91-0C84-4CC9-871E-CB4107F0C241}" type="presOf" srcId="{D81001CB-9571-48F8-8057-D8033715A3E3}" destId="{CE122B0F-CB3A-44E3-A819-519F6F234534}" srcOrd="0" destOrd="0" presId="urn:microsoft.com/office/officeart/2005/8/layout/process4"/>
    <dgm:cxn modelId="{8C417D99-E001-4FBD-BBEE-BF655422C13A}" type="presOf" srcId="{4C7130A3-6637-4527-B5F6-FEDD54296C76}" destId="{3A5FDF43-BAAD-4037-875A-4C769D5CCA91}" srcOrd="1" destOrd="0" presId="urn:microsoft.com/office/officeart/2005/8/layout/process4"/>
    <dgm:cxn modelId="{6A047E9D-4344-4BBF-8E40-11CCDC9B73B8}" type="presOf" srcId="{E59A1294-6D36-4736-A139-47CB0E046B04}" destId="{45815A8B-5ED5-4A56-B2D3-13A05A6DCF04}" srcOrd="0" destOrd="0" presId="urn:microsoft.com/office/officeart/2005/8/layout/process4"/>
    <dgm:cxn modelId="{366D7BA5-3FE8-40D1-94F7-CD8E55A6C20D}" type="presOf" srcId="{4C7130A3-6637-4527-B5F6-FEDD54296C76}" destId="{A7591690-3A11-4DC8-8208-400EB56715EF}" srcOrd="0" destOrd="0" presId="urn:microsoft.com/office/officeart/2005/8/layout/process4"/>
    <dgm:cxn modelId="{130442B1-CD07-436F-A11E-36C277C3335E}" srcId="{073979D8-7C6C-4769-AC2B-591C8CCD6EB0}" destId="{A1423FDF-4C4B-40A9-AD4B-84144851E929}" srcOrd="3" destOrd="0" parTransId="{F3AC08CB-EA9A-4578-9FC6-F632F23BB09B}" sibTransId="{8AA6215C-AE07-4DC4-8322-E9A2AD84BD33}"/>
    <dgm:cxn modelId="{15C3CACA-6F69-4B43-8B3C-53A9DB335837}" type="presOf" srcId="{073979D8-7C6C-4769-AC2B-591C8CCD6EB0}" destId="{6EF88CCD-9D35-4010-B57D-621C6C4EA892}" srcOrd="0" destOrd="0" presId="urn:microsoft.com/office/officeart/2005/8/layout/process4"/>
    <dgm:cxn modelId="{287CB6CB-624C-4B19-A1A0-A324EB5A2BF4}" type="presOf" srcId="{6E226D61-BA89-4469-86C4-1FEC1EE658FE}" destId="{D80480F3-E923-45EC-90E2-E82C960D415C}" srcOrd="0" destOrd="0" presId="urn:microsoft.com/office/officeart/2005/8/layout/process4"/>
    <dgm:cxn modelId="{131D05F5-4AA7-45AB-B32F-02C846E144C9}" srcId="{073979D8-7C6C-4769-AC2B-591C8CCD6EB0}" destId="{4C7130A3-6637-4527-B5F6-FEDD54296C76}" srcOrd="2" destOrd="0" parTransId="{1A8FE89E-BA58-4644-B209-DDE6D5C6DDF6}" sibTransId="{83A11683-5857-49D3-ADD3-D17E76179863}"/>
    <dgm:cxn modelId="{6654B6FD-EE62-4AB2-BF4F-BDEBA465F2B9}" srcId="{073979D8-7C6C-4769-AC2B-591C8CCD6EB0}" destId="{D81001CB-9571-48F8-8057-D8033715A3E3}" srcOrd="0" destOrd="0" parTransId="{815A266B-5A60-4BBA-86B2-66B6700EC851}" sibTransId="{C76031C4-C579-49F4-9224-7F097E8AA83A}"/>
    <dgm:cxn modelId="{99F8CDFE-FA9D-4B75-917C-65D55BEA0EFE}" type="presOf" srcId="{EBB06E20-F284-4438-BF90-5BC08014163D}" destId="{05B3B454-2152-47A1-95E7-14F2AC496BB2}" srcOrd="0" destOrd="0" presId="urn:microsoft.com/office/officeart/2005/8/layout/process4"/>
    <dgm:cxn modelId="{28A1B168-A0A3-480D-B3E6-E1F70664AC3C}" type="presParOf" srcId="{6EF88CCD-9D35-4010-B57D-621C6C4EA892}" destId="{3AE9AEC4-CB9A-4A14-B2C0-8D4226EB3E58}" srcOrd="0" destOrd="0" presId="urn:microsoft.com/office/officeart/2005/8/layout/process4"/>
    <dgm:cxn modelId="{C48FF31F-1355-4CF5-B646-9A6C271183D3}" type="presParOf" srcId="{3AE9AEC4-CB9A-4A14-B2C0-8D4226EB3E58}" destId="{EC81679F-995C-4563-BF1E-DBBCD5B3F0C7}" srcOrd="0" destOrd="0" presId="urn:microsoft.com/office/officeart/2005/8/layout/process4"/>
    <dgm:cxn modelId="{CF47D078-35EE-4960-880E-688802523557}" type="presParOf" srcId="{3AE9AEC4-CB9A-4A14-B2C0-8D4226EB3E58}" destId="{0F203F11-E0BC-4D9B-9A6D-C44514395D49}" srcOrd="1" destOrd="0" presId="urn:microsoft.com/office/officeart/2005/8/layout/process4"/>
    <dgm:cxn modelId="{22F5AA3E-4BB3-48DB-A90C-AB5EA0C4395A}" type="presParOf" srcId="{3AE9AEC4-CB9A-4A14-B2C0-8D4226EB3E58}" destId="{19975FF5-C74B-43BF-97AD-E082E534DDCC}" srcOrd="2" destOrd="0" presId="urn:microsoft.com/office/officeart/2005/8/layout/process4"/>
    <dgm:cxn modelId="{933ADB59-5E7C-4710-947E-8B3311AE65E7}" type="presParOf" srcId="{19975FF5-C74B-43BF-97AD-E082E534DDCC}" destId="{45815A8B-5ED5-4A56-B2D3-13A05A6DCF04}" srcOrd="0" destOrd="0" presId="urn:microsoft.com/office/officeart/2005/8/layout/process4"/>
    <dgm:cxn modelId="{67EA9691-854C-4A96-A5E2-163A163C7808}" type="presParOf" srcId="{6EF88CCD-9D35-4010-B57D-621C6C4EA892}" destId="{CEB07BDC-F4E1-4340-BB17-08F9A030917B}" srcOrd="1" destOrd="0" presId="urn:microsoft.com/office/officeart/2005/8/layout/process4"/>
    <dgm:cxn modelId="{5840DF41-030C-4450-A61A-1367ACA967EA}" type="presParOf" srcId="{6EF88CCD-9D35-4010-B57D-621C6C4EA892}" destId="{B9165384-570D-4863-A4A7-2166D4ADACF6}" srcOrd="2" destOrd="0" presId="urn:microsoft.com/office/officeart/2005/8/layout/process4"/>
    <dgm:cxn modelId="{751FC5C7-FACF-4DBC-B0BA-9B61B4AEC89A}" type="presParOf" srcId="{B9165384-570D-4863-A4A7-2166D4ADACF6}" destId="{A7591690-3A11-4DC8-8208-400EB56715EF}" srcOrd="0" destOrd="0" presId="urn:microsoft.com/office/officeart/2005/8/layout/process4"/>
    <dgm:cxn modelId="{239EB1B7-2DF7-4926-9C13-F9B85BCDEA86}" type="presParOf" srcId="{B9165384-570D-4863-A4A7-2166D4ADACF6}" destId="{3A5FDF43-BAAD-4037-875A-4C769D5CCA91}" srcOrd="1" destOrd="0" presId="urn:microsoft.com/office/officeart/2005/8/layout/process4"/>
    <dgm:cxn modelId="{26583429-577F-416E-9714-91C3FA6986BC}" type="presParOf" srcId="{B9165384-570D-4863-A4A7-2166D4ADACF6}" destId="{95BB11FE-77A3-42A3-A71B-FCC95285B5AF}" srcOrd="2" destOrd="0" presId="urn:microsoft.com/office/officeart/2005/8/layout/process4"/>
    <dgm:cxn modelId="{2D5FB64E-0BB2-44C4-A7E9-ADD08C300F6C}" type="presParOf" srcId="{95BB11FE-77A3-42A3-A71B-FCC95285B5AF}" destId="{05B3B454-2152-47A1-95E7-14F2AC496BB2}" srcOrd="0" destOrd="0" presId="urn:microsoft.com/office/officeart/2005/8/layout/process4"/>
    <dgm:cxn modelId="{A0DBD23D-38FA-4D17-9699-673047D4C9EB}" type="presParOf" srcId="{6EF88CCD-9D35-4010-B57D-621C6C4EA892}" destId="{461BA67E-9630-4DDA-9201-E84943E162DC}" srcOrd="3" destOrd="0" presId="urn:microsoft.com/office/officeart/2005/8/layout/process4"/>
    <dgm:cxn modelId="{05BF90CD-B4DF-4D95-8769-3D275F7F294B}" type="presParOf" srcId="{6EF88CCD-9D35-4010-B57D-621C6C4EA892}" destId="{9E85B5CE-527E-4192-9E39-5FCA89D4EA56}" srcOrd="4" destOrd="0" presId="urn:microsoft.com/office/officeart/2005/8/layout/process4"/>
    <dgm:cxn modelId="{288AB152-908B-4853-96BE-14E509F0F24B}" type="presParOf" srcId="{9E85B5CE-527E-4192-9E39-5FCA89D4EA56}" destId="{D80480F3-E923-45EC-90E2-E82C960D415C}" srcOrd="0" destOrd="0" presId="urn:microsoft.com/office/officeart/2005/8/layout/process4"/>
    <dgm:cxn modelId="{8B083F31-431E-452E-9E59-238B92F72164}" type="presParOf" srcId="{6EF88CCD-9D35-4010-B57D-621C6C4EA892}" destId="{1C7ABC3A-46EC-4728-AF75-D063FE87A0AA}" srcOrd="5" destOrd="0" presId="urn:microsoft.com/office/officeart/2005/8/layout/process4"/>
    <dgm:cxn modelId="{C1AF831B-3896-42D7-999F-DFF10FD83D74}" type="presParOf" srcId="{6EF88CCD-9D35-4010-B57D-621C6C4EA892}" destId="{D5514A29-0DFF-440A-BC1F-C6394E8EB241}" srcOrd="6" destOrd="0" presId="urn:microsoft.com/office/officeart/2005/8/layout/process4"/>
    <dgm:cxn modelId="{10DC04C6-D0C9-4441-9935-784643351370}" type="presParOf" srcId="{D5514A29-0DFF-440A-BC1F-C6394E8EB241}" destId="{CE122B0F-CB3A-44E3-A819-519F6F23453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3979D8-7C6C-4769-AC2B-591C8CCD6EB0}" type="doc">
      <dgm:prSet loTypeId="urn:microsoft.com/office/officeart/2005/8/layout/process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1001CB-9571-48F8-8057-D8033715A3E3}">
      <dgm:prSet phldrT="[Text]"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To separate major sections of your HTML page / to divide text from graphics</a:t>
          </a:r>
        </a:p>
      </dgm:t>
    </dgm:pt>
    <dgm:pt modelId="{815A266B-5A60-4BBA-86B2-66B6700EC851}" type="parTrans" cxnId="{6654B6FD-EE62-4AB2-BF4F-BDEBA465F2B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C76031C4-C579-49F4-9224-7F097E8AA83A}" type="sibTrans" cxnId="{6654B6FD-EE62-4AB2-BF4F-BDEBA465F2B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EBB06E20-F284-4438-BF90-5BC08014163D}">
      <dgm:prSet phldrT="[Text]" custT="1"/>
      <dgm:spPr/>
      <dgm:t>
        <a:bodyPr/>
        <a:lstStyle/>
        <a:p>
          <a:r>
            <a:rPr lang="en-US" sz="2400" b="1" dirty="0">
              <a:solidFill>
                <a:srgbClr val="009900"/>
              </a:solidFill>
              <a:latin typeface="Century Gothic" panose="020B0502020202020204" pitchFamily="34" charset="0"/>
            </a:rPr>
            <a:t>&lt;</a:t>
          </a:r>
          <a:r>
            <a:rPr lang="en-US" sz="2400" b="1" dirty="0" err="1">
              <a:solidFill>
                <a:srgbClr val="009900"/>
              </a:solidFill>
              <a:latin typeface="Century Gothic" panose="020B0502020202020204" pitchFamily="34" charset="0"/>
            </a:rPr>
            <a:t>hr</a:t>
          </a:r>
          <a:r>
            <a:rPr lang="en-US" sz="2400" b="1" dirty="0">
              <a:solidFill>
                <a:srgbClr val="009900"/>
              </a:solidFill>
              <a:latin typeface="Century Gothic" panose="020B0502020202020204" pitchFamily="34" charset="0"/>
            </a:rPr>
            <a:t>&gt;</a:t>
          </a:r>
          <a:endParaRPr lang="en-US" sz="2400" dirty="0">
            <a:solidFill>
              <a:srgbClr val="009900"/>
            </a:solidFill>
            <a:latin typeface="Century Gothic" panose="020B0502020202020204" pitchFamily="34" charset="0"/>
          </a:endParaRPr>
        </a:p>
      </dgm:t>
    </dgm:pt>
    <dgm:pt modelId="{DDBCFFE9-EEB9-408D-BDE4-2218A7D8362C}" type="parTrans" cxnId="{B3BB511C-A74E-4203-84E3-6116401858F1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AE786A60-D117-46F7-814B-0A5425F185A9}" type="sibTrans" cxnId="{B3BB511C-A74E-4203-84E3-6116401858F1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6E226D61-BA89-4469-86C4-1FEC1EE658FE}">
      <dgm:prSet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This tag has no text associated with it and stands alone. </a:t>
          </a:r>
        </a:p>
      </dgm:t>
    </dgm:pt>
    <dgm:pt modelId="{FC95617C-B161-4D3A-A448-4EC076E01FB5}" type="parTrans" cxnId="{D94AD43D-EDB2-4CC5-B2E9-776E6EA30C57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9AD0ECA0-1EE8-4D77-B04A-6A84E3E032D3}" type="sibTrans" cxnId="{D94AD43D-EDB2-4CC5-B2E9-776E6EA30C57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E59A1294-6D36-4736-A139-47CB0E046B04}">
      <dgm:prSet phldrT="[Text]" custT="1"/>
      <dgm:spPr/>
      <dgm:t>
        <a:bodyPr/>
        <a:lstStyle/>
        <a:p>
          <a:r>
            <a:rPr lang="en-US" sz="2400" b="1" dirty="0">
              <a:solidFill>
                <a:srgbClr val="009900"/>
              </a:solidFill>
              <a:latin typeface="Century Gothic" panose="020B0502020202020204" pitchFamily="34" charset="0"/>
            </a:rPr>
            <a:t>&lt;</a:t>
          </a:r>
          <a:r>
            <a:rPr lang="en-US" sz="2400" b="1" dirty="0" err="1">
              <a:solidFill>
                <a:srgbClr val="009900"/>
              </a:solidFill>
              <a:latin typeface="Century Gothic" panose="020B0502020202020204" pitchFamily="34" charset="0"/>
            </a:rPr>
            <a:t>hr</a:t>
          </a:r>
          <a:r>
            <a:rPr lang="en-US" sz="2400" b="1" dirty="0">
              <a:solidFill>
                <a:srgbClr val="009900"/>
              </a:solidFill>
              <a:latin typeface="Century Gothic" panose="020B0502020202020204" pitchFamily="34" charset="0"/>
            </a:rPr>
            <a:t> </a:t>
          </a:r>
          <a:r>
            <a:rPr lang="en-US" sz="2400" b="1" dirty="0">
              <a:solidFill>
                <a:srgbClr val="C00000"/>
              </a:solidFill>
              <a:latin typeface="Century Gothic" panose="020B0502020202020204" pitchFamily="34" charset="0"/>
            </a:rPr>
            <a:t>width =“640” size =10</a:t>
          </a:r>
          <a:r>
            <a:rPr lang="en-US" sz="2400" b="1" dirty="0">
              <a:solidFill>
                <a:srgbClr val="009900"/>
              </a:solidFill>
              <a:latin typeface="Century Gothic" panose="020B0502020202020204" pitchFamily="34" charset="0"/>
            </a:rPr>
            <a:t>&gt;</a:t>
          </a:r>
          <a:r>
            <a:rPr lang="en-US" sz="2400" b="1" dirty="0">
              <a:latin typeface="Century Gothic" panose="020B0502020202020204" pitchFamily="34" charset="0"/>
            </a:rPr>
            <a:t> </a:t>
          </a:r>
          <a:endParaRPr lang="en-US" sz="2400" dirty="0">
            <a:solidFill>
              <a:srgbClr val="009900"/>
            </a:solidFill>
            <a:latin typeface="Century Gothic" panose="020B0502020202020204" pitchFamily="34" charset="0"/>
          </a:endParaRPr>
        </a:p>
      </dgm:t>
    </dgm:pt>
    <dgm:pt modelId="{BA9D8913-A3A8-464D-850B-C593D284F8B8}" type="parTrans" cxnId="{DEAAE948-4C61-4187-B371-EA66A1FCB5E5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C42AB3D7-3D18-4619-8A64-B4FB3D483958}" type="sibTrans" cxnId="{DEAAE948-4C61-4187-B371-EA66A1FCB5E5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4C7130A3-6637-4527-B5F6-FEDD54296C76}">
      <dgm:prSet phldrT="[Text]" custT="1"/>
      <dgm:spPr/>
      <dgm:t>
        <a:bodyPr/>
        <a:lstStyle/>
        <a:p>
          <a:r>
            <a:rPr lang="en-US" sz="2000" u="sng" dirty="0">
              <a:latin typeface="Century Gothic" panose="020B0502020202020204" pitchFamily="34" charset="0"/>
            </a:rPr>
            <a:t>EXAMPLE</a:t>
          </a:r>
          <a:r>
            <a:rPr lang="en-US" sz="2000" dirty="0">
              <a:latin typeface="Century Gothic" panose="020B0502020202020204" pitchFamily="34" charset="0"/>
            </a:rPr>
            <a:t> ( without attribute ) </a:t>
          </a:r>
        </a:p>
      </dgm:t>
    </dgm:pt>
    <dgm:pt modelId="{1A8FE89E-BA58-4644-B209-DDE6D5C6DDF6}" type="parTrans" cxnId="{131D05F5-4AA7-45AB-B32F-02C846E144C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83A11683-5857-49D3-ADD3-D17E76179863}" type="sibTrans" cxnId="{131D05F5-4AA7-45AB-B32F-02C846E144C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A1423FDF-4C4B-40A9-AD4B-84144851E929}">
      <dgm:prSet phldrT="[Text]" custT="1"/>
      <dgm:spPr/>
      <dgm:t>
        <a:bodyPr/>
        <a:lstStyle/>
        <a:p>
          <a:r>
            <a:rPr lang="en-US" sz="2000" u="sng" dirty="0">
              <a:latin typeface="Century Gothic" panose="020B0502020202020204" pitchFamily="34" charset="0"/>
            </a:rPr>
            <a:t>EXAMPLE</a:t>
          </a:r>
          <a:r>
            <a:rPr lang="en-US" sz="2000" dirty="0">
              <a:latin typeface="Century Gothic" panose="020B0502020202020204" pitchFamily="34" charset="0"/>
            </a:rPr>
            <a:t> ( with attribute ) </a:t>
          </a:r>
        </a:p>
      </dgm:t>
    </dgm:pt>
    <dgm:pt modelId="{F3AC08CB-EA9A-4578-9FC6-F632F23BB09B}" type="parTrans" cxnId="{130442B1-CD07-436F-A11E-36C277C3335E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8AA6215C-AE07-4DC4-8322-E9A2AD84BD33}" type="sibTrans" cxnId="{130442B1-CD07-436F-A11E-36C277C3335E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CB1F798A-8E9C-4C66-85DA-370D31438CCE}">
      <dgm:prSet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It will insert a rule completely across your HTML page.</a:t>
          </a:r>
        </a:p>
      </dgm:t>
    </dgm:pt>
    <dgm:pt modelId="{CA79AF66-F515-4F4D-9C2B-F833B9DD0EE9}" type="parTrans" cxnId="{9F6B2D84-C14F-4992-92BC-E0701EEC7DFD}">
      <dgm:prSet/>
      <dgm:spPr/>
      <dgm:t>
        <a:bodyPr/>
        <a:lstStyle/>
        <a:p>
          <a:endParaRPr lang="en-US"/>
        </a:p>
      </dgm:t>
    </dgm:pt>
    <dgm:pt modelId="{31BAE7A1-E5E1-4477-8B45-9618152989A4}" type="sibTrans" cxnId="{9F6B2D84-C14F-4992-92BC-E0701EEC7DFD}">
      <dgm:prSet/>
      <dgm:spPr/>
      <dgm:t>
        <a:bodyPr/>
        <a:lstStyle/>
        <a:p>
          <a:endParaRPr lang="en-US"/>
        </a:p>
      </dgm:t>
    </dgm:pt>
    <dgm:pt modelId="{6EF88CCD-9D35-4010-B57D-621C6C4EA892}" type="pres">
      <dgm:prSet presAssocID="{073979D8-7C6C-4769-AC2B-591C8CCD6EB0}" presName="Name0" presStyleCnt="0">
        <dgm:presLayoutVars>
          <dgm:dir/>
          <dgm:animLvl val="lvl"/>
          <dgm:resizeHandles val="exact"/>
        </dgm:presLayoutVars>
      </dgm:prSet>
      <dgm:spPr/>
    </dgm:pt>
    <dgm:pt modelId="{3AE9AEC4-CB9A-4A14-B2C0-8D4226EB3E58}" type="pres">
      <dgm:prSet presAssocID="{A1423FDF-4C4B-40A9-AD4B-84144851E929}" presName="boxAndChildren" presStyleCnt="0"/>
      <dgm:spPr/>
    </dgm:pt>
    <dgm:pt modelId="{EC81679F-995C-4563-BF1E-DBBCD5B3F0C7}" type="pres">
      <dgm:prSet presAssocID="{A1423FDF-4C4B-40A9-AD4B-84144851E929}" presName="parentTextBox" presStyleLbl="node1" presStyleIdx="0" presStyleCnt="5"/>
      <dgm:spPr/>
    </dgm:pt>
    <dgm:pt modelId="{0F203F11-E0BC-4D9B-9A6D-C44514395D49}" type="pres">
      <dgm:prSet presAssocID="{A1423FDF-4C4B-40A9-AD4B-84144851E929}" presName="entireBox" presStyleLbl="node1" presStyleIdx="0" presStyleCnt="5"/>
      <dgm:spPr/>
    </dgm:pt>
    <dgm:pt modelId="{19975FF5-C74B-43BF-97AD-E082E534DDCC}" type="pres">
      <dgm:prSet presAssocID="{A1423FDF-4C4B-40A9-AD4B-84144851E929}" presName="descendantBox" presStyleCnt="0"/>
      <dgm:spPr/>
    </dgm:pt>
    <dgm:pt modelId="{45815A8B-5ED5-4A56-B2D3-13A05A6DCF04}" type="pres">
      <dgm:prSet presAssocID="{E59A1294-6D36-4736-A139-47CB0E046B04}" presName="childTextBox" presStyleLbl="fgAccFollowNode1" presStyleIdx="0" presStyleCnt="2">
        <dgm:presLayoutVars>
          <dgm:bulletEnabled val="1"/>
        </dgm:presLayoutVars>
      </dgm:prSet>
      <dgm:spPr/>
    </dgm:pt>
    <dgm:pt modelId="{CEB07BDC-F4E1-4340-BB17-08F9A030917B}" type="pres">
      <dgm:prSet presAssocID="{83A11683-5857-49D3-ADD3-D17E76179863}" presName="sp" presStyleCnt="0"/>
      <dgm:spPr/>
    </dgm:pt>
    <dgm:pt modelId="{B9165384-570D-4863-A4A7-2166D4ADACF6}" type="pres">
      <dgm:prSet presAssocID="{4C7130A3-6637-4527-B5F6-FEDD54296C76}" presName="arrowAndChildren" presStyleCnt="0"/>
      <dgm:spPr/>
    </dgm:pt>
    <dgm:pt modelId="{A7591690-3A11-4DC8-8208-400EB56715EF}" type="pres">
      <dgm:prSet presAssocID="{4C7130A3-6637-4527-B5F6-FEDD54296C76}" presName="parentTextArrow" presStyleLbl="node1" presStyleIdx="0" presStyleCnt="5"/>
      <dgm:spPr/>
    </dgm:pt>
    <dgm:pt modelId="{3A5FDF43-BAAD-4037-875A-4C769D5CCA91}" type="pres">
      <dgm:prSet presAssocID="{4C7130A3-6637-4527-B5F6-FEDD54296C76}" presName="arrow" presStyleLbl="node1" presStyleIdx="1" presStyleCnt="5"/>
      <dgm:spPr/>
    </dgm:pt>
    <dgm:pt modelId="{95BB11FE-77A3-42A3-A71B-FCC95285B5AF}" type="pres">
      <dgm:prSet presAssocID="{4C7130A3-6637-4527-B5F6-FEDD54296C76}" presName="descendantArrow" presStyleCnt="0"/>
      <dgm:spPr/>
    </dgm:pt>
    <dgm:pt modelId="{05B3B454-2152-47A1-95E7-14F2AC496BB2}" type="pres">
      <dgm:prSet presAssocID="{EBB06E20-F284-4438-BF90-5BC08014163D}" presName="childTextArrow" presStyleLbl="fgAccFollowNode1" presStyleIdx="1" presStyleCnt="2">
        <dgm:presLayoutVars>
          <dgm:bulletEnabled val="1"/>
        </dgm:presLayoutVars>
      </dgm:prSet>
      <dgm:spPr/>
    </dgm:pt>
    <dgm:pt modelId="{B91E19A9-9618-42BB-A0E6-22359EB4706F}" type="pres">
      <dgm:prSet presAssocID="{31BAE7A1-E5E1-4477-8B45-9618152989A4}" presName="sp" presStyleCnt="0"/>
      <dgm:spPr/>
    </dgm:pt>
    <dgm:pt modelId="{D0F4ED73-5C41-4727-92F5-58AAAAF24C39}" type="pres">
      <dgm:prSet presAssocID="{CB1F798A-8E9C-4C66-85DA-370D31438CCE}" presName="arrowAndChildren" presStyleCnt="0"/>
      <dgm:spPr/>
    </dgm:pt>
    <dgm:pt modelId="{54A31596-6116-46A9-A138-9452434B5EAA}" type="pres">
      <dgm:prSet presAssocID="{CB1F798A-8E9C-4C66-85DA-370D31438CCE}" presName="parentTextArrow" presStyleLbl="node1" presStyleIdx="2" presStyleCnt="5"/>
      <dgm:spPr/>
    </dgm:pt>
    <dgm:pt modelId="{461BA67E-9630-4DDA-9201-E84943E162DC}" type="pres">
      <dgm:prSet presAssocID="{9AD0ECA0-1EE8-4D77-B04A-6A84E3E032D3}" presName="sp" presStyleCnt="0"/>
      <dgm:spPr/>
    </dgm:pt>
    <dgm:pt modelId="{9E85B5CE-527E-4192-9E39-5FCA89D4EA56}" type="pres">
      <dgm:prSet presAssocID="{6E226D61-BA89-4469-86C4-1FEC1EE658FE}" presName="arrowAndChildren" presStyleCnt="0"/>
      <dgm:spPr/>
    </dgm:pt>
    <dgm:pt modelId="{D80480F3-E923-45EC-90E2-E82C960D415C}" type="pres">
      <dgm:prSet presAssocID="{6E226D61-BA89-4469-86C4-1FEC1EE658FE}" presName="parentTextArrow" presStyleLbl="node1" presStyleIdx="3" presStyleCnt="5"/>
      <dgm:spPr/>
    </dgm:pt>
    <dgm:pt modelId="{1C7ABC3A-46EC-4728-AF75-D063FE87A0AA}" type="pres">
      <dgm:prSet presAssocID="{C76031C4-C579-49F4-9224-7F097E8AA83A}" presName="sp" presStyleCnt="0"/>
      <dgm:spPr/>
    </dgm:pt>
    <dgm:pt modelId="{D5514A29-0DFF-440A-BC1F-C6394E8EB241}" type="pres">
      <dgm:prSet presAssocID="{D81001CB-9571-48F8-8057-D8033715A3E3}" presName="arrowAndChildren" presStyleCnt="0"/>
      <dgm:spPr/>
    </dgm:pt>
    <dgm:pt modelId="{CE122B0F-CB3A-44E3-A819-519F6F234534}" type="pres">
      <dgm:prSet presAssocID="{D81001CB-9571-48F8-8057-D8033715A3E3}" presName="parentTextArrow" presStyleLbl="node1" presStyleIdx="4" presStyleCnt="5"/>
      <dgm:spPr/>
    </dgm:pt>
  </dgm:ptLst>
  <dgm:cxnLst>
    <dgm:cxn modelId="{28596504-1B9A-4671-8AAD-32E410ED2008}" type="presOf" srcId="{D81001CB-9571-48F8-8057-D8033715A3E3}" destId="{CE122B0F-CB3A-44E3-A819-519F6F234534}" srcOrd="0" destOrd="0" presId="urn:microsoft.com/office/officeart/2005/8/layout/process4"/>
    <dgm:cxn modelId="{B3BB511C-A74E-4203-84E3-6116401858F1}" srcId="{4C7130A3-6637-4527-B5F6-FEDD54296C76}" destId="{EBB06E20-F284-4438-BF90-5BC08014163D}" srcOrd="0" destOrd="0" parTransId="{DDBCFFE9-EEB9-408D-BDE4-2218A7D8362C}" sibTransId="{AE786A60-D117-46F7-814B-0A5425F185A9}"/>
    <dgm:cxn modelId="{622EA23D-8775-4B99-BA1B-0B064FADFB18}" type="presOf" srcId="{E59A1294-6D36-4736-A139-47CB0E046B04}" destId="{45815A8B-5ED5-4A56-B2D3-13A05A6DCF04}" srcOrd="0" destOrd="0" presId="urn:microsoft.com/office/officeart/2005/8/layout/process4"/>
    <dgm:cxn modelId="{D94AD43D-EDB2-4CC5-B2E9-776E6EA30C57}" srcId="{073979D8-7C6C-4769-AC2B-591C8CCD6EB0}" destId="{6E226D61-BA89-4469-86C4-1FEC1EE658FE}" srcOrd="1" destOrd="0" parTransId="{FC95617C-B161-4D3A-A448-4EC076E01FB5}" sibTransId="{9AD0ECA0-1EE8-4D77-B04A-6A84E3E032D3}"/>
    <dgm:cxn modelId="{DEAAE948-4C61-4187-B371-EA66A1FCB5E5}" srcId="{A1423FDF-4C4B-40A9-AD4B-84144851E929}" destId="{E59A1294-6D36-4736-A139-47CB0E046B04}" srcOrd="0" destOrd="0" parTransId="{BA9D8913-A3A8-464D-850B-C593D284F8B8}" sibTransId="{C42AB3D7-3D18-4619-8A64-B4FB3D483958}"/>
    <dgm:cxn modelId="{E3B72B49-2A8A-4DBD-8958-097ECD6A2467}" type="presOf" srcId="{4C7130A3-6637-4527-B5F6-FEDD54296C76}" destId="{3A5FDF43-BAAD-4037-875A-4C769D5CCA91}" srcOrd="1" destOrd="0" presId="urn:microsoft.com/office/officeart/2005/8/layout/process4"/>
    <dgm:cxn modelId="{6C336F53-8E79-493E-95A4-2462EC1BBF90}" type="presOf" srcId="{6E226D61-BA89-4469-86C4-1FEC1EE658FE}" destId="{D80480F3-E923-45EC-90E2-E82C960D415C}" srcOrd="0" destOrd="0" presId="urn:microsoft.com/office/officeart/2005/8/layout/process4"/>
    <dgm:cxn modelId="{764FE875-979B-4890-97C3-F2C4BC4EFB01}" type="presOf" srcId="{EBB06E20-F284-4438-BF90-5BC08014163D}" destId="{05B3B454-2152-47A1-95E7-14F2AC496BB2}" srcOrd="0" destOrd="0" presId="urn:microsoft.com/office/officeart/2005/8/layout/process4"/>
    <dgm:cxn modelId="{5BF40282-25BD-4BB7-9FF9-93CD2AF05101}" type="presOf" srcId="{CB1F798A-8E9C-4C66-85DA-370D31438CCE}" destId="{54A31596-6116-46A9-A138-9452434B5EAA}" srcOrd="0" destOrd="0" presId="urn:microsoft.com/office/officeart/2005/8/layout/process4"/>
    <dgm:cxn modelId="{9F6B2D84-C14F-4992-92BC-E0701EEC7DFD}" srcId="{073979D8-7C6C-4769-AC2B-591C8CCD6EB0}" destId="{CB1F798A-8E9C-4C66-85DA-370D31438CCE}" srcOrd="2" destOrd="0" parTransId="{CA79AF66-F515-4F4D-9C2B-F833B9DD0EE9}" sibTransId="{31BAE7A1-E5E1-4477-8B45-9618152989A4}"/>
    <dgm:cxn modelId="{130442B1-CD07-436F-A11E-36C277C3335E}" srcId="{073979D8-7C6C-4769-AC2B-591C8CCD6EB0}" destId="{A1423FDF-4C4B-40A9-AD4B-84144851E929}" srcOrd="4" destOrd="0" parTransId="{F3AC08CB-EA9A-4578-9FC6-F632F23BB09B}" sibTransId="{8AA6215C-AE07-4DC4-8322-E9A2AD84BD33}"/>
    <dgm:cxn modelId="{E00578C2-FA93-4664-B7DB-807CDAF2C046}" type="presOf" srcId="{073979D8-7C6C-4769-AC2B-591C8CCD6EB0}" destId="{6EF88CCD-9D35-4010-B57D-621C6C4EA892}" srcOrd="0" destOrd="0" presId="urn:microsoft.com/office/officeart/2005/8/layout/process4"/>
    <dgm:cxn modelId="{03880AD2-68C8-4426-B90B-4211909DFD03}" type="presOf" srcId="{4C7130A3-6637-4527-B5F6-FEDD54296C76}" destId="{A7591690-3A11-4DC8-8208-400EB56715EF}" srcOrd="0" destOrd="0" presId="urn:microsoft.com/office/officeart/2005/8/layout/process4"/>
    <dgm:cxn modelId="{710919E3-D7B5-4779-BC44-613E46226BF3}" type="presOf" srcId="{A1423FDF-4C4B-40A9-AD4B-84144851E929}" destId="{EC81679F-995C-4563-BF1E-DBBCD5B3F0C7}" srcOrd="0" destOrd="0" presId="urn:microsoft.com/office/officeart/2005/8/layout/process4"/>
    <dgm:cxn modelId="{131D05F5-4AA7-45AB-B32F-02C846E144C9}" srcId="{073979D8-7C6C-4769-AC2B-591C8CCD6EB0}" destId="{4C7130A3-6637-4527-B5F6-FEDD54296C76}" srcOrd="3" destOrd="0" parTransId="{1A8FE89E-BA58-4644-B209-DDE6D5C6DDF6}" sibTransId="{83A11683-5857-49D3-ADD3-D17E76179863}"/>
    <dgm:cxn modelId="{85BB0BF9-DAE7-4F43-B551-4CA16CD8ABC4}" type="presOf" srcId="{A1423FDF-4C4B-40A9-AD4B-84144851E929}" destId="{0F203F11-E0BC-4D9B-9A6D-C44514395D49}" srcOrd="1" destOrd="0" presId="urn:microsoft.com/office/officeart/2005/8/layout/process4"/>
    <dgm:cxn modelId="{6654B6FD-EE62-4AB2-BF4F-BDEBA465F2B9}" srcId="{073979D8-7C6C-4769-AC2B-591C8CCD6EB0}" destId="{D81001CB-9571-48F8-8057-D8033715A3E3}" srcOrd="0" destOrd="0" parTransId="{815A266B-5A60-4BBA-86B2-66B6700EC851}" sibTransId="{C76031C4-C579-49F4-9224-7F097E8AA83A}"/>
    <dgm:cxn modelId="{7412E109-F07E-4CC5-8793-7BCFFA975300}" type="presParOf" srcId="{6EF88CCD-9D35-4010-B57D-621C6C4EA892}" destId="{3AE9AEC4-CB9A-4A14-B2C0-8D4226EB3E58}" srcOrd="0" destOrd="0" presId="urn:microsoft.com/office/officeart/2005/8/layout/process4"/>
    <dgm:cxn modelId="{D9862847-C1A1-41CA-97F4-1DB89F7CD4F7}" type="presParOf" srcId="{3AE9AEC4-CB9A-4A14-B2C0-8D4226EB3E58}" destId="{EC81679F-995C-4563-BF1E-DBBCD5B3F0C7}" srcOrd="0" destOrd="0" presId="urn:microsoft.com/office/officeart/2005/8/layout/process4"/>
    <dgm:cxn modelId="{B73428B4-9ECA-4E87-ACF5-29A567E7F5C2}" type="presParOf" srcId="{3AE9AEC4-CB9A-4A14-B2C0-8D4226EB3E58}" destId="{0F203F11-E0BC-4D9B-9A6D-C44514395D49}" srcOrd="1" destOrd="0" presId="urn:microsoft.com/office/officeart/2005/8/layout/process4"/>
    <dgm:cxn modelId="{17764D80-02DC-45BB-B7AD-EB02542DCF0D}" type="presParOf" srcId="{3AE9AEC4-CB9A-4A14-B2C0-8D4226EB3E58}" destId="{19975FF5-C74B-43BF-97AD-E082E534DDCC}" srcOrd="2" destOrd="0" presId="urn:microsoft.com/office/officeart/2005/8/layout/process4"/>
    <dgm:cxn modelId="{638E4F44-37AB-4333-A792-DD16293CA02B}" type="presParOf" srcId="{19975FF5-C74B-43BF-97AD-E082E534DDCC}" destId="{45815A8B-5ED5-4A56-B2D3-13A05A6DCF04}" srcOrd="0" destOrd="0" presId="urn:microsoft.com/office/officeart/2005/8/layout/process4"/>
    <dgm:cxn modelId="{BCD31700-CB38-46EB-8F38-108631CAF858}" type="presParOf" srcId="{6EF88CCD-9D35-4010-B57D-621C6C4EA892}" destId="{CEB07BDC-F4E1-4340-BB17-08F9A030917B}" srcOrd="1" destOrd="0" presId="urn:microsoft.com/office/officeart/2005/8/layout/process4"/>
    <dgm:cxn modelId="{EA8A1CBC-7F52-4045-9AFF-77D059B443CF}" type="presParOf" srcId="{6EF88CCD-9D35-4010-B57D-621C6C4EA892}" destId="{B9165384-570D-4863-A4A7-2166D4ADACF6}" srcOrd="2" destOrd="0" presId="urn:microsoft.com/office/officeart/2005/8/layout/process4"/>
    <dgm:cxn modelId="{E8A00B4C-AD62-44AC-897C-8248C203A281}" type="presParOf" srcId="{B9165384-570D-4863-A4A7-2166D4ADACF6}" destId="{A7591690-3A11-4DC8-8208-400EB56715EF}" srcOrd="0" destOrd="0" presId="urn:microsoft.com/office/officeart/2005/8/layout/process4"/>
    <dgm:cxn modelId="{F3B6FA5D-4E56-4819-94E9-1B59CCD5327F}" type="presParOf" srcId="{B9165384-570D-4863-A4A7-2166D4ADACF6}" destId="{3A5FDF43-BAAD-4037-875A-4C769D5CCA91}" srcOrd="1" destOrd="0" presId="urn:microsoft.com/office/officeart/2005/8/layout/process4"/>
    <dgm:cxn modelId="{1A57BC46-F6C6-477C-A93C-C7DF8D341FF3}" type="presParOf" srcId="{B9165384-570D-4863-A4A7-2166D4ADACF6}" destId="{95BB11FE-77A3-42A3-A71B-FCC95285B5AF}" srcOrd="2" destOrd="0" presId="urn:microsoft.com/office/officeart/2005/8/layout/process4"/>
    <dgm:cxn modelId="{996BABAA-867B-44F3-8DB2-EBB0AC7E6C24}" type="presParOf" srcId="{95BB11FE-77A3-42A3-A71B-FCC95285B5AF}" destId="{05B3B454-2152-47A1-95E7-14F2AC496BB2}" srcOrd="0" destOrd="0" presId="urn:microsoft.com/office/officeart/2005/8/layout/process4"/>
    <dgm:cxn modelId="{899A60E8-4230-4091-9F49-DA1B717432EF}" type="presParOf" srcId="{6EF88CCD-9D35-4010-B57D-621C6C4EA892}" destId="{B91E19A9-9618-42BB-A0E6-22359EB4706F}" srcOrd="3" destOrd="0" presId="urn:microsoft.com/office/officeart/2005/8/layout/process4"/>
    <dgm:cxn modelId="{F2042D21-4719-4F94-BB75-E0DD35A7399F}" type="presParOf" srcId="{6EF88CCD-9D35-4010-B57D-621C6C4EA892}" destId="{D0F4ED73-5C41-4727-92F5-58AAAAF24C39}" srcOrd="4" destOrd="0" presId="urn:microsoft.com/office/officeart/2005/8/layout/process4"/>
    <dgm:cxn modelId="{D69F7B58-95BE-4CA5-9DCB-3722EB849D46}" type="presParOf" srcId="{D0F4ED73-5C41-4727-92F5-58AAAAF24C39}" destId="{54A31596-6116-46A9-A138-9452434B5EAA}" srcOrd="0" destOrd="0" presId="urn:microsoft.com/office/officeart/2005/8/layout/process4"/>
    <dgm:cxn modelId="{C5E4B92F-6294-4DF2-B039-44E722F70916}" type="presParOf" srcId="{6EF88CCD-9D35-4010-B57D-621C6C4EA892}" destId="{461BA67E-9630-4DDA-9201-E84943E162DC}" srcOrd="5" destOrd="0" presId="urn:microsoft.com/office/officeart/2005/8/layout/process4"/>
    <dgm:cxn modelId="{016FCF8D-16F0-43B1-8046-A2DFE6778D9F}" type="presParOf" srcId="{6EF88CCD-9D35-4010-B57D-621C6C4EA892}" destId="{9E85B5CE-527E-4192-9E39-5FCA89D4EA56}" srcOrd="6" destOrd="0" presId="urn:microsoft.com/office/officeart/2005/8/layout/process4"/>
    <dgm:cxn modelId="{1C5D3E77-0F92-4FDE-AFAD-9E7684054909}" type="presParOf" srcId="{9E85B5CE-527E-4192-9E39-5FCA89D4EA56}" destId="{D80480F3-E923-45EC-90E2-E82C960D415C}" srcOrd="0" destOrd="0" presId="urn:microsoft.com/office/officeart/2005/8/layout/process4"/>
    <dgm:cxn modelId="{79F7440A-499A-40E7-815D-FDEA9142BFA2}" type="presParOf" srcId="{6EF88CCD-9D35-4010-B57D-621C6C4EA892}" destId="{1C7ABC3A-46EC-4728-AF75-D063FE87A0AA}" srcOrd="7" destOrd="0" presId="urn:microsoft.com/office/officeart/2005/8/layout/process4"/>
    <dgm:cxn modelId="{9278346B-879F-4D02-A646-6D0CF41F6E22}" type="presParOf" srcId="{6EF88CCD-9D35-4010-B57D-621C6C4EA892}" destId="{D5514A29-0DFF-440A-BC1F-C6394E8EB241}" srcOrd="8" destOrd="0" presId="urn:microsoft.com/office/officeart/2005/8/layout/process4"/>
    <dgm:cxn modelId="{6E029505-28DD-4899-8097-B32094CE6928}" type="presParOf" srcId="{D5514A29-0DFF-440A-BC1F-C6394E8EB241}" destId="{CE122B0F-CB3A-44E3-A819-519F6F23453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3979D8-7C6C-4769-AC2B-591C8CCD6EB0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81001CB-9571-48F8-8057-D8033715A3E3}">
      <dgm:prSet phldrT="[Text]"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Starts with the &lt;</a:t>
          </a:r>
          <a:r>
            <a:rPr lang="en-US" sz="2000" dirty="0" err="1">
              <a:latin typeface="Century Gothic" panose="020B0502020202020204" pitchFamily="34" charset="0"/>
            </a:rPr>
            <a:t>ul</a:t>
          </a:r>
          <a:r>
            <a:rPr lang="en-US" sz="2000" dirty="0">
              <a:latin typeface="Century Gothic" panose="020B0502020202020204" pitchFamily="34" charset="0"/>
            </a:rPr>
            <a:t>&gt; tag</a:t>
          </a:r>
        </a:p>
      </dgm:t>
    </dgm:pt>
    <dgm:pt modelId="{815A266B-5A60-4BBA-86B2-66B6700EC851}" type="parTrans" cxnId="{6654B6FD-EE62-4AB2-BF4F-BDEBA465F2B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C76031C4-C579-49F4-9224-7F097E8AA83A}" type="sibTrans" cxnId="{6654B6FD-EE62-4AB2-BF4F-BDEBA465F2B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A1423FDF-4C4B-40A9-AD4B-84144851E929}">
      <dgm:prSet phldrT="[Text]" custT="1"/>
      <dgm:spPr/>
      <dgm:t>
        <a:bodyPr/>
        <a:lstStyle/>
        <a:p>
          <a:pPr algn="l"/>
          <a:r>
            <a:rPr lang="en-US" sz="2000" dirty="0">
              <a:latin typeface="Century Gothic" panose="020B0502020202020204" pitchFamily="34" charset="0"/>
            </a:rPr>
            <a:t>		EXAMPLE 			OUTPUT                                                                                                                                       </a:t>
          </a:r>
        </a:p>
      </dgm:t>
    </dgm:pt>
    <dgm:pt modelId="{8AA6215C-AE07-4DC4-8322-E9A2AD84BD33}" type="sibTrans" cxnId="{130442B1-CD07-436F-A11E-36C277C3335E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F3AC08CB-EA9A-4578-9FC6-F632F23BB09B}" type="parTrans" cxnId="{130442B1-CD07-436F-A11E-36C277C3335E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76A9D47B-439B-42A3-B00A-2678DDD154D5}">
      <dgm:prSet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List item starts with the &lt;li&gt; tag</a:t>
          </a:r>
        </a:p>
      </dgm:t>
    </dgm:pt>
    <dgm:pt modelId="{85555B41-1529-4AD5-A91A-9A857E4B41CA}" type="parTrans" cxnId="{74B187EA-D3DD-4009-B043-D49028668583}">
      <dgm:prSet/>
      <dgm:spPr/>
      <dgm:t>
        <a:bodyPr/>
        <a:lstStyle/>
        <a:p>
          <a:endParaRPr lang="en-US"/>
        </a:p>
      </dgm:t>
    </dgm:pt>
    <dgm:pt modelId="{00A07362-A0FA-4445-9B12-9D22132FAA97}" type="sibTrans" cxnId="{74B187EA-D3DD-4009-B043-D49028668583}">
      <dgm:prSet/>
      <dgm:spPr/>
      <dgm:t>
        <a:bodyPr/>
        <a:lstStyle/>
        <a:p>
          <a:endParaRPr lang="en-US"/>
        </a:p>
      </dgm:t>
    </dgm:pt>
    <dgm:pt modelId="{7621C99E-1130-416B-BD40-1A4FEB5B8965}">
      <dgm:prSet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The list items will be marked with bullets (small black circles) by default</a:t>
          </a:r>
        </a:p>
      </dgm:t>
    </dgm:pt>
    <dgm:pt modelId="{AB959250-C613-4293-B200-50553A7D6A72}" type="parTrans" cxnId="{87BE4711-EC38-41CA-BD00-EB1A408A8C58}">
      <dgm:prSet/>
      <dgm:spPr/>
      <dgm:t>
        <a:bodyPr/>
        <a:lstStyle/>
        <a:p>
          <a:endParaRPr lang="en-US"/>
        </a:p>
      </dgm:t>
    </dgm:pt>
    <dgm:pt modelId="{78FDEBD9-D020-4466-B96F-DECC58D2BE47}" type="sibTrans" cxnId="{87BE4711-EC38-41CA-BD00-EB1A408A8C58}">
      <dgm:prSet/>
      <dgm:spPr/>
      <dgm:t>
        <a:bodyPr/>
        <a:lstStyle/>
        <a:p>
          <a:endParaRPr lang="en-US"/>
        </a:p>
      </dgm:t>
    </dgm:pt>
    <dgm:pt modelId="{3BEC3F90-A1B1-4CC6-B8F6-EE48FADBA361}">
      <dgm:prSet phldrT="[Text]" custT="1"/>
      <dgm:spPr/>
      <dgm:t>
        <a:bodyPr/>
        <a:lstStyle/>
        <a:p>
          <a:endParaRPr lang="en-US" sz="2000" dirty="0">
            <a:latin typeface="Century Gothic" panose="020B0502020202020204" pitchFamily="34" charset="0"/>
          </a:endParaRPr>
        </a:p>
      </dgm:t>
    </dgm:pt>
    <dgm:pt modelId="{DAFCC400-228E-42D0-AB6C-94EF10E6F75B}" type="parTrans" cxnId="{2D5162B1-10FA-4C9C-8AB0-0ADEC5E5C864}">
      <dgm:prSet/>
      <dgm:spPr/>
      <dgm:t>
        <a:bodyPr/>
        <a:lstStyle/>
        <a:p>
          <a:endParaRPr lang="en-US"/>
        </a:p>
      </dgm:t>
    </dgm:pt>
    <dgm:pt modelId="{CBD1E3BE-F5DB-4C19-B7D2-7AD784502AE1}" type="sibTrans" cxnId="{2D5162B1-10FA-4C9C-8AB0-0ADEC5E5C864}">
      <dgm:prSet/>
      <dgm:spPr/>
      <dgm:t>
        <a:bodyPr/>
        <a:lstStyle/>
        <a:p>
          <a:endParaRPr lang="en-US"/>
        </a:p>
      </dgm:t>
    </dgm:pt>
    <dgm:pt modelId="{C0461CAA-CA5D-4248-AE32-C31BD3D26905}">
      <dgm:prSet phldrT="[Text]" custT="1"/>
      <dgm:spPr/>
      <dgm:t>
        <a:bodyPr/>
        <a:lstStyle/>
        <a:p>
          <a:endParaRPr lang="en-US" sz="2000" dirty="0">
            <a:latin typeface="Century Gothic" panose="020B0502020202020204" pitchFamily="34" charset="0"/>
          </a:endParaRPr>
        </a:p>
      </dgm:t>
    </dgm:pt>
    <dgm:pt modelId="{26ACEF14-0FB4-44F9-AC78-38B6B9320F3F}" type="parTrans" cxnId="{F39E6DDE-1767-4C55-83FA-124919E8B054}">
      <dgm:prSet/>
      <dgm:spPr/>
      <dgm:t>
        <a:bodyPr/>
        <a:lstStyle/>
        <a:p>
          <a:endParaRPr lang="en-US"/>
        </a:p>
      </dgm:t>
    </dgm:pt>
    <dgm:pt modelId="{96911587-7AC5-4558-B76E-E3E6D57F5B71}" type="sibTrans" cxnId="{F39E6DDE-1767-4C55-83FA-124919E8B054}">
      <dgm:prSet/>
      <dgm:spPr/>
      <dgm:t>
        <a:bodyPr/>
        <a:lstStyle/>
        <a:p>
          <a:endParaRPr lang="en-US"/>
        </a:p>
      </dgm:t>
    </dgm:pt>
    <dgm:pt modelId="{6EF88CCD-9D35-4010-B57D-621C6C4EA892}" type="pres">
      <dgm:prSet presAssocID="{073979D8-7C6C-4769-AC2B-591C8CCD6EB0}" presName="Name0" presStyleCnt="0">
        <dgm:presLayoutVars>
          <dgm:dir/>
          <dgm:animLvl val="lvl"/>
          <dgm:resizeHandles val="exact"/>
        </dgm:presLayoutVars>
      </dgm:prSet>
      <dgm:spPr/>
    </dgm:pt>
    <dgm:pt modelId="{3AE9AEC4-CB9A-4A14-B2C0-8D4226EB3E58}" type="pres">
      <dgm:prSet presAssocID="{A1423FDF-4C4B-40A9-AD4B-84144851E929}" presName="boxAndChildren" presStyleCnt="0"/>
      <dgm:spPr/>
    </dgm:pt>
    <dgm:pt modelId="{EC81679F-995C-4563-BF1E-DBBCD5B3F0C7}" type="pres">
      <dgm:prSet presAssocID="{A1423FDF-4C4B-40A9-AD4B-84144851E929}" presName="parentTextBox" presStyleLbl="node1" presStyleIdx="0" presStyleCnt="4"/>
      <dgm:spPr/>
    </dgm:pt>
    <dgm:pt modelId="{0F203F11-E0BC-4D9B-9A6D-C44514395D49}" type="pres">
      <dgm:prSet presAssocID="{A1423FDF-4C4B-40A9-AD4B-84144851E929}" presName="entireBox" presStyleLbl="node1" presStyleIdx="0" presStyleCnt="4" custScaleY="77815" custLinFactNeighborY="-33861"/>
      <dgm:spPr/>
    </dgm:pt>
    <dgm:pt modelId="{19975FF5-C74B-43BF-97AD-E082E534DDCC}" type="pres">
      <dgm:prSet presAssocID="{A1423FDF-4C4B-40A9-AD4B-84144851E929}" presName="descendantBox" presStyleCnt="0"/>
      <dgm:spPr/>
    </dgm:pt>
    <dgm:pt modelId="{62F04BE3-C1D0-4499-8FC9-DAE12617E508}" type="pres">
      <dgm:prSet presAssocID="{C0461CAA-CA5D-4248-AE32-C31BD3D26905}" presName="childTextBox" presStyleLbl="fgAccFollowNode1" presStyleIdx="0" presStyleCnt="2" custScaleY="276607" custLinFactNeighborX="-1458" custLinFactNeighborY="2717">
        <dgm:presLayoutVars>
          <dgm:bulletEnabled val="1"/>
        </dgm:presLayoutVars>
      </dgm:prSet>
      <dgm:spPr/>
    </dgm:pt>
    <dgm:pt modelId="{53D26199-2C9E-4765-A1E4-FC1C4F7E6085}" type="pres">
      <dgm:prSet presAssocID="{3BEC3F90-A1B1-4CC6-B8F6-EE48FADBA361}" presName="childTextBox" presStyleLbl="fgAccFollowNode1" presStyleIdx="1" presStyleCnt="2" custScaleY="276607" custLinFactNeighborY="14967">
        <dgm:presLayoutVars>
          <dgm:bulletEnabled val="1"/>
        </dgm:presLayoutVars>
      </dgm:prSet>
      <dgm:spPr/>
    </dgm:pt>
    <dgm:pt modelId="{15363D15-3605-4D10-AFC2-E99667A9191B}" type="pres">
      <dgm:prSet presAssocID="{78FDEBD9-D020-4466-B96F-DECC58D2BE47}" presName="sp" presStyleCnt="0"/>
      <dgm:spPr/>
    </dgm:pt>
    <dgm:pt modelId="{6D1ED577-0C37-47ED-BAB0-DEF9385C8FB4}" type="pres">
      <dgm:prSet presAssocID="{7621C99E-1130-416B-BD40-1A4FEB5B8965}" presName="arrowAndChildren" presStyleCnt="0"/>
      <dgm:spPr/>
    </dgm:pt>
    <dgm:pt modelId="{A0A3EC4B-CB23-4D89-8FBC-5CCCED5A7EC0}" type="pres">
      <dgm:prSet presAssocID="{7621C99E-1130-416B-BD40-1A4FEB5B8965}" presName="parentTextArrow" presStyleLbl="node1" presStyleIdx="1" presStyleCnt="4" custScaleY="76602" custLinFactNeighborY="-15748"/>
      <dgm:spPr/>
    </dgm:pt>
    <dgm:pt modelId="{19DD2F79-C476-4EBB-9E02-44B752D54A72}" type="pres">
      <dgm:prSet presAssocID="{00A07362-A0FA-4445-9B12-9D22132FAA97}" presName="sp" presStyleCnt="0"/>
      <dgm:spPr/>
    </dgm:pt>
    <dgm:pt modelId="{CC76D6B7-8F59-40C6-B9B5-B090AB2439C4}" type="pres">
      <dgm:prSet presAssocID="{76A9D47B-439B-42A3-B00A-2678DDD154D5}" presName="arrowAndChildren" presStyleCnt="0"/>
      <dgm:spPr/>
    </dgm:pt>
    <dgm:pt modelId="{9AD0F0F2-4C7D-4DC8-926C-D8FC7F6157B1}" type="pres">
      <dgm:prSet presAssocID="{76A9D47B-439B-42A3-B00A-2678DDD154D5}" presName="parentTextArrow" presStyleLbl="node1" presStyleIdx="2" presStyleCnt="4" custScaleY="52323" custLinFactNeighborY="-8205"/>
      <dgm:spPr/>
    </dgm:pt>
    <dgm:pt modelId="{1C7ABC3A-46EC-4728-AF75-D063FE87A0AA}" type="pres">
      <dgm:prSet presAssocID="{C76031C4-C579-49F4-9224-7F097E8AA83A}" presName="sp" presStyleCnt="0"/>
      <dgm:spPr/>
    </dgm:pt>
    <dgm:pt modelId="{D5514A29-0DFF-440A-BC1F-C6394E8EB241}" type="pres">
      <dgm:prSet presAssocID="{D81001CB-9571-48F8-8057-D8033715A3E3}" presName="arrowAndChildren" presStyleCnt="0"/>
      <dgm:spPr/>
    </dgm:pt>
    <dgm:pt modelId="{CE122B0F-CB3A-44E3-A819-519F6F234534}" type="pres">
      <dgm:prSet presAssocID="{D81001CB-9571-48F8-8057-D8033715A3E3}" presName="parentTextArrow" presStyleLbl="node1" presStyleIdx="3" presStyleCnt="4" custScaleY="51745"/>
      <dgm:spPr/>
    </dgm:pt>
  </dgm:ptLst>
  <dgm:cxnLst>
    <dgm:cxn modelId="{A57B7601-2043-4C8C-A4E7-A85B32B00504}" type="presOf" srcId="{3BEC3F90-A1B1-4CC6-B8F6-EE48FADBA361}" destId="{53D26199-2C9E-4765-A1E4-FC1C4F7E6085}" srcOrd="0" destOrd="0" presId="urn:microsoft.com/office/officeart/2005/8/layout/process4"/>
    <dgm:cxn modelId="{87BE4711-EC38-41CA-BD00-EB1A408A8C58}" srcId="{073979D8-7C6C-4769-AC2B-591C8CCD6EB0}" destId="{7621C99E-1130-416B-BD40-1A4FEB5B8965}" srcOrd="2" destOrd="0" parTransId="{AB959250-C613-4293-B200-50553A7D6A72}" sibTransId="{78FDEBD9-D020-4466-B96F-DECC58D2BE47}"/>
    <dgm:cxn modelId="{84B81169-7C66-4C8D-B786-ED1203FC36DA}" type="presOf" srcId="{C0461CAA-CA5D-4248-AE32-C31BD3D26905}" destId="{62F04BE3-C1D0-4499-8FC9-DAE12617E508}" srcOrd="0" destOrd="0" presId="urn:microsoft.com/office/officeart/2005/8/layout/process4"/>
    <dgm:cxn modelId="{CA762555-C749-4868-9C30-252D52D94FDB}" type="presOf" srcId="{7621C99E-1130-416B-BD40-1A4FEB5B8965}" destId="{A0A3EC4B-CB23-4D89-8FBC-5CCCED5A7EC0}" srcOrd="0" destOrd="0" presId="urn:microsoft.com/office/officeart/2005/8/layout/process4"/>
    <dgm:cxn modelId="{25F927B0-60B5-4CCB-BF77-52554289A449}" type="presOf" srcId="{76A9D47B-439B-42A3-B00A-2678DDD154D5}" destId="{9AD0F0F2-4C7D-4DC8-926C-D8FC7F6157B1}" srcOrd="0" destOrd="0" presId="urn:microsoft.com/office/officeart/2005/8/layout/process4"/>
    <dgm:cxn modelId="{130442B1-CD07-436F-A11E-36C277C3335E}" srcId="{073979D8-7C6C-4769-AC2B-591C8CCD6EB0}" destId="{A1423FDF-4C4B-40A9-AD4B-84144851E929}" srcOrd="3" destOrd="0" parTransId="{F3AC08CB-EA9A-4578-9FC6-F632F23BB09B}" sibTransId="{8AA6215C-AE07-4DC4-8322-E9A2AD84BD33}"/>
    <dgm:cxn modelId="{2D5162B1-10FA-4C9C-8AB0-0ADEC5E5C864}" srcId="{A1423FDF-4C4B-40A9-AD4B-84144851E929}" destId="{3BEC3F90-A1B1-4CC6-B8F6-EE48FADBA361}" srcOrd="1" destOrd="0" parTransId="{DAFCC400-228E-42D0-AB6C-94EF10E6F75B}" sibTransId="{CBD1E3BE-F5DB-4C19-B7D2-7AD784502AE1}"/>
    <dgm:cxn modelId="{5C90D1B2-5A1C-4A26-B809-15C599A3DD09}" type="presOf" srcId="{073979D8-7C6C-4769-AC2B-591C8CCD6EB0}" destId="{6EF88CCD-9D35-4010-B57D-621C6C4EA892}" srcOrd="0" destOrd="0" presId="urn:microsoft.com/office/officeart/2005/8/layout/process4"/>
    <dgm:cxn modelId="{F46DAECE-284C-417C-AB6A-AB6A540CBCAF}" type="presOf" srcId="{A1423FDF-4C4B-40A9-AD4B-84144851E929}" destId="{EC81679F-995C-4563-BF1E-DBBCD5B3F0C7}" srcOrd="0" destOrd="0" presId="urn:microsoft.com/office/officeart/2005/8/layout/process4"/>
    <dgm:cxn modelId="{F39E6DDE-1767-4C55-83FA-124919E8B054}" srcId="{A1423FDF-4C4B-40A9-AD4B-84144851E929}" destId="{C0461CAA-CA5D-4248-AE32-C31BD3D26905}" srcOrd="0" destOrd="0" parTransId="{26ACEF14-0FB4-44F9-AC78-38B6B9320F3F}" sibTransId="{96911587-7AC5-4558-B76E-E3E6D57F5B71}"/>
    <dgm:cxn modelId="{68F0B5E9-A2B8-4562-9479-096587D2112D}" type="presOf" srcId="{D81001CB-9571-48F8-8057-D8033715A3E3}" destId="{CE122B0F-CB3A-44E3-A819-519F6F234534}" srcOrd="0" destOrd="0" presId="urn:microsoft.com/office/officeart/2005/8/layout/process4"/>
    <dgm:cxn modelId="{74B187EA-D3DD-4009-B043-D49028668583}" srcId="{073979D8-7C6C-4769-AC2B-591C8CCD6EB0}" destId="{76A9D47B-439B-42A3-B00A-2678DDD154D5}" srcOrd="1" destOrd="0" parTransId="{85555B41-1529-4AD5-A91A-9A857E4B41CA}" sibTransId="{00A07362-A0FA-4445-9B12-9D22132FAA97}"/>
    <dgm:cxn modelId="{6009D7F2-857C-4543-AE14-AD99C62B5032}" type="presOf" srcId="{A1423FDF-4C4B-40A9-AD4B-84144851E929}" destId="{0F203F11-E0BC-4D9B-9A6D-C44514395D49}" srcOrd="1" destOrd="0" presId="urn:microsoft.com/office/officeart/2005/8/layout/process4"/>
    <dgm:cxn modelId="{6654B6FD-EE62-4AB2-BF4F-BDEBA465F2B9}" srcId="{073979D8-7C6C-4769-AC2B-591C8CCD6EB0}" destId="{D81001CB-9571-48F8-8057-D8033715A3E3}" srcOrd="0" destOrd="0" parTransId="{815A266B-5A60-4BBA-86B2-66B6700EC851}" sibTransId="{C76031C4-C579-49F4-9224-7F097E8AA83A}"/>
    <dgm:cxn modelId="{7F04BCEB-AFD9-4CC2-8F25-4A1BB2D0B28F}" type="presParOf" srcId="{6EF88CCD-9D35-4010-B57D-621C6C4EA892}" destId="{3AE9AEC4-CB9A-4A14-B2C0-8D4226EB3E58}" srcOrd="0" destOrd="0" presId="urn:microsoft.com/office/officeart/2005/8/layout/process4"/>
    <dgm:cxn modelId="{CE0E272A-D7ED-4C15-83E8-0913CC7D3673}" type="presParOf" srcId="{3AE9AEC4-CB9A-4A14-B2C0-8D4226EB3E58}" destId="{EC81679F-995C-4563-BF1E-DBBCD5B3F0C7}" srcOrd="0" destOrd="0" presId="urn:microsoft.com/office/officeart/2005/8/layout/process4"/>
    <dgm:cxn modelId="{FE90B268-DC98-46DA-94BA-B059AE533B88}" type="presParOf" srcId="{3AE9AEC4-CB9A-4A14-B2C0-8D4226EB3E58}" destId="{0F203F11-E0BC-4D9B-9A6D-C44514395D49}" srcOrd="1" destOrd="0" presId="urn:microsoft.com/office/officeart/2005/8/layout/process4"/>
    <dgm:cxn modelId="{9DA6916F-5BDB-40D9-AD4D-231E8F351326}" type="presParOf" srcId="{3AE9AEC4-CB9A-4A14-B2C0-8D4226EB3E58}" destId="{19975FF5-C74B-43BF-97AD-E082E534DDCC}" srcOrd="2" destOrd="0" presId="urn:microsoft.com/office/officeart/2005/8/layout/process4"/>
    <dgm:cxn modelId="{A7400AE6-B20B-495B-8409-A1E1EABE365F}" type="presParOf" srcId="{19975FF5-C74B-43BF-97AD-E082E534DDCC}" destId="{62F04BE3-C1D0-4499-8FC9-DAE12617E508}" srcOrd="0" destOrd="0" presId="urn:microsoft.com/office/officeart/2005/8/layout/process4"/>
    <dgm:cxn modelId="{3608956D-A489-4EA7-87CA-4BE0CEFFB2DE}" type="presParOf" srcId="{19975FF5-C74B-43BF-97AD-E082E534DDCC}" destId="{53D26199-2C9E-4765-A1E4-FC1C4F7E6085}" srcOrd="1" destOrd="0" presId="urn:microsoft.com/office/officeart/2005/8/layout/process4"/>
    <dgm:cxn modelId="{30C24711-B92A-4FE7-83EE-13EADC7EFD49}" type="presParOf" srcId="{6EF88CCD-9D35-4010-B57D-621C6C4EA892}" destId="{15363D15-3605-4D10-AFC2-E99667A9191B}" srcOrd="1" destOrd="0" presId="urn:microsoft.com/office/officeart/2005/8/layout/process4"/>
    <dgm:cxn modelId="{B5615328-1046-4B20-A15E-A9C41D6F837B}" type="presParOf" srcId="{6EF88CCD-9D35-4010-B57D-621C6C4EA892}" destId="{6D1ED577-0C37-47ED-BAB0-DEF9385C8FB4}" srcOrd="2" destOrd="0" presId="urn:microsoft.com/office/officeart/2005/8/layout/process4"/>
    <dgm:cxn modelId="{189810DF-21F9-4DFC-A241-16E8CDD7A850}" type="presParOf" srcId="{6D1ED577-0C37-47ED-BAB0-DEF9385C8FB4}" destId="{A0A3EC4B-CB23-4D89-8FBC-5CCCED5A7EC0}" srcOrd="0" destOrd="0" presId="urn:microsoft.com/office/officeart/2005/8/layout/process4"/>
    <dgm:cxn modelId="{07C67587-1F4D-46E3-8D97-E04791FFD10D}" type="presParOf" srcId="{6EF88CCD-9D35-4010-B57D-621C6C4EA892}" destId="{19DD2F79-C476-4EBB-9E02-44B752D54A72}" srcOrd="3" destOrd="0" presId="urn:microsoft.com/office/officeart/2005/8/layout/process4"/>
    <dgm:cxn modelId="{4F9BDAB2-A929-48B4-840E-C23C00364BE3}" type="presParOf" srcId="{6EF88CCD-9D35-4010-B57D-621C6C4EA892}" destId="{CC76D6B7-8F59-40C6-B9B5-B090AB2439C4}" srcOrd="4" destOrd="0" presId="urn:microsoft.com/office/officeart/2005/8/layout/process4"/>
    <dgm:cxn modelId="{172B3F09-0C5E-4344-A435-D75BC6241E2F}" type="presParOf" srcId="{CC76D6B7-8F59-40C6-B9B5-B090AB2439C4}" destId="{9AD0F0F2-4C7D-4DC8-926C-D8FC7F6157B1}" srcOrd="0" destOrd="0" presId="urn:microsoft.com/office/officeart/2005/8/layout/process4"/>
    <dgm:cxn modelId="{AE984FD6-CF33-4D63-8A32-5AAB18ADFACB}" type="presParOf" srcId="{6EF88CCD-9D35-4010-B57D-621C6C4EA892}" destId="{1C7ABC3A-46EC-4728-AF75-D063FE87A0AA}" srcOrd="5" destOrd="0" presId="urn:microsoft.com/office/officeart/2005/8/layout/process4"/>
    <dgm:cxn modelId="{6DD18018-FFE1-46F9-ACE0-F35D92D09D41}" type="presParOf" srcId="{6EF88CCD-9D35-4010-B57D-621C6C4EA892}" destId="{D5514A29-0DFF-440A-BC1F-C6394E8EB241}" srcOrd="6" destOrd="0" presId="urn:microsoft.com/office/officeart/2005/8/layout/process4"/>
    <dgm:cxn modelId="{F274DF8E-A6CA-4C5E-A094-579D40F50BB4}" type="presParOf" srcId="{D5514A29-0DFF-440A-BC1F-C6394E8EB241}" destId="{CE122B0F-CB3A-44E3-A819-519F6F23453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3979D8-7C6C-4769-AC2B-591C8CCD6EB0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81001CB-9571-48F8-8057-D8033715A3E3}">
      <dgm:prSet phldrT="[Text]"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Starts with the &lt;</a:t>
          </a:r>
          <a:r>
            <a:rPr lang="en-US" sz="2000" dirty="0" err="1">
              <a:latin typeface="Century Gothic" panose="020B0502020202020204" pitchFamily="34" charset="0"/>
            </a:rPr>
            <a:t>ol</a:t>
          </a:r>
          <a:r>
            <a:rPr lang="en-US" sz="2000" dirty="0">
              <a:latin typeface="Century Gothic" panose="020B0502020202020204" pitchFamily="34" charset="0"/>
            </a:rPr>
            <a:t>&gt; tag</a:t>
          </a:r>
        </a:p>
      </dgm:t>
    </dgm:pt>
    <dgm:pt modelId="{815A266B-5A60-4BBA-86B2-66B6700EC851}" type="parTrans" cxnId="{6654B6FD-EE62-4AB2-BF4F-BDEBA465F2B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C76031C4-C579-49F4-9224-7F097E8AA83A}" type="sibTrans" cxnId="{6654B6FD-EE62-4AB2-BF4F-BDEBA465F2B9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A1423FDF-4C4B-40A9-AD4B-84144851E929}">
      <dgm:prSet phldrT="[Text]" custT="1"/>
      <dgm:spPr/>
      <dgm:t>
        <a:bodyPr/>
        <a:lstStyle/>
        <a:p>
          <a:pPr algn="l"/>
          <a:r>
            <a:rPr lang="en-US" sz="2000" dirty="0">
              <a:latin typeface="Century Gothic" panose="020B0502020202020204" pitchFamily="34" charset="0"/>
            </a:rPr>
            <a:t>		EXAMPLE 			OUTPUT                                                                                                                                       </a:t>
          </a:r>
        </a:p>
      </dgm:t>
    </dgm:pt>
    <dgm:pt modelId="{8AA6215C-AE07-4DC4-8322-E9A2AD84BD33}" type="sibTrans" cxnId="{130442B1-CD07-436F-A11E-36C277C3335E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F3AC08CB-EA9A-4578-9FC6-F632F23BB09B}" type="parTrans" cxnId="{130442B1-CD07-436F-A11E-36C277C3335E}">
      <dgm:prSet/>
      <dgm:spPr/>
      <dgm:t>
        <a:bodyPr/>
        <a:lstStyle/>
        <a:p>
          <a:endParaRPr lang="en-US" sz="2000">
            <a:latin typeface="Century Gothic" panose="020B0502020202020204" pitchFamily="34" charset="0"/>
          </a:endParaRPr>
        </a:p>
      </dgm:t>
    </dgm:pt>
    <dgm:pt modelId="{76A9D47B-439B-42A3-B00A-2678DDD154D5}">
      <dgm:prSet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List item starts with the &lt;li&gt; tag</a:t>
          </a:r>
        </a:p>
      </dgm:t>
    </dgm:pt>
    <dgm:pt modelId="{85555B41-1529-4AD5-A91A-9A857E4B41CA}" type="parTrans" cxnId="{74B187EA-D3DD-4009-B043-D49028668583}">
      <dgm:prSet/>
      <dgm:spPr/>
      <dgm:t>
        <a:bodyPr/>
        <a:lstStyle/>
        <a:p>
          <a:endParaRPr lang="en-US"/>
        </a:p>
      </dgm:t>
    </dgm:pt>
    <dgm:pt modelId="{00A07362-A0FA-4445-9B12-9D22132FAA97}" type="sibTrans" cxnId="{74B187EA-D3DD-4009-B043-D49028668583}">
      <dgm:prSet/>
      <dgm:spPr/>
      <dgm:t>
        <a:bodyPr/>
        <a:lstStyle/>
        <a:p>
          <a:endParaRPr lang="en-US"/>
        </a:p>
      </dgm:t>
    </dgm:pt>
    <dgm:pt modelId="{7621C99E-1130-416B-BD40-1A4FEB5B8965}">
      <dgm:prSet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The list items will be marked with numbers by default:</a:t>
          </a:r>
        </a:p>
      </dgm:t>
    </dgm:pt>
    <dgm:pt modelId="{AB959250-C613-4293-B200-50553A7D6A72}" type="parTrans" cxnId="{87BE4711-EC38-41CA-BD00-EB1A408A8C58}">
      <dgm:prSet/>
      <dgm:spPr/>
      <dgm:t>
        <a:bodyPr/>
        <a:lstStyle/>
        <a:p>
          <a:endParaRPr lang="en-US"/>
        </a:p>
      </dgm:t>
    </dgm:pt>
    <dgm:pt modelId="{78FDEBD9-D020-4466-B96F-DECC58D2BE47}" type="sibTrans" cxnId="{87BE4711-EC38-41CA-BD00-EB1A408A8C58}">
      <dgm:prSet/>
      <dgm:spPr/>
      <dgm:t>
        <a:bodyPr/>
        <a:lstStyle/>
        <a:p>
          <a:endParaRPr lang="en-US"/>
        </a:p>
      </dgm:t>
    </dgm:pt>
    <dgm:pt modelId="{3BEC3F90-A1B1-4CC6-B8F6-EE48FADBA361}">
      <dgm:prSet phldrT="[Text]" custT="1"/>
      <dgm:spPr/>
      <dgm:t>
        <a:bodyPr/>
        <a:lstStyle/>
        <a:p>
          <a:endParaRPr lang="en-US" sz="2000" dirty="0">
            <a:latin typeface="Century Gothic" panose="020B0502020202020204" pitchFamily="34" charset="0"/>
          </a:endParaRPr>
        </a:p>
      </dgm:t>
    </dgm:pt>
    <dgm:pt modelId="{DAFCC400-228E-42D0-AB6C-94EF10E6F75B}" type="parTrans" cxnId="{2D5162B1-10FA-4C9C-8AB0-0ADEC5E5C864}">
      <dgm:prSet/>
      <dgm:spPr/>
      <dgm:t>
        <a:bodyPr/>
        <a:lstStyle/>
        <a:p>
          <a:endParaRPr lang="en-US"/>
        </a:p>
      </dgm:t>
    </dgm:pt>
    <dgm:pt modelId="{CBD1E3BE-F5DB-4C19-B7D2-7AD784502AE1}" type="sibTrans" cxnId="{2D5162B1-10FA-4C9C-8AB0-0ADEC5E5C864}">
      <dgm:prSet/>
      <dgm:spPr/>
      <dgm:t>
        <a:bodyPr/>
        <a:lstStyle/>
        <a:p>
          <a:endParaRPr lang="en-US"/>
        </a:p>
      </dgm:t>
    </dgm:pt>
    <dgm:pt modelId="{C0461CAA-CA5D-4248-AE32-C31BD3D26905}">
      <dgm:prSet phldrT="[Text]" custT="1"/>
      <dgm:spPr/>
      <dgm:t>
        <a:bodyPr/>
        <a:lstStyle/>
        <a:p>
          <a:endParaRPr lang="en-US" sz="2000" dirty="0">
            <a:latin typeface="Century Gothic" panose="020B0502020202020204" pitchFamily="34" charset="0"/>
          </a:endParaRPr>
        </a:p>
      </dgm:t>
    </dgm:pt>
    <dgm:pt modelId="{26ACEF14-0FB4-44F9-AC78-38B6B9320F3F}" type="parTrans" cxnId="{F39E6DDE-1767-4C55-83FA-124919E8B054}">
      <dgm:prSet/>
      <dgm:spPr/>
      <dgm:t>
        <a:bodyPr/>
        <a:lstStyle/>
        <a:p>
          <a:endParaRPr lang="en-US"/>
        </a:p>
      </dgm:t>
    </dgm:pt>
    <dgm:pt modelId="{96911587-7AC5-4558-B76E-E3E6D57F5B71}" type="sibTrans" cxnId="{F39E6DDE-1767-4C55-83FA-124919E8B054}">
      <dgm:prSet/>
      <dgm:spPr/>
      <dgm:t>
        <a:bodyPr/>
        <a:lstStyle/>
        <a:p>
          <a:endParaRPr lang="en-US"/>
        </a:p>
      </dgm:t>
    </dgm:pt>
    <dgm:pt modelId="{6EF88CCD-9D35-4010-B57D-621C6C4EA892}" type="pres">
      <dgm:prSet presAssocID="{073979D8-7C6C-4769-AC2B-591C8CCD6EB0}" presName="Name0" presStyleCnt="0">
        <dgm:presLayoutVars>
          <dgm:dir/>
          <dgm:animLvl val="lvl"/>
          <dgm:resizeHandles val="exact"/>
        </dgm:presLayoutVars>
      </dgm:prSet>
      <dgm:spPr/>
    </dgm:pt>
    <dgm:pt modelId="{3AE9AEC4-CB9A-4A14-B2C0-8D4226EB3E58}" type="pres">
      <dgm:prSet presAssocID="{A1423FDF-4C4B-40A9-AD4B-84144851E929}" presName="boxAndChildren" presStyleCnt="0"/>
      <dgm:spPr/>
    </dgm:pt>
    <dgm:pt modelId="{EC81679F-995C-4563-BF1E-DBBCD5B3F0C7}" type="pres">
      <dgm:prSet presAssocID="{A1423FDF-4C4B-40A9-AD4B-84144851E929}" presName="parentTextBox" presStyleLbl="node1" presStyleIdx="0" presStyleCnt="4"/>
      <dgm:spPr/>
    </dgm:pt>
    <dgm:pt modelId="{0F203F11-E0BC-4D9B-9A6D-C44514395D49}" type="pres">
      <dgm:prSet presAssocID="{A1423FDF-4C4B-40A9-AD4B-84144851E929}" presName="entireBox" presStyleLbl="node1" presStyleIdx="0" presStyleCnt="4" custScaleY="77815" custLinFactNeighborY="-33861"/>
      <dgm:spPr/>
    </dgm:pt>
    <dgm:pt modelId="{19975FF5-C74B-43BF-97AD-E082E534DDCC}" type="pres">
      <dgm:prSet presAssocID="{A1423FDF-4C4B-40A9-AD4B-84144851E929}" presName="descendantBox" presStyleCnt="0"/>
      <dgm:spPr/>
    </dgm:pt>
    <dgm:pt modelId="{62F04BE3-C1D0-4499-8FC9-DAE12617E508}" type="pres">
      <dgm:prSet presAssocID="{C0461CAA-CA5D-4248-AE32-C31BD3D26905}" presName="childTextBox" presStyleLbl="fgAccFollowNode1" presStyleIdx="0" presStyleCnt="2" custScaleY="276607" custLinFactNeighborX="-1458" custLinFactNeighborY="2717">
        <dgm:presLayoutVars>
          <dgm:bulletEnabled val="1"/>
        </dgm:presLayoutVars>
      </dgm:prSet>
      <dgm:spPr/>
    </dgm:pt>
    <dgm:pt modelId="{53D26199-2C9E-4765-A1E4-FC1C4F7E6085}" type="pres">
      <dgm:prSet presAssocID="{3BEC3F90-A1B1-4CC6-B8F6-EE48FADBA361}" presName="childTextBox" presStyleLbl="fgAccFollowNode1" presStyleIdx="1" presStyleCnt="2" custScaleY="276607" custLinFactNeighborY="14967">
        <dgm:presLayoutVars>
          <dgm:bulletEnabled val="1"/>
        </dgm:presLayoutVars>
      </dgm:prSet>
      <dgm:spPr/>
    </dgm:pt>
    <dgm:pt modelId="{15363D15-3605-4D10-AFC2-E99667A9191B}" type="pres">
      <dgm:prSet presAssocID="{78FDEBD9-D020-4466-B96F-DECC58D2BE47}" presName="sp" presStyleCnt="0"/>
      <dgm:spPr/>
    </dgm:pt>
    <dgm:pt modelId="{6D1ED577-0C37-47ED-BAB0-DEF9385C8FB4}" type="pres">
      <dgm:prSet presAssocID="{7621C99E-1130-416B-BD40-1A4FEB5B8965}" presName="arrowAndChildren" presStyleCnt="0"/>
      <dgm:spPr/>
    </dgm:pt>
    <dgm:pt modelId="{A0A3EC4B-CB23-4D89-8FBC-5CCCED5A7EC0}" type="pres">
      <dgm:prSet presAssocID="{7621C99E-1130-416B-BD40-1A4FEB5B8965}" presName="parentTextArrow" presStyleLbl="node1" presStyleIdx="1" presStyleCnt="4" custScaleY="76602" custLinFactNeighborY="-15748"/>
      <dgm:spPr/>
    </dgm:pt>
    <dgm:pt modelId="{19DD2F79-C476-4EBB-9E02-44B752D54A72}" type="pres">
      <dgm:prSet presAssocID="{00A07362-A0FA-4445-9B12-9D22132FAA97}" presName="sp" presStyleCnt="0"/>
      <dgm:spPr/>
    </dgm:pt>
    <dgm:pt modelId="{CC76D6B7-8F59-40C6-B9B5-B090AB2439C4}" type="pres">
      <dgm:prSet presAssocID="{76A9D47B-439B-42A3-B00A-2678DDD154D5}" presName="arrowAndChildren" presStyleCnt="0"/>
      <dgm:spPr/>
    </dgm:pt>
    <dgm:pt modelId="{9AD0F0F2-4C7D-4DC8-926C-D8FC7F6157B1}" type="pres">
      <dgm:prSet presAssocID="{76A9D47B-439B-42A3-B00A-2678DDD154D5}" presName="parentTextArrow" presStyleLbl="node1" presStyleIdx="2" presStyleCnt="4" custScaleY="52323" custLinFactNeighborY="-8205"/>
      <dgm:spPr/>
    </dgm:pt>
    <dgm:pt modelId="{1C7ABC3A-46EC-4728-AF75-D063FE87A0AA}" type="pres">
      <dgm:prSet presAssocID="{C76031C4-C579-49F4-9224-7F097E8AA83A}" presName="sp" presStyleCnt="0"/>
      <dgm:spPr/>
    </dgm:pt>
    <dgm:pt modelId="{D5514A29-0DFF-440A-BC1F-C6394E8EB241}" type="pres">
      <dgm:prSet presAssocID="{D81001CB-9571-48F8-8057-D8033715A3E3}" presName="arrowAndChildren" presStyleCnt="0"/>
      <dgm:spPr/>
    </dgm:pt>
    <dgm:pt modelId="{CE122B0F-CB3A-44E3-A819-519F6F234534}" type="pres">
      <dgm:prSet presAssocID="{D81001CB-9571-48F8-8057-D8033715A3E3}" presName="parentTextArrow" presStyleLbl="node1" presStyleIdx="3" presStyleCnt="4" custScaleY="51745"/>
      <dgm:spPr/>
    </dgm:pt>
  </dgm:ptLst>
  <dgm:cxnLst>
    <dgm:cxn modelId="{87BE4711-EC38-41CA-BD00-EB1A408A8C58}" srcId="{073979D8-7C6C-4769-AC2B-591C8CCD6EB0}" destId="{7621C99E-1130-416B-BD40-1A4FEB5B8965}" srcOrd="2" destOrd="0" parTransId="{AB959250-C613-4293-B200-50553A7D6A72}" sibTransId="{78FDEBD9-D020-4466-B96F-DECC58D2BE47}"/>
    <dgm:cxn modelId="{F080AB1A-0AC5-45B1-B720-2A1B34D08640}" type="presOf" srcId="{C0461CAA-CA5D-4248-AE32-C31BD3D26905}" destId="{62F04BE3-C1D0-4499-8FC9-DAE12617E508}" srcOrd="0" destOrd="0" presId="urn:microsoft.com/office/officeart/2005/8/layout/process4"/>
    <dgm:cxn modelId="{00C2EB62-EBA1-47D6-9448-7E564A8F1C45}" type="presOf" srcId="{A1423FDF-4C4B-40A9-AD4B-84144851E929}" destId="{0F203F11-E0BC-4D9B-9A6D-C44514395D49}" srcOrd="1" destOrd="0" presId="urn:microsoft.com/office/officeart/2005/8/layout/process4"/>
    <dgm:cxn modelId="{9A520176-1D43-4D02-9499-76BD26D98EFE}" type="presOf" srcId="{76A9D47B-439B-42A3-B00A-2678DDD154D5}" destId="{9AD0F0F2-4C7D-4DC8-926C-D8FC7F6157B1}" srcOrd="0" destOrd="0" presId="urn:microsoft.com/office/officeart/2005/8/layout/process4"/>
    <dgm:cxn modelId="{98065483-1B03-43FB-A373-11A007D44D2E}" type="presOf" srcId="{7621C99E-1130-416B-BD40-1A4FEB5B8965}" destId="{A0A3EC4B-CB23-4D89-8FBC-5CCCED5A7EC0}" srcOrd="0" destOrd="0" presId="urn:microsoft.com/office/officeart/2005/8/layout/process4"/>
    <dgm:cxn modelId="{F6784E93-F640-4864-AA49-8D98DE724166}" type="presOf" srcId="{3BEC3F90-A1B1-4CC6-B8F6-EE48FADBA361}" destId="{53D26199-2C9E-4765-A1E4-FC1C4F7E6085}" srcOrd="0" destOrd="0" presId="urn:microsoft.com/office/officeart/2005/8/layout/process4"/>
    <dgm:cxn modelId="{130442B1-CD07-436F-A11E-36C277C3335E}" srcId="{073979D8-7C6C-4769-AC2B-591C8CCD6EB0}" destId="{A1423FDF-4C4B-40A9-AD4B-84144851E929}" srcOrd="3" destOrd="0" parTransId="{F3AC08CB-EA9A-4578-9FC6-F632F23BB09B}" sibTransId="{8AA6215C-AE07-4DC4-8322-E9A2AD84BD33}"/>
    <dgm:cxn modelId="{2D5162B1-10FA-4C9C-8AB0-0ADEC5E5C864}" srcId="{A1423FDF-4C4B-40A9-AD4B-84144851E929}" destId="{3BEC3F90-A1B1-4CC6-B8F6-EE48FADBA361}" srcOrd="1" destOrd="0" parTransId="{DAFCC400-228E-42D0-AB6C-94EF10E6F75B}" sibTransId="{CBD1E3BE-F5DB-4C19-B7D2-7AD784502AE1}"/>
    <dgm:cxn modelId="{D3F7B5CA-FB78-4D26-9130-A2B9FC4CAB23}" type="presOf" srcId="{A1423FDF-4C4B-40A9-AD4B-84144851E929}" destId="{EC81679F-995C-4563-BF1E-DBBCD5B3F0C7}" srcOrd="0" destOrd="0" presId="urn:microsoft.com/office/officeart/2005/8/layout/process4"/>
    <dgm:cxn modelId="{F39E6DDE-1767-4C55-83FA-124919E8B054}" srcId="{A1423FDF-4C4B-40A9-AD4B-84144851E929}" destId="{C0461CAA-CA5D-4248-AE32-C31BD3D26905}" srcOrd="0" destOrd="0" parTransId="{26ACEF14-0FB4-44F9-AC78-38B6B9320F3F}" sibTransId="{96911587-7AC5-4558-B76E-E3E6D57F5B71}"/>
    <dgm:cxn modelId="{B8989DE4-E187-4395-8675-D3B7F7C1D18A}" type="presOf" srcId="{D81001CB-9571-48F8-8057-D8033715A3E3}" destId="{CE122B0F-CB3A-44E3-A819-519F6F234534}" srcOrd="0" destOrd="0" presId="urn:microsoft.com/office/officeart/2005/8/layout/process4"/>
    <dgm:cxn modelId="{74B187EA-D3DD-4009-B043-D49028668583}" srcId="{073979D8-7C6C-4769-AC2B-591C8CCD6EB0}" destId="{76A9D47B-439B-42A3-B00A-2678DDD154D5}" srcOrd="1" destOrd="0" parTransId="{85555B41-1529-4AD5-A91A-9A857E4B41CA}" sibTransId="{00A07362-A0FA-4445-9B12-9D22132FAA97}"/>
    <dgm:cxn modelId="{CBF14DED-38CB-40EA-8536-4AF986CFF2B2}" type="presOf" srcId="{073979D8-7C6C-4769-AC2B-591C8CCD6EB0}" destId="{6EF88CCD-9D35-4010-B57D-621C6C4EA892}" srcOrd="0" destOrd="0" presId="urn:microsoft.com/office/officeart/2005/8/layout/process4"/>
    <dgm:cxn modelId="{6654B6FD-EE62-4AB2-BF4F-BDEBA465F2B9}" srcId="{073979D8-7C6C-4769-AC2B-591C8CCD6EB0}" destId="{D81001CB-9571-48F8-8057-D8033715A3E3}" srcOrd="0" destOrd="0" parTransId="{815A266B-5A60-4BBA-86B2-66B6700EC851}" sibTransId="{C76031C4-C579-49F4-9224-7F097E8AA83A}"/>
    <dgm:cxn modelId="{14778D2C-29E8-43B3-B2AC-11A0B564595D}" type="presParOf" srcId="{6EF88CCD-9D35-4010-B57D-621C6C4EA892}" destId="{3AE9AEC4-CB9A-4A14-B2C0-8D4226EB3E58}" srcOrd="0" destOrd="0" presId="urn:microsoft.com/office/officeart/2005/8/layout/process4"/>
    <dgm:cxn modelId="{28CEF0D7-75CE-4F31-823F-CB6D46CF8C0E}" type="presParOf" srcId="{3AE9AEC4-CB9A-4A14-B2C0-8D4226EB3E58}" destId="{EC81679F-995C-4563-BF1E-DBBCD5B3F0C7}" srcOrd="0" destOrd="0" presId="urn:microsoft.com/office/officeart/2005/8/layout/process4"/>
    <dgm:cxn modelId="{3F7312E4-C8CE-4962-B27E-8CB2C7A5ACB5}" type="presParOf" srcId="{3AE9AEC4-CB9A-4A14-B2C0-8D4226EB3E58}" destId="{0F203F11-E0BC-4D9B-9A6D-C44514395D49}" srcOrd="1" destOrd="0" presId="urn:microsoft.com/office/officeart/2005/8/layout/process4"/>
    <dgm:cxn modelId="{BD0BB298-6BA1-447C-862E-2F6EC2D78688}" type="presParOf" srcId="{3AE9AEC4-CB9A-4A14-B2C0-8D4226EB3E58}" destId="{19975FF5-C74B-43BF-97AD-E082E534DDCC}" srcOrd="2" destOrd="0" presId="urn:microsoft.com/office/officeart/2005/8/layout/process4"/>
    <dgm:cxn modelId="{4FA350DD-FB43-43EC-B9E7-E65ADADB639A}" type="presParOf" srcId="{19975FF5-C74B-43BF-97AD-E082E534DDCC}" destId="{62F04BE3-C1D0-4499-8FC9-DAE12617E508}" srcOrd="0" destOrd="0" presId="urn:microsoft.com/office/officeart/2005/8/layout/process4"/>
    <dgm:cxn modelId="{F38CA3DB-E44D-456F-9F70-C904743EB888}" type="presParOf" srcId="{19975FF5-C74B-43BF-97AD-E082E534DDCC}" destId="{53D26199-2C9E-4765-A1E4-FC1C4F7E6085}" srcOrd="1" destOrd="0" presId="urn:microsoft.com/office/officeart/2005/8/layout/process4"/>
    <dgm:cxn modelId="{1A8F7337-EFFA-4365-BB56-B947AB7687F6}" type="presParOf" srcId="{6EF88CCD-9D35-4010-B57D-621C6C4EA892}" destId="{15363D15-3605-4D10-AFC2-E99667A9191B}" srcOrd="1" destOrd="0" presId="urn:microsoft.com/office/officeart/2005/8/layout/process4"/>
    <dgm:cxn modelId="{CAE14A89-EC2C-4F12-94E0-9CF9DF6B7620}" type="presParOf" srcId="{6EF88CCD-9D35-4010-B57D-621C6C4EA892}" destId="{6D1ED577-0C37-47ED-BAB0-DEF9385C8FB4}" srcOrd="2" destOrd="0" presId="urn:microsoft.com/office/officeart/2005/8/layout/process4"/>
    <dgm:cxn modelId="{F1C50391-AE2B-4B39-AA54-B4BAC7DE959F}" type="presParOf" srcId="{6D1ED577-0C37-47ED-BAB0-DEF9385C8FB4}" destId="{A0A3EC4B-CB23-4D89-8FBC-5CCCED5A7EC0}" srcOrd="0" destOrd="0" presId="urn:microsoft.com/office/officeart/2005/8/layout/process4"/>
    <dgm:cxn modelId="{A15D9B83-EFF7-4F5B-B1CF-C2ED3B0184CE}" type="presParOf" srcId="{6EF88CCD-9D35-4010-B57D-621C6C4EA892}" destId="{19DD2F79-C476-4EBB-9E02-44B752D54A72}" srcOrd="3" destOrd="0" presId="urn:microsoft.com/office/officeart/2005/8/layout/process4"/>
    <dgm:cxn modelId="{76D682E4-0C71-486D-AC65-B5865E79FBB0}" type="presParOf" srcId="{6EF88CCD-9D35-4010-B57D-621C6C4EA892}" destId="{CC76D6B7-8F59-40C6-B9B5-B090AB2439C4}" srcOrd="4" destOrd="0" presId="urn:microsoft.com/office/officeart/2005/8/layout/process4"/>
    <dgm:cxn modelId="{8D32AD38-DE1F-4CD4-B30B-982CA88709DD}" type="presParOf" srcId="{CC76D6B7-8F59-40C6-B9B5-B090AB2439C4}" destId="{9AD0F0F2-4C7D-4DC8-926C-D8FC7F6157B1}" srcOrd="0" destOrd="0" presId="urn:microsoft.com/office/officeart/2005/8/layout/process4"/>
    <dgm:cxn modelId="{1C326B5B-A40D-4C62-8C7C-E68C2F65995D}" type="presParOf" srcId="{6EF88CCD-9D35-4010-B57D-621C6C4EA892}" destId="{1C7ABC3A-46EC-4728-AF75-D063FE87A0AA}" srcOrd="5" destOrd="0" presId="urn:microsoft.com/office/officeart/2005/8/layout/process4"/>
    <dgm:cxn modelId="{75432FA2-D628-415F-976C-B89E1ACF26E5}" type="presParOf" srcId="{6EF88CCD-9D35-4010-B57D-621C6C4EA892}" destId="{D5514A29-0DFF-440A-BC1F-C6394E8EB241}" srcOrd="6" destOrd="0" presId="urn:microsoft.com/office/officeart/2005/8/layout/process4"/>
    <dgm:cxn modelId="{3A997F84-59FD-4F27-BFE9-1AEB88D4C27F}" type="presParOf" srcId="{D5514A29-0DFF-440A-BC1F-C6394E8EB241}" destId="{CE122B0F-CB3A-44E3-A819-519F6F23453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5DA74-0DF2-4E90-8C77-4A206CD0DC68}">
      <dsp:nvSpPr>
        <dsp:cNvPr id="0" name=""/>
        <dsp:cNvSpPr/>
      </dsp:nvSpPr>
      <dsp:spPr>
        <a:xfrm>
          <a:off x="-5567797" y="-852524"/>
          <a:ext cx="6630193" cy="6630193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77AAB-9543-48D8-8B83-B3349C6ABF55}">
      <dsp:nvSpPr>
        <dsp:cNvPr id="0" name=""/>
        <dsp:cNvSpPr/>
      </dsp:nvSpPr>
      <dsp:spPr>
        <a:xfrm>
          <a:off x="683609" y="492514"/>
          <a:ext cx="9329543" cy="9850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186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</a:rPr>
            <a:t>In HTML, the computer can interpret raw text that is wrapped in HTML elements.</a:t>
          </a:r>
          <a:endParaRPr lang="en-MY" sz="2800" kern="1200" dirty="0">
            <a:latin typeface="Calibri" panose="020F0502020204030204" pitchFamily="34" charset="0"/>
          </a:endParaRPr>
        </a:p>
      </dsp:txBody>
      <dsp:txXfrm>
        <a:off x="683609" y="492514"/>
        <a:ext cx="9329543" cy="985028"/>
      </dsp:txXfrm>
    </dsp:sp>
    <dsp:sp modelId="{4EA68414-9289-4557-8DDB-9E5DF74B3136}">
      <dsp:nvSpPr>
        <dsp:cNvPr id="0" name=""/>
        <dsp:cNvSpPr/>
      </dsp:nvSpPr>
      <dsp:spPr>
        <a:xfrm>
          <a:off x="67966" y="369385"/>
          <a:ext cx="1231286" cy="1231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D83B3-EACA-488E-886C-4F16677C3A51}">
      <dsp:nvSpPr>
        <dsp:cNvPr id="0" name=""/>
        <dsp:cNvSpPr/>
      </dsp:nvSpPr>
      <dsp:spPr>
        <a:xfrm>
          <a:off x="1041667" y="1970057"/>
          <a:ext cx="8971485" cy="9850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186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</a:rPr>
            <a:t>provide instruction to browsers how to display content</a:t>
          </a:r>
          <a:endParaRPr lang="en-MY" sz="2800" kern="1200" dirty="0">
            <a:latin typeface="Calibri" panose="020F0502020204030204" pitchFamily="34" charset="0"/>
          </a:endParaRPr>
        </a:p>
      </dsp:txBody>
      <dsp:txXfrm>
        <a:off x="1041667" y="1970057"/>
        <a:ext cx="8971485" cy="985028"/>
      </dsp:txXfrm>
    </dsp:sp>
    <dsp:sp modelId="{4D175406-E6CB-46E0-AE42-980D07DBB626}">
      <dsp:nvSpPr>
        <dsp:cNvPr id="0" name=""/>
        <dsp:cNvSpPr/>
      </dsp:nvSpPr>
      <dsp:spPr>
        <a:xfrm>
          <a:off x="426024" y="1846929"/>
          <a:ext cx="1231286" cy="1231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CC0E5-B8A3-4932-885B-7F398241F49A}">
      <dsp:nvSpPr>
        <dsp:cNvPr id="0" name=""/>
        <dsp:cNvSpPr/>
      </dsp:nvSpPr>
      <dsp:spPr>
        <a:xfrm>
          <a:off x="683609" y="3447600"/>
          <a:ext cx="9329543" cy="9850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1867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alibri" panose="020F0502020204030204" pitchFamily="34" charset="0"/>
            </a:rPr>
            <a:t>language used to create documents for the World Wide Web</a:t>
          </a:r>
          <a:endParaRPr lang="en-US" sz="2900" kern="1200" dirty="0"/>
        </a:p>
      </dsp:txBody>
      <dsp:txXfrm>
        <a:off x="683609" y="3447600"/>
        <a:ext cx="9329543" cy="985028"/>
      </dsp:txXfrm>
    </dsp:sp>
    <dsp:sp modelId="{C41A9EBC-06A1-4DF6-A2B2-77517D4EA05E}">
      <dsp:nvSpPr>
        <dsp:cNvPr id="0" name=""/>
        <dsp:cNvSpPr/>
      </dsp:nvSpPr>
      <dsp:spPr>
        <a:xfrm>
          <a:off x="67966" y="3324472"/>
          <a:ext cx="1231286" cy="1231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51960-8862-4917-9D82-7C4366F296D5}">
      <dsp:nvSpPr>
        <dsp:cNvPr id="0" name=""/>
        <dsp:cNvSpPr/>
      </dsp:nvSpPr>
      <dsp:spPr>
        <a:xfrm>
          <a:off x="0" y="262"/>
          <a:ext cx="8075240" cy="5363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  Type attribute for &lt; </a:t>
          </a:r>
          <a:r>
            <a:rPr lang="en-US" sz="2000" kern="1200" dirty="0" err="1">
              <a:latin typeface="Century Gothic" panose="020B0502020202020204" pitchFamily="34" charset="0"/>
            </a:rPr>
            <a:t>ol</a:t>
          </a:r>
          <a:r>
            <a:rPr lang="en-US" sz="2000" kern="1200" dirty="0">
              <a:latin typeface="Century Gothic" panose="020B0502020202020204" pitchFamily="34" charset="0"/>
            </a:rPr>
            <a:t> &gt; tag</a:t>
          </a:r>
        </a:p>
      </dsp:txBody>
      <dsp:txXfrm>
        <a:off x="0" y="262"/>
        <a:ext cx="8075240" cy="5363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AE5B0-7333-4CEC-A83C-F75EE27C2EEB}">
      <dsp:nvSpPr>
        <dsp:cNvPr id="0" name=""/>
        <dsp:cNvSpPr/>
      </dsp:nvSpPr>
      <dsp:spPr>
        <a:xfrm>
          <a:off x="0" y="3246959"/>
          <a:ext cx="8075240" cy="9386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EXAMPLE                                                                                                                                  </a:t>
          </a:r>
        </a:p>
      </dsp:txBody>
      <dsp:txXfrm>
        <a:off x="0" y="3246959"/>
        <a:ext cx="8075240" cy="506886"/>
      </dsp:txXfrm>
    </dsp:sp>
    <dsp:sp modelId="{62F04BE3-C1D0-4499-8FC9-DAE12617E508}">
      <dsp:nvSpPr>
        <dsp:cNvPr id="0" name=""/>
        <dsp:cNvSpPr/>
      </dsp:nvSpPr>
      <dsp:spPr>
        <a:xfrm>
          <a:off x="0" y="3906190"/>
          <a:ext cx="4037620" cy="146501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Century Gothic" panose="020B0502020202020204" pitchFamily="34" charset="0"/>
          </a:endParaRPr>
        </a:p>
      </dsp:txBody>
      <dsp:txXfrm>
        <a:off x="0" y="3906190"/>
        <a:ext cx="4037620" cy="1465011"/>
      </dsp:txXfrm>
    </dsp:sp>
    <dsp:sp modelId="{53D26199-2C9E-4765-A1E4-FC1C4F7E6085}">
      <dsp:nvSpPr>
        <dsp:cNvPr id="0" name=""/>
        <dsp:cNvSpPr/>
      </dsp:nvSpPr>
      <dsp:spPr>
        <a:xfrm>
          <a:off x="4037620" y="3906190"/>
          <a:ext cx="4037620" cy="1465011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264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Century Gothic" panose="020B0502020202020204" pitchFamily="34" charset="0"/>
          </a:endParaRPr>
        </a:p>
      </dsp:txBody>
      <dsp:txXfrm>
        <a:off x="4037620" y="3906190"/>
        <a:ext cx="4037620" cy="1465011"/>
      </dsp:txXfrm>
    </dsp:sp>
    <dsp:sp modelId="{7BFEC25E-0268-44CF-A50E-F6CD1DDC5956}">
      <dsp:nvSpPr>
        <dsp:cNvPr id="0" name=""/>
        <dsp:cNvSpPr/>
      </dsp:nvSpPr>
      <dsp:spPr>
        <a:xfrm rot="10800000">
          <a:off x="0" y="2189091"/>
          <a:ext cx="8075240" cy="1142391"/>
        </a:xfrm>
        <a:prstGeom prst="upArrowCallou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The </a:t>
          </a:r>
          <a:r>
            <a:rPr lang="en-US" sz="2000" kern="1200" dirty="0">
              <a:solidFill>
                <a:srgbClr val="FFFF00"/>
              </a:solidFill>
              <a:latin typeface="Century Gothic" panose="020B0502020202020204" pitchFamily="34" charset="0"/>
            </a:rPr>
            <a:t>alt</a:t>
          </a:r>
          <a:r>
            <a:rPr lang="en-US" sz="2000" kern="1200" dirty="0">
              <a:latin typeface="Century Gothic" panose="020B0502020202020204" pitchFamily="34" charset="0"/>
            </a:rPr>
            <a:t> attribute provides an alternate text for an image, if the user for some reason cannot view it</a:t>
          </a:r>
        </a:p>
      </dsp:txBody>
      <dsp:txXfrm rot="10800000">
        <a:off x="0" y="2189091"/>
        <a:ext cx="8075240" cy="742291"/>
      </dsp:txXfrm>
    </dsp:sp>
    <dsp:sp modelId="{E36BDC7B-58C2-44F3-A822-71A930261A0B}">
      <dsp:nvSpPr>
        <dsp:cNvPr id="0" name=""/>
        <dsp:cNvSpPr/>
      </dsp:nvSpPr>
      <dsp:spPr>
        <a:xfrm rot="10800000">
          <a:off x="0" y="1027892"/>
          <a:ext cx="8075240" cy="1281683"/>
        </a:xfrm>
        <a:prstGeom prst="upArrowCallou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The </a:t>
          </a:r>
          <a:r>
            <a:rPr lang="en-US" sz="2000" kern="1200" dirty="0" err="1">
              <a:solidFill>
                <a:srgbClr val="FFFF00"/>
              </a:solidFill>
              <a:latin typeface="Century Gothic" panose="020B0502020202020204" pitchFamily="34" charset="0"/>
            </a:rPr>
            <a:t>src</a:t>
          </a:r>
          <a:r>
            <a:rPr lang="en-US" sz="2000" kern="1200" dirty="0">
              <a:latin typeface="Century Gothic" panose="020B0502020202020204" pitchFamily="34" charset="0"/>
            </a:rPr>
            <a:t> attribute specifies the URL (web address) of the image</a:t>
          </a:r>
        </a:p>
      </dsp:txBody>
      <dsp:txXfrm rot="10800000">
        <a:off x="0" y="1027892"/>
        <a:ext cx="8075240" cy="832799"/>
      </dsp:txXfrm>
    </dsp:sp>
    <dsp:sp modelId="{CE122B0F-CB3A-44E3-A819-519F6F234534}">
      <dsp:nvSpPr>
        <dsp:cNvPr id="0" name=""/>
        <dsp:cNvSpPr/>
      </dsp:nvSpPr>
      <dsp:spPr>
        <a:xfrm rot="10800000">
          <a:off x="0" y="0"/>
          <a:ext cx="8075240" cy="1234463"/>
        </a:xfrm>
        <a:prstGeom prst="upArrowCallou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The </a:t>
          </a:r>
          <a:r>
            <a:rPr lang="en-US" sz="2000" kern="1200" dirty="0">
              <a:solidFill>
                <a:srgbClr val="FFFF00"/>
              </a:solidFill>
              <a:latin typeface="Century Gothic" panose="020B0502020202020204" pitchFamily="34" charset="0"/>
            </a:rPr>
            <a:t>&lt;</a:t>
          </a:r>
          <a:r>
            <a:rPr lang="en-US" sz="2000" kern="1200" dirty="0" err="1">
              <a:solidFill>
                <a:srgbClr val="FFFF00"/>
              </a:solidFill>
              <a:latin typeface="Century Gothic" panose="020B0502020202020204" pitchFamily="34" charset="0"/>
            </a:rPr>
            <a:t>img</a:t>
          </a:r>
          <a:r>
            <a:rPr lang="en-US" sz="2000" kern="1200" dirty="0">
              <a:solidFill>
                <a:srgbClr val="FFFF00"/>
              </a:solidFill>
              <a:latin typeface="Century Gothic" panose="020B0502020202020204" pitchFamily="34" charset="0"/>
            </a:rPr>
            <a:t>&gt; </a:t>
          </a:r>
          <a:r>
            <a:rPr lang="en-US" sz="2000" kern="1200" dirty="0">
              <a:latin typeface="Century Gothic" panose="020B0502020202020204" pitchFamily="34" charset="0"/>
            </a:rPr>
            <a:t>tag is empty, it contains attributes only, and does not have a closing tag.</a:t>
          </a:r>
        </a:p>
      </dsp:txBody>
      <dsp:txXfrm rot="10800000">
        <a:off x="0" y="0"/>
        <a:ext cx="8075240" cy="80211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AE5B0-7333-4CEC-A83C-F75EE27C2EEB}">
      <dsp:nvSpPr>
        <dsp:cNvPr id="0" name=""/>
        <dsp:cNvSpPr/>
      </dsp:nvSpPr>
      <dsp:spPr>
        <a:xfrm>
          <a:off x="0" y="3246959"/>
          <a:ext cx="8075240" cy="9386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rgbClr val="FFFF00"/>
              </a:solidFill>
              <a:latin typeface="Century Gothic" panose="020B0502020202020204" pitchFamily="34" charset="0"/>
            </a:rPr>
            <a:t>width, height:  </a:t>
          </a:r>
          <a:r>
            <a:rPr lang="en-US" sz="2000" kern="1200" dirty="0">
              <a:solidFill>
                <a:schemeClr val="bg1"/>
              </a:solidFill>
              <a:latin typeface="Century Gothic" panose="020B0502020202020204" pitchFamily="34" charset="0"/>
            </a:rPr>
            <a:t>define the width and height, values are in pixels </a:t>
          </a:r>
        </a:p>
      </dsp:txBody>
      <dsp:txXfrm>
        <a:off x="0" y="3246959"/>
        <a:ext cx="8075240" cy="506886"/>
      </dsp:txXfrm>
    </dsp:sp>
    <dsp:sp modelId="{53D26199-2C9E-4765-A1E4-FC1C4F7E6085}">
      <dsp:nvSpPr>
        <dsp:cNvPr id="0" name=""/>
        <dsp:cNvSpPr/>
      </dsp:nvSpPr>
      <dsp:spPr>
        <a:xfrm>
          <a:off x="0" y="3908199"/>
          <a:ext cx="8075240" cy="146501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Century Gothic" panose="020B0502020202020204" pitchFamily="34" charset="0"/>
          </a:endParaRPr>
        </a:p>
      </dsp:txBody>
      <dsp:txXfrm>
        <a:off x="0" y="3908199"/>
        <a:ext cx="8075240" cy="1465011"/>
      </dsp:txXfrm>
    </dsp:sp>
    <dsp:sp modelId="{7BFEC25E-0268-44CF-A50E-F6CD1DDC5956}">
      <dsp:nvSpPr>
        <dsp:cNvPr id="0" name=""/>
        <dsp:cNvSpPr/>
      </dsp:nvSpPr>
      <dsp:spPr>
        <a:xfrm rot="10800000">
          <a:off x="0" y="2189091"/>
          <a:ext cx="8075240" cy="1142391"/>
        </a:xfrm>
        <a:prstGeom prst="upArrowCallou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The </a:t>
          </a:r>
          <a:r>
            <a:rPr lang="en-US" sz="2000" kern="1200" dirty="0">
              <a:solidFill>
                <a:srgbClr val="FFFF00"/>
              </a:solidFill>
              <a:latin typeface="Century Gothic" panose="020B0502020202020204" pitchFamily="34" charset="0"/>
            </a:rPr>
            <a:t>alt</a:t>
          </a:r>
          <a:r>
            <a:rPr lang="en-US" sz="2000" kern="1200" dirty="0">
              <a:latin typeface="Century Gothic" panose="020B0502020202020204" pitchFamily="34" charset="0"/>
            </a:rPr>
            <a:t> attribute provides an alternate text for an image, if the user for some reason cannot view it</a:t>
          </a:r>
        </a:p>
      </dsp:txBody>
      <dsp:txXfrm rot="10800000">
        <a:off x="0" y="2189091"/>
        <a:ext cx="8075240" cy="742291"/>
      </dsp:txXfrm>
    </dsp:sp>
    <dsp:sp modelId="{E36BDC7B-58C2-44F3-A822-71A930261A0B}">
      <dsp:nvSpPr>
        <dsp:cNvPr id="0" name=""/>
        <dsp:cNvSpPr/>
      </dsp:nvSpPr>
      <dsp:spPr>
        <a:xfrm rot="10800000">
          <a:off x="0" y="1027892"/>
          <a:ext cx="8075240" cy="1281683"/>
        </a:xfrm>
        <a:prstGeom prst="upArrowCallou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The </a:t>
          </a:r>
          <a:r>
            <a:rPr lang="en-US" sz="2000" kern="1200" dirty="0" err="1">
              <a:solidFill>
                <a:srgbClr val="FFFF00"/>
              </a:solidFill>
              <a:latin typeface="Century Gothic" panose="020B0502020202020204" pitchFamily="34" charset="0"/>
            </a:rPr>
            <a:t>src</a:t>
          </a:r>
          <a:r>
            <a:rPr lang="en-US" sz="2000" kern="1200" dirty="0">
              <a:latin typeface="Century Gothic" panose="020B0502020202020204" pitchFamily="34" charset="0"/>
            </a:rPr>
            <a:t> attribute specifies the URL (web address) of the image</a:t>
          </a:r>
        </a:p>
      </dsp:txBody>
      <dsp:txXfrm rot="10800000">
        <a:off x="0" y="1027892"/>
        <a:ext cx="8075240" cy="832799"/>
      </dsp:txXfrm>
    </dsp:sp>
    <dsp:sp modelId="{CE122B0F-CB3A-44E3-A819-519F6F234534}">
      <dsp:nvSpPr>
        <dsp:cNvPr id="0" name=""/>
        <dsp:cNvSpPr/>
      </dsp:nvSpPr>
      <dsp:spPr>
        <a:xfrm rot="10800000">
          <a:off x="0" y="2014"/>
          <a:ext cx="8075240" cy="1234463"/>
        </a:xfrm>
        <a:prstGeom prst="upArrowCallou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The </a:t>
          </a:r>
          <a:r>
            <a:rPr lang="en-US" sz="2000" kern="1200" dirty="0">
              <a:solidFill>
                <a:srgbClr val="FFFF00"/>
              </a:solidFill>
              <a:latin typeface="Century Gothic" panose="020B0502020202020204" pitchFamily="34" charset="0"/>
            </a:rPr>
            <a:t>&lt;</a:t>
          </a:r>
          <a:r>
            <a:rPr lang="en-US" sz="2000" kern="1200" dirty="0" err="1">
              <a:solidFill>
                <a:srgbClr val="FFFF00"/>
              </a:solidFill>
              <a:latin typeface="Century Gothic" panose="020B0502020202020204" pitchFamily="34" charset="0"/>
            </a:rPr>
            <a:t>img</a:t>
          </a:r>
          <a:r>
            <a:rPr lang="en-US" sz="2000" kern="1200" dirty="0">
              <a:solidFill>
                <a:srgbClr val="FFFF00"/>
              </a:solidFill>
              <a:latin typeface="Century Gothic" panose="020B0502020202020204" pitchFamily="34" charset="0"/>
            </a:rPr>
            <a:t>&gt; </a:t>
          </a:r>
          <a:r>
            <a:rPr lang="en-US" sz="2000" kern="1200" dirty="0">
              <a:latin typeface="Century Gothic" panose="020B0502020202020204" pitchFamily="34" charset="0"/>
            </a:rPr>
            <a:t>tag is empty, it contains attributes only, and does not have a closing tag.</a:t>
          </a:r>
        </a:p>
      </dsp:txBody>
      <dsp:txXfrm rot="10800000">
        <a:off x="0" y="2014"/>
        <a:ext cx="8075240" cy="80211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8D68D-D2E9-46ED-9603-BB309A596732}">
      <dsp:nvSpPr>
        <dsp:cNvPr id="0" name=""/>
        <dsp:cNvSpPr/>
      </dsp:nvSpPr>
      <dsp:spPr>
        <a:xfrm>
          <a:off x="0" y="3172627"/>
          <a:ext cx="8755042" cy="20815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 pitchFamily="34" charset="0"/>
            </a:rPr>
            <a:t>&lt;audio&gt; : HTML5 support </a:t>
          </a:r>
          <a:r>
            <a:rPr lang="en-MY" sz="1800" kern="1200" dirty="0">
              <a:latin typeface="Century Gothic" panose="020B0502020202020204" pitchFamily="34" charset="0"/>
            </a:rPr>
            <a:t>MP3, WAV, and </a:t>
          </a:r>
          <a:r>
            <a:rPr lang="en-MY" sz="1800" kern="1200" dirty="0" err="1">
              <a:latin typeface="Century Gothic" panose="020B0502020202020204" pitchFamily="34" charset="0"/>
            </a:rPr>
            <a:t>Ogg</a:t>
          </a:r>
          <a:r>
            <a:rPr lang="en-MY" sz="1800" kern="1200" dirty="0">
              <a:latin typeface="Century Gothic" panose="020B0502020202020204" pitchFamily="34" charset="0"/>
            </a:rPr>
            <a:t> audio</a:t>
          </a:r>
          <a:endParaRPr lang="en-US" sz="1800" kern="1200" dirty="0">
            <a:latin typeface="Century Gothic" panose="020B0502020202020204" pitchFamily="34" charset="0"/>
          </a:endParaRPr>
        </a:p>
      </dsp:txBody>
      <dsp:txXfrm>
        <a:off x="0" y="3172627"/>
        <a:ext cx="8755042" cy="1124057"/>
      </dsp:txXfrm>
    </dsp:sp>
    <dsp:sp modelId="{C2A28F25-0CCD-4168-91A9-6F02F9DF2479}">
      <dsp:nvSpPr>
        <dsp:cNvPr id="0" name=""/>
        <dsp:cNvSpPr/>
      </dsp:nvSpPr>
      <dsp:spPr>
        <a:xfrm>
          <a:off x="0" y="4255052"/>
          <a:ext cx="8755042" cy="95753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1033463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 pitchFamily="34" charset="0"/>
            </a:rPr>
            <a:t>&lt;audio controls&gt;</a:t>
          </a:r>
        </a:p>
        <a:p>
          <a:pPr marL="0" lvl="0" indent="1033463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 pitchFamily="34" charset="0"/>
            </a:rPr>
            <a:t>               &lt;source </a:t>
          </a:r>
          <a:r>
            <a:rPr lang="en-US" sz="1800" kern="1200" dirty="0" err="1">
              <a:latin typeface="Century Gothic" panose="020B0502020202020204" pitchFamily="34" charset="0"/>
            </a:rPr>
            <a:t>src</a:t>
          </a:r>
          <a:r>
            <a:rPr lang="en-US" sz="1800" kern="1200" dirty="0">
              <a:latin typeface="Century Gothic" panose="020B0502020202020204" pitchFamily="34" charset="0"/>
            </a:rPr>
            <a:t>="horse.mp3“ type="audio/</a:t>
          </a:r>
          <a:r>
            <a:rPr lang="en-US" sz="1800" kern="1200" dirty="0" err="1">
              <a:latin typeface="Century Gothic" panose="020B0502020202020204" pitchFamily="34" charset="0"/>
            </a:rPr>
            <a:t>ogg</a:t>
          </a:r>
          <a:r>
            <a:rPr lang="en-US" sz="1800" kern="1200" dirty="0">
              <a:latin typeface="Century Gothic" panose="020B0502020202020204" pitchFamily="34" charset="0"/>
            </a:rPr>
            <a:t>"&gt;</a:t>
          </a:r>
        </a:p>
        <a:p>
          <a:pPr marL="0" lvl="0" indent="1033463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 pitchFamily="34" charset="0"/>
            </a:rPr>
            <a:t>&lt;/audio&gt;</a:t>
          </a:r>
        </a:p>
      </dsp:txBody>
      <dsp:txXfrm>
        <a:off x="0" y="4255052"/>
        <a:ext cx="8755042" cy="957530"/>
      </dsp:txXfrm>
    </dsp:sp>
    <dsp:sp modelId="{D823440C-1298-40BC-8FB0-1E0E6D188C91}">
      <dsp:nvSpPr>
        <dsp:cNvPr id="0" name=""/>
        <dsp:cNvSpPr/>
      </dsp:nvSpPr>
      <dsp:spPr>
        <a:xfrm rot="10800000">
          <a:off x="0" y="2370"/>
          <a:ext cx="8755042" cy="3201481"/>
        </a:xfrm>
        <a:prstGeom prst="upArrowCallou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 pitchFamily="34" charset="0"/>
            </a:rPr>
            <a:t>&lt;video&gt;: HTML5 support </a:t>
          </a:r>
          <a:r>
            <a:rPr lang="en-MY" sz="1800" kern="1200" dirty="0">
              <a:latin typeface="Century Gothic" panose="020B0502020202020204" pitchFamily="34" charset="0"/>
            </a:rPr>
            <a:t>MP4, </a:t>
          </a:r>
          <a:r>
            <a:rPr lang="en-MY" sz="1800" kern="1200" dirty="0" err="1">
              <a:latin typeface="Century Gothic" panose="020B0502020202020204" pitchFamily="34" charset="0"/>
            </a:rPr>
            <a:t>WebM</a:t>
          </a:r>
          <a:r>
            <a:rPr lang="en-MY" sz="1800" kern="1200" dirty="0">
              <a:latin typeface="Century Gothic" panose="020B0502020202020204" pitchFamily="34" charset="0"/>
            </a:rPr>
            <a:t>, and </a:t>
          </a:r>
          <a:r>
            <a:rPr lang="en-MY" sz="1800" kern="1200" dirty="0" err="1">
              <a:latin typeface="Century Gothic" panose="020B0502020202020204" pitchFamily="34" charset="0"/>
            </a:rPr>
            <a:t>Ogg</a:t>
          </a:r>
          <a:r>
            <a:rPr lang="en-MY" sz="1800" kern="1200" dirty="0">
              <a:latin typeface="Century Gothic" panose="020B0502020202020204" pitchFamily="34" charset="0"/>
            </a:rPr>
            <a:t> video</a:t>
          </a:r>
          <a:endParaRPr lang="en-US" sz="1800" kern="1200" dirty="0">
            <a:latin typeface="Century Gothic" panose="020B0502020202020204" pitchFamily="34" charset="0"/>
          </a:endParaRPr>
        </a:p>
      </dsp:txBody>
      <dsp:txXfrm rot="-10800000">
        <a:off x="0" y="2370"/>
        <a:ext cx="8755042" cy="1123719"/>
      </dsp:txXfrm>
    </dsp:sp>
    <dsp:sp modelId="{9AE96758-1A40-4537-9FEA-BF5175A2BB08}">
      <dsp:nvSpPr>
        <dsp:cNvPr id="0" name=""/>
        <dsp:cNvSpPr/>
      </dsp:nvSpPr>
      <dsp:spPr>
        <a:xfrm>
          <a:off x="0" y="1126090"/>
          <a:ext cx="8755042" cy="957242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64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1033463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 pitchFamily="34" charset="0"/>
            </a:rPr>
            <a:t>&lt; video width="320" height="240" controls&gt; </a:t>
          </a:r>
        </a:p>
        <a:p>
          <a:pPr marL="1033463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 pitchFamily="34" charset="0"/>
            </a:rPr>
            <a:t>            &lt;source </a:t>
          </a:r>
          <a:r>
            <a:rPr lang="en-US" sz="1800" kern="1200" dirty="0" err="1">
              <a:latin typeface="Century Gothic" panose="020B0502020202020204" pitchFamily="34" charset="0"/>
            </a:rPr>
            <a:t>src</a:t>
          </a:r>
          <a:r>
            <a:rPr lang="en-US" sz="1800" kern="1200" dirty="0">
              <a:latin typeface="Century Gothic" panose="020B0502020202020204" pitchFamily="34" charset="0"/>
            </a:rPr>
            <a:t>="movie.mp4" type="video/mp4"&gt; </a:t>
          </a:r>
        </a:p>
        <a:p>
          <a:pPr marL="1033463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 pitchFamily="34" charset="0"/>
            </a:rPr>
            <a:t>&lt;/video&gt;</a:t>
          </a:r>
        </a:p>
      </dsp:txBody>
      <dsp:txXfrm>
        <a:off x="0" y="1126090"/>
        <a:ext cx="8755042" cy="95724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785CD-31C4-44E2-A9DE-A6A87B81ADFA}">
      <dsp:nvSpPr>
        <dsp:cNvPr id="0" name=""/>
        <dsp:cNvSpPr/>
      </dsp:nvSpPr>
      <dsp:spPr>
        <a:xfrm>
          <a:off x="0" y="1624748"/>
          <a:ext cx="8755042" cy="1992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Century Gothic" panose="020B0502020202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entury Gothic" panose="020B0502020202020204" pitchFamily="34" charset="0"/>
            </a:rPr>
            <a:t>Example</a:t>
          </a:r>
        </a:p>
      </dsp:txBody>
      <dsp:txXfrm>
        <a:off x="0" y="1624748"/>
        <a:ext cx="8755042" cy="1075772"/>
      </dsp:txXfrm>
    </dsp:sp>
    <dsp:sp modelId="{C2A28F25-0CCD-4168-91A9-6F02F9DF2479}">
      <dsp:nvSpPr>
        <dsp:cNvPr id="0" name=""/>
        <dsp:cNvSpPr/>
      </dsp:nvSpPr>
      <dsp:spPr>
        <a:xfrm>
          <a:off x="4274" y="2402536"/>
          <a:ext cx="2915497" cy="184514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600" kern="1200" dirty="0">
            <a:latin typeface="Century Gothic" panose="020B0502020202020204" pitchFamily="34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>
              <a:solidFill>
                <a:srgbClr val="CC0066"/>
              </a:solidFill>
              <a:latin typeface="Century Gothic" panose="020B0502020202020204" pitchFamily="34" charset="0"/>
            </a:rPr>
            <a:t>&lt;object 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>
              <a:latin typeface="Century Gothic" panose="020B0502020202020204" pitchFamily="34" charset="0"/>
            </a:rPr>
            <a:t>width="40" height="50" 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>
              <a:latin typeface="Century Gothic" panose="020B0502020202020204" pitchFamily="34" charset="0"/>
            </a:rPr>
            <a:t>data=“ani_banner.swf" </a:t>
          </a:r>
          <a:r>
            <a:rPr lang="en-MY" sz="1600" kern="1200" dirty="0">
              <a:solidFill>
                <a:srgbClr val="CC0066"/>
              </a:solidFill>
              <a:latin typeface="Century Gothic" panose="020B0502020202020204" pitchFamily="34" charset="0"/>
            </a:rPr>
            <a:t>&gt;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>
              <a:solidFill>
                <a:srgbClr val="CC0066"/>
              </a:solidFill>
              <a:latin typeface="Century Gothic" panose="020B0502020202020204" pitchFamily="34" charset="0"/>
            </a:rPr>
            <a:t>&lt;/object&gt;</a:t>
          </a:r>
          <a:endParaRPr lang="en-US" sz="1600" kern="1200" dirty="0">
            <a:solidFill>
              <a:srgbClr val="CC0066"/>
            </a:solidFill>
            <a:latin typeface="Century Gothic" panose="020B0502020202020204" pitchFamily="34" charset="0"/>
          </a:endParaRPr>
        </a:p>
      </dsp:txBody>
      <dsp:txXfrm>
        <a:off x="4274" y="2402536"/>
        <a:ext cx="2915497" cy="1845146"/>
      </dsp:txXfrm>
    </dsp:sp>
    <dsp:sp modelId="{B26666A1-E6A0-46FB-A934-33BA8794DF68}">
      <dsp:nvSpPr>
        <dsp:cNvPr id="0" name=""/>
        <dsp:cNvSpPr/>
      </dsp:nvSpPr>
      <dsp:spPr>
        <a:xfrm>
          <a:off x="2919772" y="2402536"/>
          <a:ext cx="2915497" cy="1845146"/>
        </a:xfrm>
        <a:prstGeom prst="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26425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600" kern="1200" dirty="0">
            <a:latin typeface="Century Gothic" panose="020B0502020202020204" pitchFamily="34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>
              <a:solidFill>
                <a:srgbClr val="CC0066"/>
              </a:solidFill>
              <a:latin typeface="Century Gothic" panose="020B0502020202020204" pitchFamily="34" charset="0"/>
            </a:rPr>
            <a:t>&lt;embed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>
              <a:latin typeface="Century Gothic" panose="020B0502020202020204" pitchFamily="34" charset="0"/>
            </a:rPr>
            <a:t>width="40" height="50" </a:t>
          </a:r>
          <a:r>
            <a:rPr lang="en-MY" sz="1600" kern="1200" dirty="0" err="1">
              <a:latin typeface="Century Gothic" panose="020B0502020202020204" pitchFamily="34" charset="0"/>
            </a:rPr>
            <a:t>src</a:t>
          </a:r>
          <a:r>
            <a:rPr lang="en-MY" sz="1600" kern="1200" dirty="0">
              <a:latin typeface="Century Gothic" panose="020B0502020202020204" pitchFamily="34" charset="0"/>
            </a:rPr>
            <a:t>=“ani_banner.swf“ </a:t>
          </a:r>
          <a:r>
            <a:rPr lang="en-MY" sz="1600" kern="1200" dirty="0">
              <a:solidFill>
                <a:srgbClr val="CC0066"/>
              </a:solidFill>
              <a:latin typeface="Century Gothic" panose="020B0502020202020204" pitchFamily="34" charset="0"/>
            </a:rPr>
            <a:t>&gt;</a:t>
          </a:r>
        </a:p>
      </dsp:txBody>
      <dsp:txXfrm>
        <a:off x="2919772" y="2402536"/>
        <a:ext cx="2915497" cy="1845146"/>
      </dsp:txXfrm>
    </dsp:sp>
    <dsp:sp modelId="{096F34CE-59BE-46C3-86B2-39D8C08AAE88}">
      <dsp:nvSpPr>
        <dsp:cNvPr id="0" name=""/>
        <dsp:cNvSpPr/>
      </dsp:nvSpPr>
      <dsp:spPr>
        <a:xfrm>
          <a:off x="5835269" y="2402536"/>
          <a:ext cx="2915497" cy="1845146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264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600" kern="1200" dirty="0">
            <a:latin typeface="Century Gothic" panose="020B0502020202020204" pitchFamily="34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>
              <a:solidFill>
                <a:srgbClr val="CC0066"/>
              </a:solidFill>
              <a:latin typeface="Century Gothic" panose="020B0502020202020204" pitchFamily="34" charset="0"/>
            </a:rPr>
            <a:t>&lt;iframe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>
              <a:latin typeface="Century Gothic" panose="020B0502020202020204" pitchFamily="34" charset="0"/>
            </a:rPr>
            <a:t>width=“320" height=“240“ </a:t>
          </a:r>
          <a:r>
            <a:rPr lang="en-MY" sz="1600" kern="1200" dirty="0" err="1">
              <a:latin typeface="Century Gothic" panose="020B0502020202020204" pitchFamily="34" charset="0"/>
            </a:rPr>
            <a:t>src</a:t>
          </a:r>
          <a:r>
            <a:rPr lang="en-MY" sz="1600" kern="1200" dirty="0">
              <a:latin typeface="Century Gothic" panose="020B0502020202020204" pitchFamily="34" charset="0"/>
            </a:rPr>
            <a:t>="http://www.youtube.com/embed/XyZ_r2H8k"</a:t>
          </a:r>
          <a:r>
            <a:rPr lang="en-MY" sz="1600" kern="1200" dirty="0">
              <a:solidFill>
                <a:srgbClr val="CC0066"/>
              </a:solidFill>
              <a:latin typeface="Century Gothic" panose="020B0502020202020204" pitchFamily="34" charset="0"/>
            </a:rPr>
            <a:t>&gt;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>
              <a:solidFill>
                <a:srgbClr val="CC0066"/>
              </a:solidFill>
              <a:latin typeface="Century Gothic" panose="020B0502020202020204" pitchFamily="34" charset="0"/>
            </a:rPr>
            <a:t>&lt;/iframe&gt;</a:t>
          </a:r>
        </a:p>
      </dsp:txBody>
      <dsp:txXfrm>
        <a:off x="5835269" y="2402536"/>
        <a:ext cx="2915497" cy="1845146"/>
      </dsp:txXfrm>
    </dsp:sp>
    <dsp:sp modelId="{FF914984-45E6-43F0-955C-E612605802F3}">
      <dsp:nvSpPr>
        <dsp:cNvPr id="0" name=""/>
        <dsp:cNvSpPr/>
      </dsp:nvSpPr>
      <dsp:spPr>
        <a:xfrm rot="10800000">
          <a:off x="0" y="933305"/>
          <a:ext cx="8755042" cy="733700"/>
        </a:xfrm>
        <a:prstGeom prst="upArrowCallou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1033463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entury Gothic" panose="020B0502020202020204" pitchFamily="34" charset="0"/>
            </a:rPr>
            <a:t>&lt;iframe&gt;: </a:t>
          </a:r>
          <a:r>
            <a:rPr lang="en-US" sz="1600" kern="1200" dirty="0" err="1">
              <a:latin typeface="Century Gothic" panose="020B0502020202020204" pitchFamily="34" charset="0"/>
            </a:rPr>
            <a:t>Youtube</a:t>
          </a:r>
          <a:r>
            <a:rPr lang="en-US" sz="1600" kern="1200" dirty="0">
              <a:latin typeface="Century Gothic" panose="020B0502020202020204" pitchFamily="34" charset="0"/>
            </a:rPr>
            <a:t> video</a:t>
          </a:r>
        </a:p>
      </dsp:txBody>
      <dsp:txXfrm rot="10800000">
        <a:off x="0" y="933305"/>
        <a:ext cx="8755042" cy="476736"/>
      </dsp:txXfrm>
    </dsp:sp>
    <dsp:sp modelId="{CE122B0F-CB3A-44E3-A819-519F6F234534}">
      <dsp:nvSpPr>
        <dsp:cNvPr id="0" name=""/>
        <dsp:cNvSpPr/>
      </dsp:nvSpPr>
      <dsp:spPr>
        <a:xfrm rot="10800000">
          <a:off x="0" y="790"/>
          <a:ext cx="8755042" cy="974771"/>
        </a:xfrm>
        <a:prstGeom prst="upArrowCallou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entury Gothic" panose="020B0502020202020204" pitchFamily="34" charset="0"/>
            </a:rPr>
            <a:t>&lt;object&gt; and &lt;embed&gt; : for plug-ins</a:t>
          </a:r>
        </a:p>
      </dsp:txBody>
      <dsp:txXfrm rot="10800000">
        <a:off x="0" y="790"/>
        <a:ext cx="8755042" cy="63337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AE5B0-7333-4CEC-A83C-F75EE27C2EEB}">
      <dsp:nvSpPr>
        <dsp:cNvPr id="0" name=""/>
        <dsp:cNvSpPr/>
      </dsp:nvSpPr>
      <dsp:spPr>
        <a:xfrm>
          <a:off x="0" y="4287321"/>
          <a:ext cx="8075240" cy="4792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EXAMPLE                                                                                                                                  </a:t>
          </a:r>
        </a:p>
      </dsp:txBody>
      <dsp:txXfrm>
        <a:off x="0" y="4287321"/>
        <a:ext cx="8075240" cy="258801"/>
      </dsp:txXfrm>
    </dsp:sp>
    <dsp:sp modelId="{62F04BE3-C1D0-4499-8FC9-DAE12617E508}">
      <dsp:nvSpPr>
        <dsp:cNvPr id="0" name=""/>
        <dsp:cNvSpPr/>
      </dsp:nvSpPr>
      <dsp:spPr>
        <a:xfrm>
          <a:off x="0" y="4623905"/>
          <a:ext cx="8075240" cy="74799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Century Gothic" panose="020B0502020202020204" pitchFamily="34" charset="0"/>
          </a:endParaRPr>
        </a:p>
      </dsp:txBody>
      <dsp:txXfrm>
        <a:off x="0" y="4623905"/>
        <a:ext cx="8075240" cy="747991"/>
      </dsp:txXfrm>
    </dsp:sp>
    <dsp:sp modelId="{48B56687-DBB0-4C9B-BBF2-96BE1C64C4BF}">
      <dsp:nvSpPr>
        <dsp:cNvPr id="0" name=""/>
        <dsp:cNvSpPr/>
      </dsp:nvSpPr>
      <dsp:spPr>
        <a:xfrm rot="10800000">
          <a:off x="0" y="3438798"/>
          <a:ext cx="8075240" cy="1021675"/>
        </a:xfrm>
        <a:prstGeom prst="upArrowCallou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rgbClr val="FFFF00"/>
              </a:solidFill>
              <a:latin typeface="Century Gothic" panose="020B0502020202020204" pitchFamily="34" charset="0"/>
            </a:rPr>
            <a:t>&lt;a</a:t>
          </a:r>
          <a:r>
            <a:rPr lang="en-US" sz="2800" b="0" kern="1200" dirty="0">
              <a:latin typeface="Century Gothic" panose="020B0502020202020204" pitchFamily="34" charset="0"/>
            </a:rPr>
            <a:t> </a:t>
          </a:r>
          <a:r>
            <a:rPr lang="en-US" sz="2800" b="0" kern="1200" dirty="0" err="1">
              <a:latin typeface="Century Gothic" panose="020B0502020202020204" pitchFamily="34" charset="0"/>
            </a:rPr>
            <a:t>href</a:t>
          </a:r>
          <a:r>
            <a:rPr lang="en-US" sz="2800" b="0" kern="1200" dirty="0">
              <a:latin typeface="Century Gothic" panose="020B0502020202020204" pitchFamily="34" charset="0"/>
            </a:rPr>
            <a:t> = “ </a:t>
          </a:r>
          <a:r>
            <a:rPr lang="en-US" sz="2800" b="0" kern="1200" dirty="0">
              <a:solidFill>
                <a:srgbClr val="FFC000"/>
              </a:solidFill>
              <a:latin typeface="Century Gothic" panose="020B0502020202020204" pitchFamily="34" charset="0"/>
            </a:rPr>
            <a:t>URL</a:t>
          </a:r>
          <a:r>
            <a:rPr lang="en-US" sz="2800" b="0" kern="1200" dirty="0">
              <a:latin typeface="Century Gothic" panose="020B0502020202020204" pitchFamily="34" charset="0"/>
            </a:rPr>
            <a:t> ” &gt; hypertext </a:t>
          </a:r>
          <a:r>
            <a:rPr lang="en-US" sz="2800" b="0" kern="1200" dirty="0">
              <a:solidFill>
                <a:srgbClr val="FFFF00"/>
              </a:solidFill>
              <a:latin typeface="Century Gothic" panose="020B0502020202020204" pitchFamily="34" charset="0"/>
            </a:rPr>
            <a:t>&lt;/a&gt;</a:t>
          </a:r>
        </a:p>
      </dsp:txBody>
      <dsp:txXfrm rot="10800000">
        <a:off x="0" y="3438798"/>
        <a:ext cx="8075240" cy="663854"/>
      </dsp:txXfrm>
    </dsp:sp>
    <dsp:sp modelId="{E36BDC7B-58C2-44F3-A822-71A930261A0B}">
      <dsp:nvSpPr>
        <dsp:cNvPr id="0" name=""/>
        <dsp:cNvSpPr/>
      </dsp:nvSpPr>
      <dsp:spPr>
        <a:xfrm rot="10800000">
          <a:off x="0" y="2333341"/>
          <a:ext cx="8075240" cy="1036975"/>
        </a:xfrm>
        <a:prstGeom prst="upArrowCallou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Links are defined by the </a:t>
          </a:r>
          <a:r>
            <a:rPr lang="en-US" sz="2000" b="1" i="1" kern="1200" dirty="0">
              <a:solidFill>
                <a:srgbClr val="FFFF00"/>
              </a:solidFill>
              <a:latin typeface="Century Gothic" panose="020B0502020202020204" pitchFamily="34" charset="0"/>
            </a:rPr>
            <a:t>a</a:t>
          </a:r>
          <a:r>
            <a:rPr lang="en-US" sz="2000" kern="1200" dirty="0">
              <a:latin typeface="Century Gothic" panose="020B0502020202020204" pitchFamily="34" charset="0"/>
            </a:rPr>
            <a:t> tag</a:t>
          </a:r>
        </a:p>
      </dsp:txBody>
      <dsp:txXfrm rot="10800000">
        <a:off x="0" y="2333341"/>
        <a:ext cx="8075240" cy="673795"/>
      </dsp:txXfrm>
    </dsp:sp>
    <dsp:sp modelId="{F25FE32C-2BEA-4080-97EE-C31DB4B59421}">
      <dsp:nvSpPr>
        <dsp:cNvPr id="0" name=""/>
        <dsp:cNvSpPr/>
      </dsp:nvSpPr>
      <dsp:spPr>
        <a:xfrm rot="10800000">
          <a:off x="0" y="1219913"/>
          <a:ext cx="8075240" cy="1186793"/>
        </a:xfrm>
        <a:prstGeom prst="upArrowCallou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Allows users to navigate from one document to another document</a:t>
          </a:r>
        </a:p>
      </dsp:txBody>
      <dsp:txXfrm rot="10800000">
        <a:off x="0" y="1219913"/>
        <a:ext cx="8075240" cy="771142"/>
      </dsp:txXfrm>
    </dsp:sp>
    <dsp:sp modelId="{CE122B0F-CB3A-44E3-A819-519F6F234534}">
      <dsp:nvSpPr>
        <dsp:cNvPr id="0" name=""/>
        <dsp:cNvSpPr/>
      </dsp:nvSpPr>
      <dsp:spPr>
        <a:xfrm rot="10800000">
          <a:off x="0" y="1318"/>
          <a:ext cx="8075240" cy="1270736"/>
        </a:xfrm>
        <a:prstGeom prst="upArrowCallou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An element;  a text (hypertext) / an image (hypermedia) that can be clicked</a:t>
          </a:r>
        </a:p>
      </dsp:txBody>
      <dsp:txXfrm rot="10800000">
        <a:off x="0" y="1318"/>
        <a:ext cx="8075240" cy="82568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3C73C-01CB-4047-B07A-D9FBBC84D265}">
      <dsp:nvSpPr>
        <dsp:cNvPr id="0" name=""/>
        <dsp:cNvSpPr/>
      </dsp:nvSpPr>
      <dsp:spPr>
        <a:xfrm>
          <a:off x="0" y="1138276"/>
          <a:ext cx="8075240" cy="11520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entury Gothic" panose="020B0502020202020204" pitchFamily="34" charset="0"/>
            </a:rPr>
            <a:t>Depends on the file structure</a:t>
          </a:r>
          <a:endParaRPr lang="en-US" sz="2000" kern="1200" dirty="0">
            <a:latin typeface="Century Gothic" panose="020B0502020202020204" pitchFamily="34" charset="0"/>
          </a:endParaRPr>
        </a:p>
      </dsp:txBody>
      <dsp:txXfrm>
        <a:off x="0" y="1138276"/>
        <a:ext cx="8075240" cy="622095"/>
      </dsp:txXfrm>
    </dsp:sp>
    <dsp:sp modelId="{C7DE3BEC-86FC-4794-B3D8-541AB332D1CD}">
      <dsp:nvSpPr>
        <dsp:cNvPr id="0" name=""/>
        <dsp:cNvSpPr/>
      </dsp:nvSpPr>
      <dsp:spPr>
        <a:xfrm>
          <a:off x="0" y="1737331"/>
          <a:ext cx="4037620" cy="52993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In the same folder…</a:t>
          </a:r>
        </a:p>
      </dsp:txBody>
      <dsp:txXfrm>
        <a:off x="0" y="1737331"/>
        <a:ext cx="4037620" cy="529933"/>
      </dsp:txXfrm>
    </dsp:sp>
    <dsp:sp modelId="{8E5429E9-AA98-47E2-ACEB-75DD3FCFC3E1}">
      <dsp:nvSpPr>
        <dsp:cNvPr id="0" name=""/>
        <dsp:cNvSpPr/>
      </dsp:nvSpPr>
      <dsp:spPr>
        <a:xfrm>
          <a:off x="4037620" y="1737331"/>
          <a:ext cx="4037620" cy="529933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64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 To go up one level use  </a:t>
          </a:r>
        </a:p>
      </dsp:txBody>
      <dsp:txXfrm>
        <a:off x="4037620" y="1737331"/>
        <a:ext cx="4037620" cy="529933"/>
      </dsp:txXfrm>
    </dsp:sp>
    <dsp:sp modelId="{CE122B0F-CB3A-44E3-A819-519F6F234534}">
      <dsp:nvSpPr>
        <dsp:cNvPr id="0" name=""/>
        <dsp:cNvSpPr/>
      </dsp:nvSpPr>
      <dsp:spPr>
        <a:xfrm rot="10800000">
          <a:off x="0" y="330"/>
          <a:ext cx="8075240" cy="1155226"/>
        </a:xfrm>
        <a:prstGeom prst="upArrowCallou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entury Gothic" panose="020B0502020202020204" pitchFamily="34" charset="0"/>
            </a:rPr>
            <a:t>A local link (link to the same web site) is specified with a relative URL (without https://www....).</a:t>
          </a:r>
          <a:endParaRPr lang="en-US" sz="2000" kern="1200" dirty="0">
            <a:latin typeface="Century Gothic" panose="020B0502020202020204" pitchFamily="34" charset="0"/>
          </a:endParaRPr>
        </a:p>
      </dsp:txBody>
      <dsp:txXfrm rot="10800000">
        <a:off x="0" y="330"/>
        <a:ext cx="8075240" cy="75063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BAAB5-90E0-40F2-B341-39747066EF78}">
      <dsp:nvSpPr>
        <dsp:cNvPr id="0" name=""/>
        <dsp:cNvSpPr/>
      </dsp:nvSpPr>
      <dsp:spPr>
        <a:xfrm>
          <a:off x="0" y="2471435"/>
          <a:ext cx="8075240" cy="9839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Hypermedia</a:t>
          </a:r>
        </a:p>
      </dsp:txBody>
      <dsp:txXfrm>
        <a:off x="0" y="2471435"/>
        <a:ext cx="8075240" cy="531317"/>
      </dsp:txXfrm>
    </dsp:sp>
    <dsp:sp modelId="{7D36F9C4-42E0-4997-ABAA-1568477ACF3A}">
      <dsp:nvSpPr>
        <dsp:cNvPr id="0" name=""/>
        <dsp:cNvSpPr/>
      </dsp:nvSpPr>
      <dsp:spPr>
        <a:xfrm>
          <a:off x="0" y="2983074"/>
          <a:ext cx="8075240" cy="45260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Century Gothic" panose="020B0502020202020204" pitchFamily="34" charset="0"/>
          </a:endParaRPr>
        </a:p>
      </dsp:txBody>
      <dsp:txXfrm>
        <a:off x="0" y="2983074"/>
        <a:ext cx="8075240" cy="452604"/>
      </dsp:txXfrm>
    </dsp:sp>
    <dsp:sp modelId="{6ECA0A1A-19BB-4C84-956F-D4419671E3AC}">
      <dsp:nvSpPr>
        <dsp:cNvPr id="0" name=""/>
        <dsp:cNvSpPr/>
      </dsp:nvSpPr>
      <dsp:spPr>
        <a:xfrm rot="10800000">
          <a:off x="0" y="972922"/>
          <a:ext cx="8075240" cy="1513272"/>
        </a:xfrm>
        <a:prstGeom prst="upArrowCallou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Hypertext</a:t>
          </a:r>
        </a:p>
      </dsp:txBody>
      <dsp:txXfrm rot="-10800000">
        <a:off x="0" y="972922"/>
        <a:ext cx="8075240" cy="531158"/>
      </dsp:txXfrm>
    </dsp:sp>
    <dsp:sp modelId="{70E7E4DB-6FD1-46CE-A6EC-614CE337647E}">
      <dsp:nvSpPr>
        <dsp:cNvPr id="0" name=""/>
        <dsp:cNvSpPr/>
      </dsp:nvSpPr>
      <dsp:spPr>
        <a:xfrm>
          <a:off x="0" y="1504080"/>
          <a:ext cx="8075240" cy="452468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64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Century Gothic" panose="020B0502020202020204" pitchFamily="34" charset="0"/>
          </a:endParaRPr>
        </a:p>
      </dsp:txBody>
      <dsp:txXfrm>
        <a:off x="0" y="1504080"/>
        <a:ext cx="8075240" cy="452468"/>
      </dsp:txXfrm>
    </dsp:sp>
    <dsp:sp modelId="{CE122B0F-CB3A-44E3-A819-519F6F234534}">
      <dsp:nvSpPr>
        <dsp:cNvPr id="0" name=""/>
        <dsp:cNvSpPr/>
      </dsp:nvSpPr>
      <dsp:spPr>
        <a:xfrm rot="10800000">
          <a:off x="0" y="1027"/>
          <a:ext cx="8075240" cy="986653"/>
        </a:xfrm>
        <a:prstGeom prst="upArrowCallou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Full web address</a:t>
          </a:r>
        </a:p>
      </dsp:txBody>
      <dsp:txXfrm rot="10800000">
        <a:off x="0" y="1027"/>
        <a:ext cx="8075240" cy="64109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BAAB5-90E0-40F2-B341-39747066EF78}">
      <dsp:nvSpPr>
        <dsp:cNvPr id="0" name=""/>
        <dsp:cNvSpPr/>
      </dsp:nvSpPr>
      <dsp:spPr>
        <a:xfrm>
          <a:off x="0" y="2471435"/>
          <a:ext cx="8075240" cy="9839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Century Gothic" panose="020B0502020202020204" pitchFamily="34" charset="0"/>
            </a:rPr>
            <a:t>Hypermedia</a:t>
          </a:r>
        </a:p>
      </dsp:txBody>
      <dsp:txXfrm>
        <a:off x="0" y="2471435"/>
        <a:ext cx="8075240" cy="531317"/>
      </dsp:txXfrm>
    </dsp:sp>
    <dsp:sp modelId="{7D36F9C4-42E0-4997-ABAA-1568477ACF3A}">
      <dsp:nvSpPr>
        <dsp:cNvPr id="0" name=""/>
        <dsp:cNvSpPr/>
      </dsp:nvSpPr>
      <dsp:spPr>
        <a:xfrm>
          <a:off x="0" y="2983074"/>
          <a:ext cx="8075240" cy="45260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 dirty="0">
            <a:latin typeface="Century Gothic" panose="020B0502020202020204" pitchFamily="34" charset="0"/>
          </a:endParaRPr>
        </a:p>
      </dsp:txBody>
      <dsp:txXfrm>
        <a:off x="0" y="2983074"/>
        <a:ext cx="8075240" cy="452604"/>
      </dsp:txXfrm>
    </dsp:sp>
    <dsp:sp modelId="{6ECA0A1A-19BB-4C84-956F-D4419671E3AC}">
      <dsp:nvSpPr>
        <dsp:cNvPr id="0" name=""/>
        <dsp:cNvSpPr/>
      </dsp:nvSpPr>
      <dsp:spPr>
        <a:xfrm rot="10800000">
          <a:off x="0" y="972922"/>
          <a:ext cx="8075240" cy="1513272"/>
        </a:xfrm>
        <a:prstGeom prst="upArrowCallou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Century Gothic" panose="020B0502020202020204" pitchFamily="34" charset="0"/>
            </a:rPr>
            <a:t>Hypertext</a:t>
          </a:r>
        </a:p>
      </dsp:txBody>
      <dsp:txXfrm rot="-10800000">
        <a:off x="0" y="972922"/>
        <a:ext cx="8075240" cy="531158"/>
      </dsp:txXfrm>
    </dsp:sp>
    <dsp:sp modelId="{70E7E4DB-6FD1-46CE-A6EC-614CE337647E}">
      <dsp:nvSpPr>
        <dsp:cNvPr id="0" name=""/>
        <dsp:cNvSpPr/>
      </dsp:nvSpPr>
      <dsp:spPr>
        <a:xfrm>
          <a:off x="0" y="1504080"/>
          <a:ext cx="8075240" cy="452468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64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 dirty="0">
            <a:latin typeface="Century Gothic" panose="020B0502020202020204" pitchFamily="34" charset="0"/>
          </a:endParaRPr>
        </a:p>
      </dsp:txBody>
      <dsp:txXfrm>
        <a:off x="0" y="1504080"/>
        <a:ext cx="8075240" cy="452468"/>
      </dsp:txXfrm>
    </dsp:sp>
    <dsp:sp modelId="{CE122B0F-CB3A-44E3-A819-519F6F234534}">
      <dsp:nvSpPr>
        <dsp:cNvPr id="0" name=""/>
        <dsp:cNvSpPr/>
      </dsp:nvSpPr>
      <dsp:spPr>
        <a:xfrm rot="10800000">
          <a:off x="0" y="1027"/>
          <a:ext cx="8075240" cy="986653"/>
        </a:xfrm>
        <a:prstGeom prst="upArrowCallou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Century Gothic" panose="020B0502020202020204" pitchFamily="34" charset="0"/>
            </a:rPr>
            <a:t>A link to an email address</a:t>
          </a:r>
          <a:endParaRPr lang="en-US" sz="2000" b="0" kern="1200" dirty="0">
            <a:latin typeface="Century Gothic" panose="020B0502020202020204" pitchFamily="34" charset="0"/>
          </a:endParaRPr>
        </a:p>
      </dsp:txBody>
      <dsp:txXfrm rot="10800000">
        <a:off x="0" y="1027"/>
        <a:ext cx="8075240" cy="64109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BAAB5-90E0-40F2-B341-39747066EF78}">
      <dsp:nvSpPr>
        <dsp:cNvPr id="0" name=""/>
        <dsp:cNvSpPr/>
      </dsp:nvSpPr>
      <dsp:spPr>
        <a:xfrm>
          <a:off x="0" y="2471435"/>
          <a:ext cx="8075240" cy="9839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Anchor Link</a:t>
          </a:r>
        </a:p>
      </dsp:txBody>
      <dsp:txXfrm>
        <a:off x="0" y="2471435"/>
        <a:ext cx="8075240" cy="531317"/>
      </dsp:txXfrm>
    </dsp:sp>
    <dsp:sp modelId="{7D36F9C4-42E0-4997-ABAA-1568477ACF3A}">
      <dsp:nvSpPr>
        <dsp:cNvPr id="0" name=""/>
        <dsp:cNvSpPr/>
      </dsp:nvSpPr>
      <dsp:spPr>
        <a:xfrm>
          <a:off x="0" y="2983074"/>
          <a:ext cx="8075240" cy="45260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Century Gothic" panose="020B0502020202020204" pitchFamily="34" charset="0"/>
          </a:endParaRPr>
        </a:p>
      </dsp:txBody>
      <dsp:txXfrm>
        <a:off x="0" y="2983074"/>
        <a:ext cx="8075240" cy="452604"/>
      </dsp:txXfrm>
    </dsp:sp>
    <dsp:sp modelId="{6ECA0A1A-19BB-4C84-956F-D4419671E3AC}">
      <dsp:nvSpPr>
        <dsp:cNvPr id="0" name=""/>
        <dsp:cNvSpPr/>
      </dsp:nvSpPr>
      <dsp:spPr>
        <a:xfrm rot="10800000">
          <a:off x="0" y="972922"/>
          <a:ext cx="8075240" cy="1513272"/>
        </a:xfrm>
        <a:prstGeom prst="upArrowCallou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Anchor Location</a:t>
          </a:r>
        </a:p>
      </dsp:txBody>
      <dsp:txXfrm rot="-10800000">
        <a:off x="0" y="972922"/>
        <a:ext cx="8075240" cy="531158"/>
      </dsp:txXfrm>
    </dsp:sp>
    <dsp:sp modelId="{70E7E4DB-6FD1-46CE-A6EC-614CE337647E}">
      <dsp:nvSpPr>
        <dsp:cNvPr id="0" name=""/>
        <dsp:cNvSpPr/>
      </dsp:nvSpPr>
      <dsp:spPr>
        <a:xfrm>
          <a:off x="0" y="1504080"/>
          <a:ext cx="8075240" cy="452468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64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Century Gothic" panose="020B0502020202020204" pitchFamily="34" charset="0"/>
          </a:endParaRPr>
        </a:p>
      </dsp:txBody>
      <dsp:txXfrm>
        <a:off x="0" y="1504080"/>
        <a:ext cx="8075240" cy="452468"/>
      </dsp:txXfrm>
    </dsp:sp>
    <dsp:sp modelId="{CE122B0F-CB3A-44E3-A819-519F6F234534}">
      <dsp:nvSpPr>
        <dsp:cNvPr id="0" name=""/>
        <dsp:cNvSpPr/>
      </dsp:nvSpPr>
      <dsp:spPr>
        <a:xfrm rot="10800000">
          <a:off x="0" y="1027"/>
          <a:ext cx="8075240" cy="986653"/>
        </a:xfrm>
        <a:prstGeom prst="upArrowCallou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You can create a link to a named anchor by using the name attribute (or the id attribute).</a:t>
          </a:r>
        </a:p>
      </dsp:txBody>
      <dsp:txXfrm rot="10800000">
        <a:off x="0" y="1027"/>
        <a:ext cx="8075240" cy="6410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03F11-E0BC-4D9B-9A6D-C44514395D49}">
      <dsp:nvSpPr>
        <dsp:cNvPr id="0" name=""/>
        <dsp:cNvSpPr/>
      </dsp:nvSpPr>
      <dsp:spPr>
        <a:xfrm>
          <a:off x="0" y="4580054"/>
          <a:ext cx="8568952" cy="7513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MY" sz="2400" b="0" kern="1200" dirty="0">
              <a:latin typeface="Century Gothic" panose="020B0502020202020204" pitchFamily="34" charset="0"/>
            </a:rPr>
            <a:t>&lt;body&gt; …. &lt;/body&gt; </a:t>
          </a:r>
          <a:endParaRPr lang="en-US" sz="2400" b="0" kern="1200" dirty="0">
            <a:latin typeface="Century Gothic" panose="020B0502020202020204" pitchFamily="34" charset="0"/>
          </a:endParaRPr>
        </a:p>
      </dsp:txBody>
      <dsp:txXfrm>
        <a:off x="0" y="4580054"/>
        <a:ext cx="8568952" cy="405753"/>
      </dsp:txXfrm>
    </dsp:sp>
    <dsp:sp modelId="{45815A8B-5ED5-4A56-B2D3-13A05A6DCF04}">
      <dsp:nvSpPr>
        <dsp:cNvPr id="0" name=""/>
        <dsp:cNvSpPr/>
      </dsp:nvSpPr>
      <dsp:spPr>
        <a:xfrm>
          <a:off x="0" y="4970780"/>
          <a:ext cx="8568952" cy="34564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MY" sz="2400" b="0" kern="1200" dirty="0">
              <a:latin typeface="Century Gothic" panose="020B0502020202020204" pitchFamily="34" charset="0"/>
            </a:rPr>
            <a:t>Describes visible page content</a:t>
          </a:r>
          <a:endParaRPr lang="en-US" sz="2400" b="0" kern="1200" dirty="0">
            <a:latin typeface="Century Gothic" panose="020B0502020202020204" pitchFamily="34" charset="0"/>
          </a:endParaRPr>
        </a:p>
      </dsp:txBody>
      <dsp:txXfrm>
        <a:off x="0" y="4970780"/>
        <a:ext cx="8568952" cy="345642"/>
      </dsp:txXfrm>
    </dsp:sp>
    <dsp:sp modelId="{C43F290E-FF59-4243-B31C-E24949DF0B1B}">
      <dsp:nvSpPr>
        <dsp:cNvPr id="0" name=""/>
        <dsp:cNvSpPr/>
      </dsp:nvSpPr>
      <dsp:spPr>
        <a:xfrm rot="10800000">
          <a:off x="0" y="3435678"/>
          <a:ext cx="8568952" cy="1155647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MY" sz="2400" b="0" kern="1200" dirty="0">
              <a:latin typeface="Century Gothic" panose="020B0502020202020204" pitchFamily="34" charset="0"/>
            </a:rPr>
            <a:t>&lt;title&gt; …. &lt;/title&gt; </a:t>
          </a:r>
          <a:endParaRPr lang="en-US" sz="2400" b="0" kern="1200" dirty="0">
            <a:latin typeface="Century Gothic" panose="020B0502020202020204" pitchFamily="34" charset="0"/>
          </a:endParaRPr>
        </a:p>
      </dsp:txBody>
      <dsp:txXfrm rot="-10800000">
        <a:off x="0" y="3435678"/>
        <a:ext cx="8568952" cy="405632"/>
      </dsp:txXfrm>
    </dsp:sp>
    <dsp:sp modelId="{06AEA13B-4A7E-4BD1-8908-FB16A9CAB44A}">
      <dsp:nvSpPr>
        <dsp:cNvPr id="0" name=""/>
        <dsp:cNvSpPr/>
      </dsp:nvSpPr>
      <dsp:spPr>
        <a:xfrm>
          <a:off x="0" y="3841310"/>
          <a:ext cx="8568952" cy="3455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MY" sz="2400" b="0" kern="1200" dirty="0">
              <a:latin typeface="Century Gothic" panose="020B0502020202020204" pitchFamily="34" charset="0"/>
            </a:rPr>
            <a:t>Describes a title for the document</a:t>
          </a:r>
          <a:endParaRPr lang="en-US" sz="2400" b="0" kern="1200" dirty="0">
            <a:latin typeface="Century Gothic" panose="020B0502020202020204" pitchFamily="34" charset="0"/>
          </a:endParaRPr>
        </a:p>
      </dsp:txBody>
      <dsp:txXfrm>
        <a:off x="0" y="3841310"/>
        <a:ext cx="8568952" cy="345538"/>
      </dsp:txXfrm>
    </dsp:sp>
    <dsp:sp modelId="{3A5FDF43-BAAD-4037-875A-4C769D5CCA91}">
      <dsp:nvSpPr>
        <dsp:cNvPr id="0" name=""/>
        <dsp:cNvSpPr/>
      </dsp:nvSpPr>
      <dsp:spPr>
        <a:xfrm rot="10800000">
          <a:off x="0" y="2291302"/>
          <a:ext cx="8568952" cy="115564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MY" sz="2400" b="0" kern="1200" dirty="0">
              <a:latin typeface="Century Gothic" panose="020B0502020202020204" pitchFamily="34" charset="0"/>
            </a:rPr>
            <a:t>&lt;head&gt; …. &lt;/head&gt;</a:t>
          </a:r>
          <a:endParaRPr lang="en-US" sz="2400" b="0" kern="1200" dirty="0">
            <a:latin typeface="Century Gothic" panose="020B0502020202020204" pitchFamily="34" charset="0"/>
          </a:endParaRPr>
        </a:p>
      </dsp:txBody>
      <dsp:txXfrm rot="-10800000">
        <a:off x="0" y="2291302"/>
        <a:ext cx="8568952" cy="405632"/>
      </dsp:txXfrm>
    </dsp:sp>
    <dsp:sp modelId="{C9CF4E06-C32E-471D-8A15-0BB8E3045D32}">
      <dsp:nvSpPr>
        <dsp:cNvPr id="0" name=""/>
        <dsp:cNvSpPr/>
      </dsp:nvSpPr>
      <dsp:spPr>
        <a:xfrm>
          <a:off x="0" y="2696934"/>
          <a:ext cx="8568952" cy="3455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MY" sz="2400" b="0" kern="1200" dirty="0">
              <a:latin typeface="Century Gothic" panose="020B0502020202020204" pitchFamily="34" charset="0"/>
            </a:rPr>
            <a:t> Describes information about document</a:t>
          </a:r>
          <a:endParaRPr lang="en-US" sz="2400" b="0" kern="1200" dirty="0">
            <a:latin typeface="Century Gothic" panose="020B0502020202020204" pitchFamily="34" charset="0"/>
          </a:endParaRPr>
        </a:p>
      </dsp:txBody>
      <dsp:txXfrm>
        <a:off x="0" y="2696934"/>
        <a:ext cx="8568952" cy="345538"/>
      </dsp:txXfrm>
    </dsp:sp>
    <dsp:sp modelId="{20C6AEDC-4652-45D8-B584-0F055CC45166}">
      <dsp:nvSpPr>
        <dsp:cNvPr id="0" name=""/>
        <dsp:cNvSpPr/>
      </dsp:nvSpPr>
      <dsp:spPr>
        <a:xfrm rot="10800000">
          <a:off x="0" y="1146925"/>
          <a:ext cx="8568952" cy="1155647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MY" sz="2400" b="0" kern="1200" dirty="0">
              <a:latin typeface="Century Gothic" panose="020B0502020202020204" pitchFamily="34" charset="0"/>
            </a:rPr>
            <a:t>&lt;html&gt; …. &lt;/html&gt; </a:t>
          </a:r>
          <a:endParaRPr lang="en-US" sz="2400" b="0" kern="1200" dirty="0">
            <a:latin typeface="Century Gothic" panose="020B0502020202020204" pitchFamily="34" charset="0"/>
          </a:endParaRPr>
        </a:p>
      </dsp:txBody>
      <dsp:txXfrm rot="-10800000">
        <a:off x="0" y="1146925"/>
        <a:ext cx="8568952" cy="405632"/>
      </dsp:txXfrm>
    </dsp:sp>
    <dsp:sp modelId="{EB000B69-D634-4C87-A676-E4FD97B4C9F4}">
      <dsp:nvSpPr>
        <dsp:cNvPr id="0" name=""/>
        <dsp:cNvSpPr/>
      </dsp:nvSpPr>
      <dsp:spPr>
        <a:xfrm>
          <a:off x="0" y="1552558"/>
          <a:ext cx="8568952" cy="34553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MY" sz="2400" b="0" kern="1200" dirty="0">
              <a:latin typeface="Century Gothic" panose="020B0502020202020204" pitchFamily="34" charset="0"/>
            </a:rPr>
            <a:t>Describes an html document</a:t>
          </a:r>
          <a:endParaRPr lang="en-US" sz="2400" b="0" kern="1200" dirty="0">
            <a:latin typeface="Century Gothic" panose="020B0502020202020204" pitchFamily="34" charset="0"/>
          </a:endParaRPr>
        </a:p>
      </dsp:txBody>
      <dsp:txXfrm>
        <a:off x="0" y="1552558"/>
        <a:ext cx="8568952" cy="345538"/>
      </dsp:txXfrm>
    </dsp:sp>
    <dsp:sp modelId="{85CD2B95-6ED8-45CA-BFA3-5611544B4C3C}">
      <dsp:nvSpPr>
        <dsp:cNvPr id="0" name=""/>
        <dsp:cNvSpPr/>
      </dsp:nvSpPr>
      <dsp:spPr>
        <a:xfrm rot="10800000">
          <a:off x="0" y="2549"/>
          <a:ext cx="8568952" cy="1155647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MY" sz="2400" b="0" kern="1200" dirty="0">
              <a:latin typeface="Century Gothic" panose="020B0502020202020204" pitchFamily="34" charset="0"/>
            </a:rPr>
            <a:t>&lt;!DOCTYPE&gt;  </a:t>
          </a:r>
          <a:endParaRPr lang="en-US" sz="2400" b="0" kern="1200" dirty="0">
            <a:latin typeface="Century Gothic" panose="020B0502020202020204" pitchFamily="34" charset="0"/>
          </a:endParaRPr>
        </a:p>
      </dsp:txBody>
      <dsp:txXfrm rot="-10800000">
        <a:off x="0" y="2549"/>
        <a:ext cx="8568952" cy="405632"/>
      </dsp:txXfrm>
    </dsp:sp>
    <dsp:sp modelId="{5BA5BDF9-9A11-420D-8F44-57EDE5090F37}">
      <dsp:nvSpPr>
        <dsp:cNvPr id="0" name=""/>
        <dsp:cNvSpPr/>
      </dsp:nvSpPr>
      <dsp:spPr>
        <a:xfrm>
          <a:off x="0" y="408181"/>
          <a:ext cx="8568952" cy="345538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MY" sz="2400" b="0" kern="1200" dirty="0">
              <a:latin typeface="Century Gothic" panose="020B0502020202020204" pitchFamily="34" charset="0"/>
            </a:rPr>
            <a:t>Declaration defines the document type to be HTML5</a:t>
          </a:r>
          <a:endParaRPr lang="en-US" sz="2400" b="0" kern="1200" dirty="0">
            <a:latin typeface="Century Gothic" panose="020B0502020202020204" pitchFamily="34" charset="0"/>
          </a:endParaRPr>
        </a:p>
      </dsp:txBody>
      <dsp:txXfrm>
        <a:off x="0" y="408181"/>
        <a:ext cx="8568952" cy="34553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53E98-2660-4E71-AFEC-DAEB1FCB7108}">
      <dsp:nvSpPr>
        <dsp:cNvPr id="0" name=""/>
        <dsp:cNvSpPr/>
      </dsp:nvSpPr>
      <dsp:spPr>
        <a:xfrm rot="5400000">
          <a:off x="5067253" y="-2134342"/>
          <a:ext cx="637889" cy="506936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libri" panose="020F0502020204030204" pitchFamily="34" charset="0"/>
            </a:rPr>
            <a:t>container for elements to create a table in HTML</a:t>
          </a:r>
        </a:p>
      </dsp:txBody>
      <dsp:txXfrm rot="-5400000">
        <a:off x="2851517" y="112533"/>
        <a:ext cx="5038224" cy="575611"/>
      </dsp:txXfrm>
    </dsp:sp>
    <dsp:sp modelId="{798455A9-EB16-4072-BB36-A7B727810CEA}">
      <dsp:nvSpPr>
        <dsp:cNvPr id="0" name=""/>
        <dsp:cNvSpPr/>
      </dsp:nvSpPr>
      <dsp:spPr>
        <a:xfrm>
          <a:off x="0" y="1657"/>
          <a:ext cx="2851516" cy="7973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Calibri" panose="020F0502020204030204" pitchFamily="34" charset="0"/>
            </a:rPr>
            <a:t>&lt;table&gt; &lt;/table&gt; </a:t>
          </a:r>
        </a:p>
      </dsp:txBody>
      <dsp:txXfrm>
        <a:off x="38924" y="40581"/>
        <a:ext cx="2773668" cy="719514"/>
      </dsp:txXfrm>
    </dsp:sp>
    <dsp:sp modelId="{29E7010F-DEB6-4A71-8497-DF0BC4D6081B}">
      <dsp:nvSpPr>
        <dsp:cNvPr id="0" name=""/>
        <dsp:cNvSpPr/>
      </dsp:nvSpPr>
      <dsp:spPr>
        <a:xfrm rot="5400000">
          <a:off x="5067253" y="-1297112"/>
          <a:ext cx="637889" cy="5069363"/>
        </a:xfrm>
        <a:prstGeom prst="round2SameRect">
          <a:avLst/>
        </a:prstGeom>
        <a:solidFill>
          <a:schemeClr val="accent3">
            <a:tint val="40000"/>
            <a:alpha val="90000"/>
            <a:hueOff val="3572285"/>
            <a:satOff val="-4598"/>
            <a:lumOff val="-358"/>
            <a:alphaOff val="0"/>
          </a:schemeClr>
        </a:solidFill>
        <a:ln w="26425" cap="flat" cmpd="sng" algn="ctr">
          <a:solidFill>
            <a:schemeClr val="accent3">
              <a:tint val="40000"/>
              <a:alpha val="90000"/>
              <a:hueOff val="3572285"/>
              <a:satOff val="-4598"/>
              <a:lumOff val="-3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libri" panose="020F0502020204030204" pitchFamily="34" charset="0"/>
            </a:rPr>
            <a:t>creates a new table row</a:t>
          </a:r>
        </a:p>
      </dsp:txBody>
      <dsp:txXfrm rot="-5400000">
        <a:off x="2851517" y="949763"/>
        <a:ext cx="5038224" cy="575611"/>
      </dsp:txXfrm>
    </dsp:sp>
    <dsp:sp modelId="{419B1579-C3B9-435A-8F7F-6E1C7EF80661}">
      <dsp:nvSpPr>
        <dsp:cNvPr id="0" name=""/>
        <dsp:cNvSpPr/>
      </dsp:nvSpPr>
      <dsp:spPr>
        <a:xfrm>
          <a:off x="0" y="838887"/>
          <a:ext cx="2851516" cy="797362"/>
        </a:xfrm>
        <a:prstGeom prst="round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Calibri" panose="020F0502020204030204" pitchFamily="34" charset="0"/>
            </a:rPr>
            <a:t>&lt;</a:t>
          </a:r>
          <a:r>
            <a:rPr lang="en-US" sz="2400" b="0" kern="1200" dirty="0" err="1">
              <a:latin typeface="Calibri" panose="020F0502020204030204" pitchFamily="34" charset="0"/>
            </a:rPr>
            <a:t>tr</a:t>
          </a:r>
          <a:r>
            <a:rPr lang="en-US" sz="2400" b="0" kern="1200" dirty="0">
              <a:latin typeface="Calibri" panose="020F0502020204030204" pitchFamily="34" charset="0"/>
            </a:rPr>
            <a:t>&gt; &lt;/</a:t>
          </a:r>
          <a:r>
            <a:rPr lang="en-US" sz="2400" b="0" kern="1200" dirty="0" err="1">
              <a:latin typeface="Calibri" panose="020F0502020204030204" pitchFamily="34" charset="0"/>
            </a:rPr>
            <a:t>tr</a:t>
          </a:r>
          <a:r>
            <a:rPr lang="en-US" sz="2400" b="0" kern="1200" dirty="0">
              <a:latin typeface="Calibri" panose="020F0502020204030204" pitchFamily="34" charset="0"/>
            </a:rPr>
            <a:t>&gt; </a:t>
          </a:r>
        </a:p>
      </dsp:txBody>
      <dsp:txXfrm>
        <a:off x="38924" y="877811"/>
        <a:ext cx="2773668" cy="719514"/>
      </dsp:txXfrm>
    </dsp:sp>
    <dsp:sp modelId="{735B06D3-6995-4145-A784-4436799EA19C}">
      <dsp:nvSpPr>
        <dsp:cNvPr id="0" name=""/>
        <dsp:cNvSpPr/>
      </dsp:nvSpPr>
      <dsp:spPr>
        <a:xfrm rot="5400000">
          <a:off x="5067253" y="-459882"/>
          <a:ext cx="637889" cy="5069363"/>
        </a:xfrm>
        <a:prstGeom prst="round2SameRect">
          <a:avLst/>
        </a:prstGeom>
        <a:solidFill>
          <a:schemeClr val="accent3">
            <a:tint val="40000"/>
            <a:alpha val="90000"/>
            <a:hueOff val="7144569"/>
            <a:satOff val="-9195"/>
            <a:lumOff val="-717"/>
            <a:alphaOff val="0"/>
          </a:schemeClr>
        </a:solidFill>
        <a:ln w="26425" cap="flat" cmpd="sng" algn="ctr">
          <a:solidFill>
            <a:schemeClr val="accent3">
              <a:tint val="40000"/>
              <a:alpha val="90000"/>
              <a:hueOff val="7144569"/>
              <a:satOff val="-9195"/>
              <a:lumOff val="-7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alibri" panose="020F0502020204030204" pitchFamily="34" charset="0"/>
            </a:rPr>
            <a:t>creates a new table cell</a:t>
          </a:r>
        </a:p>
      </dsp:txBody>
      <dsp:txXfrm rot="-5400000">
        <a:off x="2851517" y="1786993"/>
        <a:ext cx="5038224" cy="575611"/>
      </dsp:txXfrm>
    </dsp:sp>
    <dsp:sp modelId="{DEF2E42C-8505-4F57-9440-EE5AAE042BAB}">
      <dsp:nvSpPr>
        <dsp:cNvPr id="0" name=""/>
        <dsp:cNvSpPr/>
      </dsp:nvSpPr>
      <dsp:spPr>
        <a:xfrm>
          <a:off x="0" y="1676118"/>
          <a:ext cx="2851516" cy="797362"/>
        </a:xfrm>
        <a:prstGeom prst="round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Calibri" panose="020F0502020204030204" pitchFamily="34" charset="0"/>
            </a:rPr>
            <a:t>&lt;td&gt; &lt;/td&gt; </a:t>
          </a:r>
        </a:p>
      </dsp:txBody>
      <dsp:txXfrm>
        <a:off x="38924" y="1715042"/>
        <a:ext cx="2773668" cy="719514"/>
      </dsp:txXfrm>
    </dsp:sp>
    <dsp:sp modelId="{AD5281C6-053A-4C8A-8F2D-B5569E363A0A}">
      <dsp:nvSpPr>
        <dsp:cNvPr id="0" name=""/>
        <dsp:cNvSpPr/>
      </dsp:nvSpPr>
      <dsp:spPr>
        <a:xfrm rot="5400000">
          <a:off x="5067253" y="377347"/>
          <a:ext cx="637889" cy="5069363"/>
        </a:xfrm>
        <a:prstGeom prst="round2Same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264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libri" panose="020F0502020204030204" pitchFamily="34" charset="0"/>
            </a:rPr>
            <a:t>creates a new table header cell; is used in place of td element for that cell. </a:t>
          </a:r>
        </a:p>
      </dsp:txBody>
      <dsp:txXfrm rot="-5400000">
        <a:off x="2851517" y="2624223"/>
        <a:ext cx="5038224" cy="575611"/>
      </dsp:txXfrm>
    </dsp:sp>
    <dsp:sp modelId="{409BC193-FDE8-4274-8B21-899A3C67E331}">
      <dsp:nvSpPr>
        <dsp:cNvPr id="0" name=""/>
        <dsp:cNvSpPr/>
      </dsp:nvSpPr>
      <dsp:spPr>
        <a:xfrm>
          <a:off x="0" y="2513348"/>
          <a:ext cx="2851516" cy="797362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Calibri" panose="020F0502020204030204" pitchFamily="34" charset="0"/>
            </a:rPr>
            <a:t>&lt;</a:t>
          </a:r>
          <a:r>
            <a:rPr lang="en-US" sz="2400" b="0" kern="1200" dirty="0" err="1">
              <a:latin typeface="Calibri" panose="020F0502020204030204" pitchFamily="34" charset="0"/>
            </a:rPr>
            <a:t>th</a:t>
          </a:r>
          <a:r>
            <a:rPr lang="en-US" sz="2400" b="0" kern="1200" dirty="0">
              <a:latin typeface="Calibri" panose="020F0502020204030204" pitchFamily="34" charset="0"/>
            </a:rPr>
            <a:t>&gt; &lt;/</a:t>
          </a:r>
          <a:r>
            <a:rPr lang="en-US" sz="2400" b="0" kern="1200" dirty="0" err="1">
              <a:latin typeface="Calibri" panose="020F0502020204030204" pitchFamily="34" charset="0"/>
            </a:rPr>
            <a:t>th</a:t>
          </a:r>
          <a:r>
            <a:rPr lang="en-US" sz="2400" b="0" kern="1200" dirty="0">
              <a:latin typeface="Calibri" panose="020F0502020204030204" pitchFamily="34" charset="0"/>
            </a:rPr>
            <a:t>&gt;  (optional)</a:t>
          </a:r>
        </a:p>
      </dsp:txBody>
      <dsp:txXfrm>
        <a:off x="38924" y="2552272"/>
        <a:ext cx="2773668" cy="719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03F11-E0BC-4D9B-9A6D-C44514395D49}">
      <dsp:nvSpPr>
        <dsp:cNvPr id="0" name=""/>
        <dsp:cNvSpPr/>
      </dsp:nvSpPr>
      <dsp:spPr>
        <a:xfrm>
          <a:off x="0" y="3865937"/>
          <a:ext cx="8075240" cy="8457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To defines the </a:t>
          </a:r>
          <a:r>
            <a:rPr lang="en-US" sz="2000" i="1" kern="1200" dirty="0">
              <a:latin typeface="Century Gothic" panose="020B0502020202020204" pitchFamily="34" charset="0"/>
            </a:rPr>
            <a:t>least important </a:t>
          </a:r>
          <a:r>
            <a:rPr lang="en-US" sz="2000" kern="1200" dirty="0">
              <a:latin typeface="Century Gothic" panose="020B0502020202020204" pitchFamily="34" charset="0"/>
            </a:rPr>
            <a:t>heading</a:t>
          </a:r>
        </a:p>
      </dsp:txBody>
      <dsp:txXfrm>
        <a:off x="0" y="3865937"/>
        <a:ext cx="8075240" cy="456717"/>
      </dsp:txXfrm>
    </dsp:sp>
    <dsp:sp modelId="{45815A8B-5ED5-4A56-B2D3-13A05A6DCF04}">
      <dsp:nvSpPr>
        <dsp:cNvPr id="0" name=""/>
        <dsp:cNvSpPr/>
      </dsp:nvSpPr>
      <dsp:spPr>
        <a:xfrm>
          <a:off x="0" y="4305738"/>
          <a:ext cx="8075240" cy="38905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9900"/>
              </a:solidFill>
              <a:latin typeface="Century Gothic" panose="020B0502020202020204" pitchFamily="34" charset="0"/>
            </a:rPr>
            <a:t>&lt;H6&gt; </a:t>
          </a:r>
          <a:r>
            <a:rPr lang="en-US" sz="2400" b="0" kern="1200" dirty="0">
              <a:solidFill>
                <a:schemeClr val="tx1"/>
              </a:solidFill>
              <a:latin typeface="Century Gothic" panose="020B0502020202020204" pitchFamily="34" charset="0"/>
            </a:rPr>
            <a:t>PCT0101 </a:t>
          </a:r>
          <a:r>
            <a:rPr lang="en-US" sz="2400" b="1" kern="1200" dirty="0">
              <a:solidFill>
                <a:srgbClr val="009900"/>
              </a:solidFill>
              <a:latin typeface="Century Gothic" panose="020B0502020202020204" pitchFamily="34" charset="0"/>
            </a:rPr>
            <a:t>&lt;/H6&gt;</a:t>
          </a:r>
          <a:endParaRPr lang="en-US" sz="2400" kern="1200" dirty="0">
            <a:latin typeface="Century Gothic" panose="020B0502020202020204" pitchFamily="34" charset="0"/>
          </a:endParaRPr>
        </a:p>
      </dsp:txBody>
      <dsp:txXfrm>
        <a:off x="0" y="4305738"/>
        <a:ext cx="8075240" cy="389055"/>
      </dsp:txXfrm>
    </dsp:sp>
    <dsp:sp modelId="{3A5FDF43-BAAD-4037-875A-4C769D5CCA91}">
      <dsp:nvSpPr>
        <dsp:cNvPr id="0" name=""/>
        <dsp:cNvSpPr/>
      </dsp:nvSpPr>
      <dsp:spPr>
        <a:xfrm rot="10800000">
          <a:off x="0" y="2577825"/>
          <a:ext cx="8075240" cy="1300798"/>
        </a:xfrm>
        <a:prstGeom prst="upArrowCallou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To defines the </a:t>
          </a:r>
          <a:r>
            <a:rPr lang="en-US" sz="2000" i="1" kern="1200" dirty="0">
              <a:latin typeface="Century Gothic" panose="020B0502020202020204" pitchFamily="34" charset="0"/>
            </a:rPr>
            <a:t>most important </a:t>
          </a:r>
          <a:r>
            <a:rPr lang="en-US" sz="2000" kern="1200" dirty="0">
              <a:latin typeface="Century Gothic" panose="020B0502020202020204" pitchFamily="34" charset="0"/>
            </a:rPr>
            <a:t>heading</a:t>
          </a:r>
        </a:p>
      </dsp:txBody>
      <dsp:txXfrm rot="-10800000">
        <a:off x="0" y="2577825"/>
        <a:ext cx="8075240" cy="456580"/>
      </dsp:txXfrm>
    </dsp:sp>
    <dsp:sp modelId="{05B3B454-2152-47A1-95E7-14F2AC496BB2}">
      <dsp:nvSpPr>
        <dsp:cNvPr id="0" name=""/>
        <dsp:cNvSpPr/>
      </dsp:nvSpPr>
      <dsp:spPr>
        <a:xfrm>
          <a:off x="0" y="3034405"/>
          <a:ext cx="8075240" cy="388938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264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9900"/>
              </a:solidFill>
              <a:latin typeface="Century Gothic" panose="020B0502020202020204" pitchFamily="34" charset="0"/>
            </a:rPr>
            <a:t>&lt;H1&gt; </a:t>
          </a:r>
          <a:r>
            <a:rPr lang="en-US" sz="2400" b="0" kern="1200" dirty="0">
              <a:solidFill>
                <a:schemeClr val="tx1"/>
              </a:solidFill>
              <a:latin typeface="Century Gothic" panose="020B0502020202020204" pitchFamily="34" charset="0"/>
            </a:rPr>
            <a:t>PCT0101</a:t>
          </a:r>
          <a:r>
            <a:rPr lang="en-US" sz="2400" b="1" kern="1200" dirty="0">
              <a:solidFill>
                <a:srgbClr val="009900"/>
              </a:solidFill>
              <a:latin typeface="Century Gothic" panose="020B0502020202020204" pitchFamily="34" charset="0"/>
            </a:rPr>
            <a:t> &lt;/h1&gt;</a:t>
          </a:r>
          <a:endParaRPr lang="en-US" sz="2400" kern="1200" dirty="0">
            <a:latin typeface="Century Gothic" panose="020B0502020202020204" pitchFamily="34" charset="0"/>
          </a:endParaRPr>
        </a:p>
      </dsp:txBody>
      <dsp:txXfrm>
        <a:off x="0" y="3034405"/>
        <a:ext cx="8075240" cy="388938"/>
      </dsp:txXfrm>
    </dsp:sp>
    <dsp:sp modelId="{D80480F3-E923-45EC-90E2-E82C960D415C}">
      <dsp:nvSpPr>
        <dsp:cNvPr id="0" name=""/>
        <dsp:cNvSpPr/>
      </dsp:nvSpPr>
      <dsp:spPr>
        <a:xfrm rot="10800000">
          <a:off x="0" y="1289713"/>
          <a:ext cx="8075240" cy="1300798"/>
        </a:xfrm>
        <a:prstGeom prst="upArrowCallou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Comes in </a:t>
          </a:r>
          <a:r>
            <a:rPr lang="en-US" sz="2000" u="sng" kern="1200" dirty="0">
              <a:latin typeface="Century Gothic" panose="020B0502020202020204" pitchFamily="34" charset="0"/>
            </a:rPr>
            <a:t>PAIR</a:t>
          </a:r>
          <a:r>
            <a:rPr lang="en-US" sz="2000" kern="1200" dirty="0">
              <a:latin typeface="Century Gothic" panose="020B0502020202020204" pitchFamily="34" charset="0"/>
            </a:rPr>
            <a:t> and </a:t>
          </a:r>
          <a:r>
            <a:rPr lang="en-US" sz="2000" u="sng" kern="1200" dirty="0">
              <a:latin typeface="Century Gothic" panose="020B0502020202020204" pitchFamily="34" charset="0"/>
            </a:rPr>
            <a:t>SIX LEVELS</a:t>
          </a:r>
          <a:r>
            <a:rPr lang="en-US" sz="2000" kern="1200" dirty="0">
              <a:latin typeface="Century Gothic" panose="020B0502020202020204" pitchFamily="34" charset="0"/>
            </a:rPr>
            <a:t> of headings are available </a:t>
          </a:r>
        </a:p>
      </dsp:txBody>
      <dsp:txXfrm rot="10800000">
        <a:off x="0" y="1289713"/>
        <a:ext cx="8075240" cy="845220"/>
      </dsp:txXfrm>
    </dsp:sp>
    <dsp:sp modelId="{CE122B0F-CB3A-44E3-A819-519F6F234534}">
      <dsp:nvSpPr>
        <dsp:cNvPr id="0" name=""/>
        <dsp:cNvSpPr/>
      </dsp:nvSpPr>
      <dsp:spPr>
        <a:xfrm rot="10800000">
          <a:off x="0" y="1602"/>
          <a:ext cx="8075240" cy="1300798"/>
        </a:xfrm>
        <a:prstGeom prst="upArrowCallou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It is important to use headings to show the document structure.</a:t>
          </a:r>
        </a:p>
      </dsp:txBody>
      <dsp:txXfrm rot="10800000">
        <a:off x="0" y="1602"/>
        <a:ext cx="8075240" cy="8452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03F11-E0BC-4D9B-9A6D-C44514395D49}">
      <dsp:nvSpPr>
        <dsp:cNvPr id="0" name=""/>
        <dsp:cNvSpPr/>
      </dsp:nvSpPr>
      <dsp:spPr>
        <a:xfrm>
          <a:off x="0" y="3865937"/>
          <a:ext cx="8075240" cy="8457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 dirty="0">
              <a:latin typeface="Century Gothic" panose="020B0502020202020204" pitchFamily="34" charset="0"/>
            </a:rPr>
            <a:t>EXAMPLE</a:t>
          </a:r>
          <a:r>
            <a:rPr lang="en-US" sz="2000" kern="1200" dirty="0">
              <a:latin typeface="Century Gothic" panose="020B0502020202020204" pitchFamily="34" charset="0"/>
            </a:rPr>
            <a:t> ( with attribute ) </a:t>
          </a:r>
        </a:p>
      </dsp:txBody>
      <dsp:txXfrm>
        <a:off x="0" y="3865937"/>
        <a:ext cx="8075240" cy="456717"/>
      </dsp:txXfrm>
    </dsp:sp>
    <dsp:sp modelId="{45815A8B-5ED5-4A56-B2D3-13A05A6DCF04}">
      <dsp:nvSpPr>
        <dsp:cNvPr id="0" name=""/>
        <dsp:cNvSpPr/>
      </dsp:nvSpPr>
      <dsp:spPr>
        <a:xfrm>
          <a:off x="0" y="4305738"/>
          <a:ext cx="8075240" cy="38905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9900"/>
              </a:solidFill>
              <a:latin typeface="Century Gothic" panose="020B0502020202020204" pitchFamily="34" charset="0"/>
            </a:rPr>
            <a:t>&lt;H1 </a:t>
          </a:r>
          <a:r>
            <a:rPr lang="en-US" sz="2400" b="1" kern="1200" dirty="0">
              <a:solidFill>
                <a:srgbClr val="C00000"/>
              </a:solidFill>
              <a:latin typeface="Century Gothic" panose="020B0502020202020204" pitchFamily="34" charset="0"/>
            </a:rPr>
            <a:t>align=“center”</a:t>
          </a:r>
          <a:r>
            <a:rPr lang="en-US" sz="2400" b="1" kern="1200" dirty="0">
              <a:solidFill>
                <a:srgbClr val="009900"/>
              </a:solidFill>
              <a:latin typeface="Century Gothic" panose="020B0502020202020204" pitchFamily="34" charset="0"/>
            </a:rPr>
            <a:t>&gt;</a:t>
          </a:r>
          <a:r>
            <a:rPr lang="en-US" sz="2400" b="1" kern="1200" dirty="0">
              <a:latin typeface="Century Gothic" panose="020B0502020202020204" pitchFamily="34" charset="0"/>
            </a:rPr>
            <a:t> </a:t>
          </a:r>
          <a:r>
            <a:rPr lang="en-US" sz="2400" b="0" kern="1200" dirty="0">
              <a:latin typeface="Century Gothic" panose="020B0502020202020204" pitchFamily="34" charset="0"/>
            </a:rPr>
            <a:t>PCT0101 </a:t>
          </a:r>
          <a:r>
            <a:rPr lang="en-US" sz="2400" kern="1200" dirty="0">
              <a:solidFill>
                <a:srgbClr val="009900"/>
              </a:solidFill>
              <a:latin typeface="Century Gothic" panose="020B0502020202020204" pitchFamily="34" charset="0"/>
            </a:rPr>
            <a:t>&lt;/h1&gt;</a:t>
          </a:r>
        </a:p>
      </dsp:txBody>
      <dsp:txXfrm>
        <a:off x="0" y="4305738"/>
        <a:ext cx="8075240" cy="389055"/>
      </dsp:txXfrm>
    </dsp:sp>
    <dsp:sp modelId="{3A5FDF43-BAAD-4037-875A-4C769D5CCA91}">
      <dsp:nvSpPr>
        <dsp:cNvPr id="0" name=""/>
        <dsp:cNvSpPr/>
      </dsp:nvSpPr>
      <dsp:spPr>
        <a:xfrm rot="10800000">
          <a:off x="0" y="2577825"/>
          <a:ext cx="8075240" cy="1300798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 dirty="0">
              <a:latin typeface="Century Gothic" panose="020B0502020202020204" pitchFamily="34" charset="0"/>
            </a:rPr>
            <a:t>EXAMPLE</a:t>
          </a:r>
          <a:r>
            <a:rPr lang="en-US" sz="2000" kern="1200" dirty="0">
              <a:latin typeface="Century Gothic" panose="020B0502020202020204" pitchFamily="34" charset="0"/>
            </a:rPr>
            <a:t> ( without attribute ) </a:t>
          </a:r>
        </a:p>
      </dsp:txBody>
      <dsp:txXfrm rot="-10800000">
        <a:off x="0" y="2577825"/>
        <a:ext cx="8075240" cy="456580"/>
      </dsp:txXfrm>
    </dsp:sp>
    <dsp:sp modelId="{05B3B454-2152-47A1-95E7-14F2AC496BB2}">
      <dsp:nvSpPr>
        <dsp:cNvPr id="0" name=""/>
        <dsp:cNvSpPr/>
      </dsp:nvSpPr>
      <dsp:spPr>
        <a:xfrm>
          <a:off x="0" y="3034405"/>
          <a:ext cx="8075240" cy="3889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9900"/>
              </a:solidFill>
              <a:latin typeface="Century Gothic" panose="020B0502020202020204" pitchFamily="34" charset="0"/>
            </a:rPr>
            <a:t>&lt;H1&gt; </a:t>
          </a:r>
          <a:r>
            <a:rPr lang="en-US" sz="2400" b="0" kern="1200" dirty="0">
              <a:latin typeface="Century Gothic" panose="020B0502020202020204" pitchFamily="34" charset="0"/>
            </a:rPr>
            <a:t>PCT0101</a:t>
          </a:r>
          <a:r>
            <a:rPr lang="en-US" sz="2400" b="1" kern="1200" dirty="0">
              <a:latin typeface="Century Gothic" panose="020B0502020202020204" pitchFamily="34" charset="0"/>
            </a:rPr>
            <a:t> </a:t>
          </a:r>
          <a:r>
            <a:rPr lang="en-US" sz="2400" b="1" kern="1200" dirty="0">
              <a:solidFill>
                <a:srgbClr val="009900"/>
              </a:solidFill>
              <a:latin typeface="Century Gothic" panose="020B0502020202020204" pitchFamily="34" charset="0"/>
            </a:rPr>
            <a:t>&lt;/h1&gt;</a:t>
          </a:r>
          <a:endParaRPr lang="en-US" sz="2400" kern="1200" dirty="0">
            <a:solidFill>
              <a:srgbClr val="009900"/>
            </a:solidFill>
            <a:latin typeface="Century Gothic" panose="020B0502020202020204" pitchFamily="34" charset="0"/>
          </a:endParaRPr>
        </a:p>
      </dsp:txBody>
      <dsp:txXfrm>
        <a:off x="0" y="3034405"/>
        <a:ext cx="8075240" cy="388938"/>
      </dsp:txXfrm>
    </dsp:sp>
    <dsp:sp modelId="{D80480F3-E923-45EC-90E2-E82C960D415C}">
      <dsp:nvSpPr>
        <dsp:cNvPr id="0" name=""/>
        <dsp:cNvSpPr/>
      </dsp:nvSpPr>
      <dsp:spPr>
        <a:xfrm rot="10800000">
          <a:off x="0" y="1289713"/>
          <a:ext cx="8075240" cy="1300798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Intended to capture a reader’s attention/ tell audience what information is; such as a title / subtitle </a:t>
          </a:r>
        </a:p>
      </dsp:txBody>
      <dsp:txXfrm rot="10800000">
        <a:off x="0" y="1289713"/>
        <a:ext cx="8075240" cy="845220"/>
      </dsp:txXfrm>
    </dsp:sp>
    <dsp:sp modelId="{CE122B0F-CB3A-44E3-A819-519F6F234534}">
      <dsp:nvSpPr>
        <dsp:cNvPr id="0" name=""/>
        <dsp:cNvSpPr/>
      </dsp:nvSpPr>
      <dsp:spPr>
        <a:xfrm rot="10800000">
          <a:off x="0" y="1602"/>
          <a:ext cx="8075240" cy="1300798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Browsers automatically add some white space (a margin) before and after a heading.</a:t>
          </a:r>
        </a:p>
      </dsp:txBody>
      <dsp:txXfrm rot="10800000">
        <a:off x="0" y="1602"/>
        <a:ext cx="8075240" cy="8452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03F11-E0BC-4D9B-9A6D-C44514395D49}">
      <dsp:nvSpPr>
        <dsp:cNvPr id="0" name=""/>
        <dsp:cNvSpPr/>
      </dsp:nvSpPr>
      <dsp:spPr>
        <a:xfrm>
          <a:off x="0" y="3553153"/>
          <a:ext cx="8075240" cy="8457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OUTPUT</a:t>
          </a:r>
        </a:p>
      </dsp:txBody>
      <dsp:txXfrm>
        <a:off x="0" y="3553153"/>
        <a:ext cx="8075240" cy="456717"/>
      </dsp:txXfrm>
    </dsp:sp>
    <dsp:sp modelId="{45815A8B-5ED5-4A56-B2D3-13A05A6DCF04}">
      <dsp:nvSpPr>
        <dsp:cNvPr id="0" name=""/>
        <dsp:cNvSpPr/>
      </dsp:nvSpPr>
      <dsp:spPr>
        <a:xfrm>
          <a:off x="0" y="4011476"/>
          <a:ext cx="8075240" cy="38905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Century Gothic" panose="020B0502020202020204" pitchFamily="34" charset="0"/>
          </a:endParaRPr>
        </a:p>
      </dsp:txBody>
      <dsp:txXfrm>
        <a:off x="0" y="4011476"/>
        <a:ext cx="8075240" cy="389055"/>
      </dsp:txXfrm>
    </dsp:sp>
    <dsp:sp modelId="{3A5FDF43-BAAD-4037-875A-4C769D5CCA91}">
      <dsp:nvSpPr>
        <dsp:cNvPr id="0" name=""/>
        <dsp:cNvSpPr/>
      </dsp:nvSpPr>
      <dsp:spPr>
        <a:xfrm rot="10800000">
          <a:off x="0" y="2337047"/>
          <a:ext cx="8075240" cy="1300798"/>
        </a:xfrm>
        <a:prstGeom prst="upArrowCallou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 dirty="0">
              <a:latin typeface="Century Gothic" panose="020B0502020202020204" pitchFamily="34" charset="0"/>
            </a:rPr>
            <a:t>EXAMPLE</a:t>
          </a:r>
        </a:p>
      </dsp:txBody>
      <dsp:txXfrm rot="-10800000">
        <a:off x="0" y="2337047"/>
        <a:ext cx="8075240" cy="456580"/>
      </dsp:txXfrm>
    </dsp:sp>
    <dsp:sp modelId="{05B3B454-2152-47A1-95E7-14F2AC496BB2}">
      <dsp:nvSpPr>
        <dsp:cNvPr id="0" name=""/>
        <dsp:cNvSpPr/>
      </dsp:nvSpPr>
      <dsp:spPr>
        <a:xfrm>
          <a:off x="0" y="2769098"/>
          <a:ext cx="8075240" cy="388938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264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rgbClr val="009900"/>
              </a:solidFill>
              <a:latin typeface="Century Gothic" panose="020B0502020202020204" pitchFamily="34" charset="0"/>
            </a:rPr>
            <a:t> </a:t>
          </a:r>
          <a:r>
            <a:rPr lang="en-US" sz="2000" kern="1200" dirty="0">
              <a:solidFill>
                <a:schemeClr val="tx1"/>
              </a:solidFill>
              <a:latin typeface="Century Gothic" panose="020B0502020202020204" pitchFamily="34" charset="0"/>
            </a:rPr>
            <a:t>Introduction  to Basic Computing </a:t>
          </a:r>
          <a:r>
            <a:rPr lang="en-US" sz="2000" b="0" kern="1200" dirty="0">
              <a:solidFill>
                <a:srgbClr val="009900"/>
              </a:solidFill>
              <a:latin typeface="Century Gothic" panose="020B0502020202020204" pitchFamily="34" charset="0"/>
            </a:rPr>
            <a:t>&lt;</a:t>
          </a:r>
          <a:r>
            <a:rPr lang="en-US" sz="2000" b="0" kern="1200" dirty="0" err="1">
              <a:solidFill>
                <a:srgbClr val="009900"/>
              </a:solidFill>
              <a:latin typeface="Century Gothic" panose="020B0502020202020204" pitchFamily="34" charset="0"/>
            </a:rPr>
            <a:t>br</a:t>
          </a:r>
          <a:r>
            <a:rPr lang="en-US" sz="2000" b="0" kern="1200" dirty="0">
              <a:solidFill>
                <a:srgbClr val="009900"/>
              </a:solidFill>
              <a:latin typeface="Century Gothic" panose="020B0502020202020204" pitchFamily="34" charset="0"/>
            </a:rPr>
            <a:t>&gt; </a:t>
          </a:r>
          <a:r>
            <a:rPr lang="en-US" sz="2000" kern="1200" dirty="0">
              <a:solidFill>
                <a:schemeClr val="tx1"/>
              </a:solidFill>
              <a:latin typeface="Century Gothic" panose="020B0502020202020204" pitchFamily="34" charset="0"/>
            </a:rPr>
            <a:t>PCT0101</a:t>
          </a:r>
          <a:endParaRPr lang="en-US" sz="2000" kern="1200" dirty="0">
            <a:latin typeface="Century Gothic" panose="020B0502020202020204" pitchFamily="34" charset="0"/>
          </a:endParaRPr>
        </a:p>
      </dsp:txBody>
      <dsp:txXfrm>
        <a:off x="0" y="2769098"/>
        <a:ext cx="8075240" cy="388938"/>
      </dsp:txXfrm>
    </dsp:sp>
    <dsp:sp modelId="{D80480F3-E923-45EC-90E2-E82C960D415C}">
      <dsp:nvSpPr>
        <dsp:cNvPr id="0" name=""/>
        <dsp:cNvSpPr/>
      </dsp:nvSpPr>
      <dsp:spPr>
        <a:xfrm rot="10800000">
          <a:off x="0" y="1180264"/>
          <a:ext cx="8075240" cy="1300798"/>
        </a:xfrm>
        <a:prstGeom prst="upArrowCallou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>
              <a:latin typeface="Century Gothic" panose="020B0502020202020204" pitchFamily="34" charset="0"/>
            </a:rPr>
            <a:t>The &lt;</a:t>
          </a:r>
          <a:r>
            <a:rPr lang="en-MY" sz="2000" kern="1200" dirty="0" err="1">
              <a:latin typeface="Century Gothic" panose="020B0502020202020204" pitchFamily="34" charset="0"/>
            </a:rPr>
            <a:t>br</a:t>
          </a:r>
          <a:r>
            <a:rPr lang="en-MY" sz="2000" kern="1200" dirty="0">
              <a:latin typeface="Century Gothic" panose="020B0502020202020204" pitchFamily="34" charset="0"/>
            </a:rPr>
            <a:t>&gt; tag will inserts a single line break</a:t>
          </a:r>
        </a:p>
      </dsp:txBody>
      <dsp:txXfrm rot="10800000">
        <a:off x="0" y="1180264"/>
        <a:ext cx="8075240" cy="845220"/>
      </dsp:txXfrm>
    </dsp:sp>
    <dsp:sp modelId="{CE122B0F-CB3A-44E3-A819-519F6F234534}">
      <dsp:nvSpPr>
        <dsp:cNvPr id="0" name=""/>
        <dsp:cNvSpPr/>
      </dsp:nvSpPr>
      <dsp:spPr>
        <a:xfrm rot="10800000">
          <a:off x="0" y="1602"/>
          <a:ext cx="8075240" cy="1300798"/>
        </a:xfrm>
        <a:prstGeom prst="upArrowCallou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The &lt;</a:t>
          </a:r>
          <a:r>
            <a:rPr lang="en-US" sz="2000" kern="1200" dirty="0" err="1">
              <a:latin typeface="Century Gothic" panose="020B0502020202020204" pitchFamily="34" charset="0"/>
            </a:rPr>
            <a:t>br</a:t>
          </a:r>
          <a:r>
            <a:rPr lang="en-US" sz="2000" kern="1200" dirty="0">
              <a:latin typeface="Century Gothic" panose="020B0502020202020204" pitchFamily="34" charset="0"/>
            </a:rPr>
            <a:t>&gt; tag is an empty tag, which means that it has no end tag.</a:t>
          </a:r>
        </a:p>
      </dsp:txBody>
      <dsp:txXfrm rot="10800000">
        <a:off x="0" y="1602"/>
        <a:ext cx="8075240" cy="8452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03F11-E0BC-4D9B-9A6D-C44514395D49}">
      <dsp:nvSpPr>
        <dsp:cNvPr id="0" name=""/>
        <dsp:cNvSpPr/>
      </dsp:nvSpPr>
      <dsp:spPr>
        <a:xfrm>
          <a:off x="0" y="3553153"/>
          <a:ext cx="8075240" cy="8457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OUTPUT</a:t>
          </a:r>
        </a:p>
      </dsp:txBody>
      <dsp:txXfrm>
        <a:off x="0" y="3553153"/>
        <a:ext cx="8075240" cy="456717"/>
      </dsp:txXfrm>
    </dsp:sp>
    <dsp:sp modelId="{45815A8B-5ED5-4A56-B2D3-13A05A6DCF04}">
      <dsp:nvSpPr>
        <dsp:cNvPr id="0" name=""/>
        <dsp:cNvSpPr/>
      </dsp:nvSpPr>
      <dsp:spPr>
        <a:xfrm>
          <a:off x="0" y="4011476"/>
          <a:ext cx="8075240" cy="38905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Century Gothic" panose="020B0502020202020204" pitchFamily="34" charset="0"/>
          </a:endParaRPr>
        </a:p>
      </dsp:txBody>
      <dsp:txXfrm>
        <a:off x="0" y="4011476"/>
        <a:ext cx="8075240" cy="389055"/>
      </dsp:txXfrm>
    </dsp:sp>
    <dsp:sp modelId="{3A5FDF43-BAAD-4037-875A-4C769D5CCA91}">
      <dsp:nvSpPr>
        <dsp:cNvPr id="0" name=""/>
        <dsp:cNvSpPr/>
      </dsp:nvSpPr>
      <dsp:spPr>
        <a:xfrm rot="10800000">
          <a:off x="0" y="2337047"/>
          <a:ext cx="8075240" cy="1300798"/>
        </a:xfrm>
        <a:prstGeom prst="upArrowCallou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 dirty="0">
              <a:latin typeface="Century Gothic" panose="020B0502020202020204" pitchFamily="34" charset="0"/>
            </a:rPr>
            <a:t>EXAMPLE</a:t>
          </a:r>
        </a:p>
      </dsp:txBody>
      <dsp:txXfrm rot="-10800000">
        <a:off x="0" y="2337047"/>
        <a:ext cx="8075240" cy="456580"/>
      </dsp:txXfrm>
    </dsp:sp>
    <dsp:sp modelId="{05B3B454-2152-47A1-95E7-14F2AC496BB2}">
      <dsp:nvSpPr>
        <dsp:cNvPr id="0" name=""/>
        <dsp:cNvSpPr/>
      </dsp:nvSpPr>
      <dsp:spPr>
        <a:xfrm>
          <a:off x="0" y="2769098"/>
          <a:ext cx="8075240" cy="388938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264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rgbClr val="009900"/>
              </a:solidFill>
              <a:latin typeface="Century Gothic" panose="020B0502020202020204" pitchFamily="34" charset="0"/>
            </a:rPr>
            <a:t>&lt;p&gt; </a:t>
          </a:r>
          <a:r>
            <a:rPr lang="en-US" sz="2000" kern="1200" dirty="0">
              <a:solidFill>
                <a:schemeClr val="tx1"/>
              </a:solidFill>
              <a:latin typeface="Century Gothic" panose="020B0502020202020204" pitchFamily="34" charset="0"/>
            </a:rPr>
            <a:t>Introduction  to Basic Computing </a:t>
          </a:r>
          <a:r>
            <a:rPr lang="en-US" sz="2000" b="0" kern="1200" dirty="0">
              <a:solidFill>
                <a:srgbClr val="009900"/>
              </a:solidFill>
              <a:latin typeface="Century Gothic" panose="020B0502020202020204" pitchFamily="34" charset="0"/>
            </a:rPr>
            <a:t>&lt;/p&gt; </a:t>
          </a:r>
          <a:r>
            <a:rPr lang="en-US" sz="2000" kern="1200" dirty="0">
              <a:solidFill>
                <a:schemeClr val="tx1"/>
              </a:solidFill>
              <a:latin typeface="Century Gothic" panose="020B0502020202020204" pitchFamily="34" charset="0"/>
            </a:rPr>
            <a:t>PCT0101</a:t>
          </a:r>
          <a:endParaRPr lang="en-US" sz="2000" kern="1200" dirty="0">
            <a:latin typeface="Century Gothic" panose="020B0502020202020204" pitchFamily="34" charset="0"/>
          </a:endParaRPr>
        </a:p>
      </dsp:txBody>
      <dsp:txXfrm>
        <a:off x="0" y="2769098"/>
        <a:ext cx="8075240" cy="388938"/>
      </dsp:txXfrm>
    </dsp:sp>
    <dsp:sp modelId="{D80480F3-E923-45EC-90E2-E82C960D415C}">
      <dsp:nvSpPr>
        <dsp:cNvPr id="0" name=""/>
        <dsp:cNvSpPr/>
      </dsp:nvSpPr>
      <dsp:spPr>
        <a:xfrm rot="10800000">
          <a:off x="0" y="1180264"/>
          <a:ext cx="8075240" cy="1300798"/>
        </a:xfrm>
        <a:prstGeom prst="upArrowCallou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contain a block of plain text.</a:t>
          </a:r>
        </a:p>
      </dsp:txBody>
      <dsp:txXfrm rot="10800000">
        <a:off x="0" y="1180264"/>
        <a:ext cx="8075240" cy="845220"/>
      </dsp:txXfrm>
    </dsp:sp>
    <dsp:sp modelId="{CE122B0F-CB3A-44E3-A819-519F6F234534}">
      <dsp:nvSpPr>
        <dsp:cNvPr id="0" name=""/>
        <dsp:cNvSpPr/>
      </dsp:nvSpPr>
      <dsp:spPr>
        <a:xfrm rot="10800000">
          <a:off x="0" y="1602"/>
          <a:ext cx="8075240" cy="1300798"/>
        </a:xfrm>
        <a:prstGeom prst="upArrowCallou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 &lt;P&gt; will end a line and insert a line space ( skip one line).</a:t>
          </a:r>
        </a:p>
      </dsp:txBody>
      <dsp:txXfrm rot="10800000">
        <a:off x="0" y="1602"/>
        <a:ext cx="8075240" cy="8452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03F11-E0BC-4D9B-9A6D-C44514395D49}">
      <dsp:nvSpPr>
        <dsp:cNvPr id="0" name=""/>
        <dsp:cNvSpPr/>
      </dsp:nvSpPr>
      <dsp:spPr>
        <a:xfrm>
          <a:off x="0" y="4047098"/>
          <a:ext cx="8075240" cy="6639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 dirty="0">
              <a:latin typeface="Century Gothic" panose="020B0502020202020204" pitchFamily="34" charset="0"/>
            </a:rPr>
            <a:t>EXAMPLE</a:t>
          </a:r>
          <a:r>
            <a:rPr lang="en-US" sz="2000" kern="1200" dirty="0">
              <a:latin typeface="Century Gothic" panose="020B0502020202020204" pitchFamily="34" charset="0"/>
            </a:rPr>
            <a:t> ( with attribute ) </a:t>
          </a:r>
        </a:p>
      </dsp:txBody>
      <dsp:txXfrm>
        <a:off x="0" y="4047098"/>
        <a:ext cx="8075240" cy="358538"/>
      </dsp:txXfrm>
    </dsp:sp>
    <dsp:sp modelId="{45815A8B-5ED5-4A56-B2D3-13A05A6DCF04}">
      <dsp:nvSpPr>
        <dsp:cNvPr id="0" name=""/>
        <dsp:cNvSpPr/>
      </dsp:nvSpPr>
      <dsp:spPr>
        <a:xfrm>
          <a:off x="0" y="4392358"/>
          <a:ext cx="8075240" cy="3054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9900"/>
              </a:solidFill>
              <a:latin typeface="Century Gothic" panose="020B0502020202020204" pitchFamily="34" charset="0"/>
            </a:rPr>
            <a:t>&lt;</a:t>
          </a:r>
          <a:r>
            <a:rPr lang="en-US" sz="2400" b="1" kern="1200" dirty="0" err="1">
              <a:solidFill>
                <a:srgbClr val="009900"/>
              </a:solidFill>
              <a:latin typeface="Century Gothic" panose="020B0502020202020204" pitchFamily="34" charset="0"/>
            </a:rPr>
            <a:t>hr</a:t>
          </a:r>
          <a:r>
            <a:rPr lang="en-US" sz="2400" b="1" kern="1200" dirty="0">
              <a:solidFill>
                <a:srgbClr val="009900"/>
              </a:solidFill>
              <a:latin typeface="Century Gothic" panose="020B0502020202020204" pitchFamily="34" charset="0"/>
            </a:rPr>
            <a:t> </a:t>
          </a:r>
          <a:r>
            <a:rPr lang="en-US" sz="2400" b="1" kern="1200" dirty="0">
              <a:solidFill>
                <a:srgbClr val="C00000"/>
              </a:solidFill>
              <a:latin typeface="Century Gothic" panose="020B0502020202020204" pitchFamily="34" charset="0"/>
            </a:rPr>
            <a:t>width =“640” size =10</a:t>
          </a:r>
          <a:r>
            <a:rPr lang="en-US" sz="2400" b="1" kern="1200" dirty="0">
              <a:solidFill>
                <a:srgbClr val="009900"/>
              </a:solidFill>
              <a:latin typeface="Century Gothic" panose="020B0502020202020204" pitchFamily="34" charset="0"/>
            </a:rPr>
            <a:t>&gt;</a:t>
          </a:r>
          <a:r>
            <a:rPr lang="en-US" sz="2400" b="1" kern="1200" dirty="0">
              <a:latin typeface="Century Gothic" panose="020B0502020202020204" pitchFamily="34" charset="0"/>
            </a:rPr>
            <a:t> </a:t>
          </a:r>
          <a:endParaRPr lang="en-US" sz="2400" kern="1200" dirty="0">
            <a:solidFill>
              <a:srgbClr val="009900"/>
            </a:solidFill>
            <a:latin typeface="Century Gothic" panose="020B0502020202020204" pitchFamily="34" charset="0"/>
          </a:endParaRPr>
        </a:p>
      </dsp:txBody>
      <dsp:txXfrm>
        <a:off x="0" y="4392358"/>
        <a:ext cx="8075240" cy="305421"/>
      </dsp:txXfrm>
    </dsp:sp>
    <dsp:sp modelId="{3A5FDF43-BAAD-4037-875A-4C769D5CCA91}">
      <dsp:nvSpPr>
        <dsp:cNvPr id="0" name=""/>
        <dsp:cNvSpPr/>
      </dsp:nvSpPr>
      <dsp:spPr>
        <a:xfrm rot="10800000">
          <a:off x="0" y="3035887"/>
          <a:ext cx="8075240" cy="102117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 dirty="0">
              <a:latin typeface="Century Gothic" panose="020B0502020202020204" pitchFamily="34" charset="0"/>
            </a:rPr>
            <a:t>EXAMPLE</a:t>
          </a:r>
          <a:r>
            <a:rPr lang="en-US" sz="2000" kern="1200" dirty="0">
              <a:latin typeface="Century Gothic" panose="020B0502020202020204" pitchFamily="34" charset="0"/>
            </a:rPr>
            <a:t> ( without attribute ) </a:t>
          </a:r>
        </a:p>
      </dsp:txBody>
      <dsp:txXfrm rot="-10800000">
        <a:off x="0" y="3035887"/>
        <a:ext cx="8075240" cy="358430"/>
      </dsp:txXfrm>
    </dsp:sp>
    <dsp:sp modelId="{05B3B454-2152-47A1-95E7-14F2AC496BB2}">
      <dsp:nvSpPr>
        <dsp:cNvPr id="0" name=""/>
        <dsp:cNvSpPr/>
      </dsp:nvSpPr>
      <dsp:spPr>
        <a:xfrm>
          <a:off x="0" y="3394318"/>
          <a:ext cx="8075240" cy="30533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9900"/>
              </a:solidFill>
              <a:latin typeface="Century Gothic" panose="020B0502020202020204" pitchFamily="34" charset="0"/>
            </a:rPr>
            <a:t>&lt;</a:t>
          </a:r>
          <a:r>
            <a:rPr lang="en-US" sz="2400" b="1" kern="1200" dirty="0" err="1">
              <a:solidFill>
                <a:srgbClr val="009900"/>
              </a:solidFill>
              <a:latin typeface="Century Gothic" panose="020B0502020202020204" pitchFamily="34" charset="0"/>
            </a:rPr>
            <a:t>hr</a:t>
          </a:r>
          <a:r>
            <a:rPr lang="en-US" sz="2400" b="1" kern="1200" dirty="0">
              <a:solidFill>
                <a:srgbClr val="009900"/>
              </a:solidFill>
              <a:latin typeface="Century Gothic" panose="020B0502020202020204" pitchFamily="34" charset="0"/>
            </a:rPr>
            <a:t>&gt;</a:t>
          </a:r>
          <a:endParaRPr lang="en-US" sz="2400" kern="1200" dirty="0">
            <a:solidFill>
              <a:srgbClr val="009900"/>
            </a:solidFill>
            <a:latin typeface="Century Gothic" panose="020B0502020202020204" pitchFamily="34" charset="0"/>
          </a:endParaRPr>
        </a:p>
      </dsp:txBody>
      <dsp:txXfrm>
        <a:off x="0" y="3394318"/>
        <a:ext cx="8075240" cy="305330"/>
      </dsp:txXfrm>
    </dsp:sp>
    <dsp:sp modelId="{54A31596-6116-46A9-A138-9452434B5EAA}">
      <dsp:nvSpPr>
        <dsp:cNvPr id="0" name=""/>
        <dsp:cNvSpPr/>
      </dsp:nvSpPr>
      <dsp:spPr>
        <a:xfrm rot="10800000">
          <a:off x="0" y="2024675"/>
          <a:ext cx="8075240" cy="1021170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It will insert a rule completely across your HTML page.</a:t>
          </a:r>
        </a:p>
      </dsp:txBody>
      <dsp:txXfrm rot="10800000">
        <a:off x="0" y="2024675"/>
        <a:ext cx="8075240" cy="663526"/>
      </dsp:txXfrm>
    </dsp:sp>
    <dsp:sp modelId="{D80480F3-E923-45EC-90E2-E82C960D415C}">
      <dsp:nvSpPr>
        <dsp:cNvPr id="0" name=""/>
        <dsp:cNvSpPr/>
      </dsp:nvSpPr>
      <dsp:spPr>
        <a:xfrm rot="10800000">
          <a:off x="0" y="1013464"/>
          <a:ext cx="8075240" cy="1021170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This tag has no text associated with it and stands alone. </a:t>
          </a:r>
        </a:p>
      </dsp:txBody>
      <dsp:txXfrm rot="10800000">
        <a:off x="0" y="1013464"/>
        <a:ext cx="8075240" cy="663526"/>
      </dsp:txXfrm>
    </dsp:sp>
    <dsp:sp modelId="{CE122B0F-CB3A-44E3-A819-519F6F234534}">
      <dsp:nvSpPr>
        <dsp:cNvPr id="0" name=""/>
        <dsp:cNvSpPr/>
      </dsp:nvSpPr>
      <dsp:spPr>
        <a:xfrm rot="10800000">
          <a:off x="0" y="2253"/>
          <a:ext cx="8075240" cy="1021170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To separate major sections of your HTML page / to divide text from graphics</a:t>
          </a:r>
        </a:p>
      </dsp:txBody>
      <dsp:txXfrm rot="10800000">
        <a:off x="0" y="2253"/>
        <a:ext cx="8075240" cy="6635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03F11-E0BC-4D9B-9A6D-C44514395D49}">
      <dsp:nvSpPr>
        <dsp:cNvPr id="0" name=""/>
        <dsp:cNvSpPr/>
      </dsp:nvSpPr>
      <dsp:spPr>
        <a:xfrm>
          <a:off x="0" y="3073661"/>
          <a:ext cx="8075240" cy="9980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		EXAMPLE 			OUTPUT                                                                                                                                       </a:t>
          </a:r>
        </a:p>
      </dsp:txBody>
      <dsp:txXfrm>
        <a:off x="0" y="3073661"/>
        <a:ext cx="8075240" cy="538937"/>
      </dsp:txXfrm>
    </dsp:sp>
    <dsp:sp modelId="{62F04BE3-C1D0-4499-8FC9-DAE12617E508}">
      <dsp:nvSpPr>
        <dsp:cNvPr id="0" name=""/>
        <dsp:cNvSpPr/>
      </dsp:nvSpPr>
      <dsp:spPr>
        <a:xfrm>
          <a:off x="0" y="3513426"/>
          <a:ext cx="4037620" cy="163193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Century Gothic" panose="020B0502020202020204" pitchFamily="34" charset="0"/>
          </a:endParaRPr>
        </a:p>
      </dsp:txBody>
      <dsp:txXfrm>
        <a:off x="0" y="3513426"/>
        <a:ext cx="4037620" cy="1631933"/>
      </dsp:txXfrm>
    </dsp:sp>
    <dsp:sp modelId="{53D26199-2C9E-4765-A1E4-FC1C4F7E6085}">
      <dsp:nvSpPr>
        <dsp:cNvPr id="0" name=""/>
        <dsp:cNvSpPr/>
      </dsp:nvSpPr>
      <dsp:spPr>
        <a:xfrm>
          <a:off x="4037620" y="3513426"/>
          <a:ext cx="4037620" cy="1631933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264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Century Gothic" panose="020B0502020202020204" pitchFamily="34" charset="0"/>
          </a:endParaRPr>
        </a:p>
      </dsp:txBody>
      <dsp:txXfrm>
        <a:off x="4037620" y="3513426"/>
        <a:ext cx="4037620" cy="1631933"/>
      </dsp:txXfrm>
    </dsp:sp>
    <dsp:sp modelId="{A0A3EC4B-CB23-4D89-8FBC-5CCCED5A7EC0}">
      <dsp:nvSpPr>
        <dsp:cNvPr id="0" name=""/>
        <dsp:cNvSpPr/>
      </dsp:nvSpPr>
      <dsp:spPr>
        <a:xfrm rot="10800000">
          <a:off x="0" y="1705499"/>
          <a:ext cx="8075240" cy="1511047"/>
        </a:xfrm>
        <a:prstGeom prst="upArrowCallou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The list items will be marked with bullets (small black circles) by default</a:t>
          </a:r>
        </a:p>
      </dsp:txBody>
      <dsp:txXfrm rot="10800000">
        <a:off x="0" y="1705499"/>
        <a:ext cx="8075240" cy="981833"/>
      </dsp:txXfrm>
    </dsp:sp>
    <dsp:sp modelId="{9AD0F0F2-4C7D-4DC8-926C-D8FC7F6157B1}">
      <dsp:nvSpPr>
        <dsp:cNvPr id="0" name=""/>
        <dsp:cNvSpPr/>
      </dsp:nvSpPr>
      <dsp:spPr>
        <a:xfrm rot="10800000">
          <a:off x="0" y="841410"/>
          <a:ext cx="8075240" cy="1032120"/>
        </a:xfrm>
        <a:prstGeom prst="upArrowCallou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List item starts with the &lt;li&gt; tag</a:t>
          </a:r>
        </a:p>
      </dsp:txBody>
      <dsp:txXfrm rot="10800000">
        <a:off x="0" y="841410"/>
        <a:ext cx="8075240" cy="670641"/>
      </dsp:txXfrm>
    </dsp:sp>
    <dsp:sp modelId="{CE122B0F-CB3A-44E3-A819-519F6F234534}">
      <dsp:nvSpPr>
        <dsp:cNvPr id="0" name=""/>
        <dsp:cNvSpPr/>
      </dsp:nvSpPr>
      <dsp:spPr>
        <a:xfrm rot="10800000">
          <a:off x="0" y="1781"/>
          <a:ext cx="8075240" cy="1020719"/>
        </a:xfrm>
        <a:prstGeom prst="upArrowCallou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Starts with the &lt;</a:t>
          </a:r>
          <a:r>
            <a:rPr lang="en-US" sz="2000" kern="1200" dirty="0" err="1">
              <a:latin typeface="Century Gothic" panose="020B0502020202020204" pitchFamily="34" charset="0"/>
            </a:rPr>
            <a:t>ul</a:t>
          </a:r>
          <a:r>
            <a:rPr lang="en-US" sz="2000" kern="1200" dirty="0">
              <a:latin typeface="Century Gothic" panose="020B0502020202020204" pitchFamily="34" charset="0"/>
            </a:rPr>
            <a:t>&gt; tag</a:t>
          </a:r>
        </a:p>
      </dsp:txBody>
      <dsp:txXfrm rot="10800000">
        <a:off x="0" y="1781"/>
        <a:ext cx="8075240" cy="66323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03F11-E0BC-4D9B-9A6D-C44514395D49}">
      <dsp:nvSpPr>
        <dsp:cNvPr id="0" name=""/>
        <dsp:cNvSpPr/>
      </dsp:nvSpPr>
      <dsp:spPr>
        <a:xfrm>
          <a:off x="0" y="3073661"/>
          <a:ext cx="8075240" cy="9980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		EXAMPLE 			OUTPUT                                                                                                                                       </a:t>
          </a:r>
        </a:p>
      </dsp:txBody>
      <dsp:txXfrm>
        <a:off x="0" y="3073661"/>
        <a:ext cx="8075240" cy="538937"/>
      </dsp:txXfrm>
    </dsp:sp>
    <dsp:sp modelId="{62F04BE3-C1D0-4499-8FC9-DAE12617E508}">
      <dsp:nvSpPr>
        <dsp:cNvPr id="0" name=""/>
        <dsp:cNvSpPr/>
      </dsp:nvSpPr>
      <dsp:spPr>
        <a:xfrm>
          <a:off x="0" y="3513426"/>
          <a:ext cx="4037620" cy="163193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Century Gothic" panose="020B0502020202020204" pitchFamily="34" charset="0"/>
          </a:endParaRPr>
        </a:p>
      </dsp:txBody>
      <dsp:txXfrm>
        <a:off x="0" y="3513426"/>
        <a:ext cx="4037620" cy="1631933"/>
      </dsp:txXfrm>
    </dsp:sp>
    <dsp:sp modelId="{53D26199-2C9E-4765-A1E4-FC1C4F7E6085}">
      <dsp:nvSpPr>
        <dsp:cNvPr id="0" name=""/>
        <dsp:cNvSpPr/>
      </dsp:nvSpPr>
      <dsp:spPr>
        <a:xfrm>
          <a:off x="4037620" y="3513426"/>
          <a:ext cx="4037620" cy="1631933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264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Century Gothic" panose="020B0502020202020204" pitchFamily="34" charset="0"/>
          </a:endParaRPr>
        </a:p>
      </dsp:txBody>
      <dsp:txXfrm>
        <a:off x="4037620" y="3513426"/>
        <a:ext cx="4037620" cy="1631933"/>
      </dsp:txXfrm>
    </dsp:sp>
    <dsp:sp modelId="{A0A3EC4B-CB23-4D89-8FBC-5CCCED5A7EC0}">
      <dsp:nvSpPr>
        <dsp:cNvPr id="0" name=""/>
        <dsp:cNvSpPr/>
      </dsp:nvSpPr>
      <dsp:spPr>
        <a:xfrm rot="10800000">
          <a:off x="0" y="1705499"/>
          <a:ext cx="8075240" cy="1511047"/>
        </a:xfrm>
        <a:prstGeom prst="upArrowCallou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The list items will be marked with numbers by default:</a:t>
          </a:r>
        </a:p>
      </dsp:txBody>
      <dsp:txXfrm rot="10800000">
        <a:off x="0" y="1705499"/>
        <a:ext cx="8075240" cy="981833"/>
      </dsp:txXfrm>
    </dsp:sp>
    <dsp:sp modelId="{9AD0F0F2-4C7D-4DC8-926C-D8FC7F6157B1}">
      <dsp:nvSpPr>
        <dsp:cNvPr id="0" name=""/>
        <dsp:cNvSpPr/>
      </dsp:nvSpPr>
      <dsp:spPr>
        <a:xfrm rot="10800000">
          <a:off x="0" y="841410"/>
          <a:ext cx="8075240" cy="1032120"/>
        </a:xfrm>
        <a:prstGeom prst="upArrowCallou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List item starts with the &lt;li&gt; tag</a:t>
          </a:r>
        </a:p>
      </dsp:txBody>
      <dsp:txXfrm rot="10800000">
        <a:off x="0" y="841410"/>
        <a:ext cx="8075240" cy="670641"/>
      </dsp:txXfrm>
    </dsp:sp>
    <dsp:sp modelId="{CE122B0F-CB3A-44E3-A819-519F6F234534}">
      <dsp:nvSpPr>
        <dsp:cNvPr id="0" name=""/>
        <dsp:cNvSpPr/>
      </dsp:nvSpPr>
      <dsp:spPr>
        <a:xfrm rot="10800000">
          <a:off x="0" y="1781"/>
          <a:ext cx="8075240" cy="1020719"/>
        </a:xfrm>
        <a:prstGeom prst="upArrowCallou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Starts with the &lt;</a:t>
          </a:r>
          <a:r>
            <a:rPr lang="en-US" sz="2000" kern="1200" dirty="0" err="1">
              <a:latin typeface="Century Gothic" panose="020B0502020202020204" pitchFamily="34" charset="0"/>
            </a:rPr>
            <a:t>ol</a:t>
          </a:r>
          <a:r>
            <a:rPr lang="en-US" sz="2000" kern="1200" dirty="0">
              <a:latin typeface="Century Gothic" panose="020B0502020202020204" pitchFamily="34" charset="0"/>
            </a:rPr>
            <a:t>&gt; tag</a:t>
          </a:r>
        </a:p>
      </dsp:txBody>
      <dsp:txXfrm rot="10800000">
        <a:off x="0" y="1781"/>
        <a:ext cx="8075240" cy="663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C6BB5-2A1F-479D-9732-2DE101ACBC7E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A9D99-5405-4F34-890E-3F5145F32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37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31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- WORDPAD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63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90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- WORDPAD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78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492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897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- WORDPAD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68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838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838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7A9D99-5405-4F34-890E-3F5145F32F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417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7A9D99-5405-4F34-890E-3F5145F32F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773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adjust</a:t>
            </a:r>
            <a:r>
              <a:rPr lang="en-US" baseline="0" dirty="0"/>
              <a:t> heading size; used </a:t>
            </a:r>
            <a:r>
              <a:rPr lang="en-US" baseline="0" dirty="0" err="1"/>
              <a:t>CSS</a:t>
            </a:r>
            <a:endParaRPr lang="en-US" baseline="0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&lt;h1 style="font-size:60px;"&gt;Heading 1&lt;/h1&gt;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83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https://www.trendycrunch.com/wp-content/uploads/2017/07/Screen-Shot-2017-07-10-at-2.16.20-AM-610x337.png</a:t>
            </a:r>
          </a:p>
          <a:p>
            <a:r>
              <a:rPr lang="en-US" dirty="0"/>
              <a:t>https://www.printcnx.com/wp-content/uploads/raster.jpg</a:t>
            </a:r>
          </a:p>
          <a:p>
            <a:r>
              <a:rPr lang="en-US" dirty="0"/>
              <a:t>https://www.printcnx.com/wp-content/uploads/vector.jpg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78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http://icons.iconarchive.com/icons/morcha/browsers/48/Chrome-icon.png</a:t>
            </a:r>
          </a:p>
          <a:p>
            <a:r>
              <a:rPr lang="en-US" dirty="0"/>
              <a:t>http://icons.iconarchive.com/icons/babasse/old-school/48/mail-icon.png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37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http://icons.iconarchive.com/icons/morcha/browsers/48/Chrome-icon.png</a:t>
            </a:r>
          </a:p>
          <a:p>
            <a:r>
              <a:rPr lang="en-US" dirty="0"/>
              <a:t>http://icons.iconarchive.com/icons/babasse/old-school/48/mail-icon.png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42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7A9D99-5405-4F34-890E-3F5145F32F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71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7A9D99-5405-4F34-890E-3F5145F32F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2537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- WORDPAD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782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7A9D99-5405-4F34-890E-3F5145F32F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067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- WORDPAD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782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7A9D99-5405-4F34-890E-3F5145F32F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97228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- WORDPAD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7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- WORDPAD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782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7A9D99-5405-4F34-890E-3F5145F32F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7360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- WORDPAD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993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- WORDPAD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782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- WORDPAD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78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- WORDPAD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78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- WORDPAD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78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- WORDPAD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1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- WORDPAD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37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adjust</a:t>
            </a:r>
            <a:r>
              <a:rPr lang="en-US" baseline="0" dirty="0"/>
              <a:t> heading size; used </a:t>
            </a:r>
            <a:r>
              <a:rPr lang="en-US" baseline="0" dirty="0" err="1"/>
              <a:t>CSS</a:t>
            </a:r>
            <a:endParaRPr lang="en-US" baseline="0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&lt;h1 style="font-size:60px;"&gt;Heading 1&lt;/h1&gt;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7A9D99-5405-4F34-890E-3F5145F32F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379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- WORDPAD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7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1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Trebuchet MS" pitchFamily="34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Trebuchet MS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8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98C723">
                  <a:tint val="20000"/>
                </a:srgbClr>
              </a:solidFill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D791311-145E-4D52-9AAD-A7ACD0B7F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27191"/>
      </p:ext>
    </p:extLst>
  </p:cSld>
  <p:clrMapOvr>
    <a:masterClrMapping/>
  </p:clrMapOvr>
  <p:transition>
    <p:split orient="vert"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3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FCD20-36E2-434F-9819-0D2CB93EF64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012817"/>
      </p:ext>
    </p:extLst>
  </p:cSld>
  <p:clrMapOvr>
    <a:masterClrMapping/>
  </p:clrMapOvr>
  <p:transition>
    <p:split orient="vert"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7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14C5A-673B-4844-AB84-7FACF0F3C60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27055"/>
      </p:ext>
    </p:extLst>
  </p:cSld>
  <p:clrMapOvr>
    <a:masterClrMapping/>
  </p:clrMapOvr>
  <p:transition>
    <p:split orient="vert" dir="in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634" y="7"/>
            <a:ext cx="9156700" cy="1065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46405" y="1927231"/>
            <a:ext cx="4415367" cy="4151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4971" y="1927231"/>
            <a:ext cx="4415367" cy="4151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AFE6A-0F94-404A-897E-B66F612A163A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770522"/>
      </p:ext>
    </p:extLst>
  </p:cSld>
  <p:clrMapOvr>
    <a:masterClrMapping/>
  </p:clrMapOvr>
  <p:transition>
    <p:split orient="vert" dir="in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10464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2276872"/>
            <a:ext cx="10972800" cy="9906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23392" y="1340768"/>
            <a:ext cx="10945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71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D687-F874-492B-B20E-CC43BD6274BD}" type="slidenum">
              <a:rPr lang="en-MY" smtClean="0"/>
              <a:pPr/>
              <a:t>‹#›</a:t>
            </a:fld>
            <a:endParaRPr lang="en-MY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D687-F874-492B-B20E-CC43BD6274BD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D687-F874-492B-B20E-CC43BD6274BD}" type="slidenum">
              <a:rPr lang="en-MY" smtClean="0"/>
              <a:pPr/>
              <a:t>‹#›</a:t>
            </a:fld>
            <a:endParaRPr lang="en-MY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D687-F874-492B-B20E-CC43BD6274BD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D687-F874-492B-B20E-CC43BD6274BD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Candara" pitchFamily="34" charset="0"/>
              </a:defRPr>
            </a:lvl1pPr>
            <a:lvl2pPr>
              <a:defRPr sz="2800">
                <a:latin typeface="Candara" pitchFamily="34" charset="0"/>
              </a:defRPr>
            </a:lvl2pPr>
            <a:lvl3pPr>
              <a:defRPr sz="2400">
                <a:latin typeface="Candara" pitchFamily="34" charset="0"/>
              </a:defRPr>
            </a:lvl3pPr>
            <a:lvl4pPr>
              <a:defRPr>
                <a:latin typeface="Candara" pitchFamily="34" charset="0"/>
              </a:defRPr>
            </a:lvl4pPr>
            <a:lvl5pPr>
              <a:defRPr>
                <a:latin typeface="Candara" pitchFamily="34" charset="0"/>
              </a:defRPr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E01E4-E0E8-466F-BB31-0722FC0E9B0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898608"/>
      </p:ext>
    </p:extLst>
  </p:cSld>
  <p:clrMapOvr>
    <a:masterClrMapping/>
  </p:clrMapOvr>
  <p:transition>
    <p:split orient="vert" dir="in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9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D687-F874-492B-B20E-CC43BD6274BD}" type="slidenum">
              <a:rPr lang="en-MY" smtClean="0"/>
              <a:pPr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4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D687-F874-492B-B20E-CC43BD6274BD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D687-F874-492B-B20E-CC43BD6274BD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D687-F874-492B-B20E-CC43BD6274BD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20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EB986E-0C3C-4A60-A04E-C86FAADD9576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160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split orient="vert"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B8DB1FB-6A2A-43B8-BEEA-8ECC2BF061FE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46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split orient="vert"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3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301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1444301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7396509-2467-4F7A-BA18-7962E2B9DFB9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091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plit orient="vert"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E81784-159D-4FBB-989B-245D0589BF0B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2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split orient="vert"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9F86C-694A-453F-809B-88A578CFC9AC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021777"/>
      </p:ext>
    </p:extLst>
  </p:cSld>
  <p:clrMapOvr>
    <a:masterClrMapping/>
  </p:clrMapOvr>
  <p:transition>
    <p:split orient="vert"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F9FAF94-3940-4811-9F07-BA3EAD13A8C9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22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plit orient="vert"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3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1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45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72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5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95C4042-F5B8-40B9-AD77-88E2C5622449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75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split orient="vert"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3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1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5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45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39884" y="6408745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45"/>
            <a:ext cx="488949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F14058-3899-4C87-B54B-0F0CD903D2D7}" type="slidenum">
              <a:rPr lang="en-US">
                <a:solidFill>
                  <a:prstClr val="black"/>
                </a:solidFill>
                <a:latin typeface="Trebuchet MS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transition>
    <p:split orient="vert" dir="in"/>
  </p:transition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400" b="1" kern="1200" cap="none" spc="50">
          <a:ln w="11430"/>
          <a:solidFill>
            <a:srgbClr val="0070C0"/>
          </a:soli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Century Gothic" panose="020B0502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F949CF4-8465-41F6-96A3-7E241CEE62B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505200"/>
            <a:ext cx="7848600" cy="643880"/>
          </a:xfrm>
        </p:spPr>
        <p:txBody>
          <a:bodyPr>
            <a:normAutofit/>
          </a:bodyPr>
          <a:lstStyle/>
          <a:p>
            <a:pPr algn="ctr"/>
            <a:r>
              <a:rPr lang="en-MY" sz="3200" dirty="0">
                <a:latin typeface="Calibri" panose="020F0502020204030204" pitchFamily="34" charset="0"/>
                <a:cs typeface="Calibri" panose="020F0502020204030204" pitchFamily="34" charset="0"/>
              </a:rPr>
              <a:t>PLAIN TEXT | RICH TEXT | HYPERTEXT 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207568" y="2204864"/>
            <a:ext cx="8229600" cy="135064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BASIC WEB DEVELOPMENT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296" y="519886"/>
            <a:ext cx="3225473" cy="10353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92144" y="-68236"/>
            <a:ext cx="4666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None/>
            </a:pPr>
            <a:r>
              <a:rPr lang="en-US" sz="2400" b="1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PCT0101 BASIC COMPUTING TECHNOLOGIES</a:t>
            </a:r>
            <a:endParaRPr lang="en-MY" sz="2400" b="1" dirty="0">
              <a:solidFill>
                <a:schemeClr val="bg1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74387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 : </a:t>
            </a:r>
            <a:r>
              <a:rPr lang="en-US" dirty="0">
                <a:solidFill>
                  <a:srgbClr val="CC0066"/>
                </a:solidFill>
              </a:rPr>
              <a:t>HEADING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714481850"/>
              </p:ext>
            </p:extLst>
          </p:nvPr>
        </p:nvGraphicFramePr>
        <p:xfrm>
          <a:off x="2135560" y="1524000"/>
          <a:ext cx="8075240" cy="4713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2639617" y="6237921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ts val="500"/>
              </a:spcBef>
              <a:spcAft>
                <a:spcPts val="500"/>
              </a:spcAft>
            </a:pPr>
            <a:r>
              <a:rPr lang="en-US" dirty="0">
                <a:solidFill>
                  <a:prstClr val="black"/>
                </a:solidFill>
                <a:latin typeface="Century Gothic" panose="020B0502020202020204" pitchFamily="34" charset="0"/>
              </a:rPr>
              <a:t> Additional information about the </a:t>
            </a:r>
            <a:r>
              <a:rPr lang="en-US" u="sng" dirty="0">
                <a:solidFill>
                  <a:prstClr val="black"/>
                </a:solidFill>
                <a:latin typeface="Century Gothic" panose="020B0502020202020204" pitchFamily="34" charset="0"/>
              </a:rPr>
              <a:t>alignment</a:t>
            </a:r>
          </a:p>
        </p:txBody>
      </p:sp>
    </p:spTree>
    <p:extLst>
      <p:ext uri="{BB962C8B-B14F-4D97-AF65-F5344CB8AC3E}">
        <p14:creationId xmlns:p14="http://schemas.microsoft.com/office/powerpoint/2010/main" val="214419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E122B0F-CB3A-44E3-A819-519F6F2345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80480F3-E923-45EC-90E2-E82C960D41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A5FDF43-BAAD-4037-875A-4C769D5CC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5B3B454-2152-47A1-95E7-14F2AC496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F203F11-E0BC-4D9B-9A6D-C44514395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5815A8B-5ED5-4A56-B2D3-13A05A6DC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/>
          <p:cNvSpPr txBox="1">
            <a:spLocks/>
          </p:cNvSpPr>
          <p:nvPr/>
        </p:nvSpPr>
        <p:spPr>
          <a:xfrm>
            <a:off x="1981200" y="1772816"/>
            <a:ext cx="8435280" cy="482453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2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pt-BR" dirty="0">
                <a:solidFill>
                  <a:prstClr val="black"/>
                </a:solidFill>
              </a:rPr>
              <a:t>Apply H3  for </a:t>
            </a:r>
            <a:r>
              <a:rPr lang="pt-BR" i="1" dirty="0">
                <a:solidFill>
                  <a:srgbClr val="CC0066"/>
                </a:solidFill>
              </a:rPr>
              <a:t>Student Name : yourName </a:t>
            </a: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pt-BR" dirty="0">
                <a:solidFill>
                  <a:prstClr val="black"/>
                </a:solidFill>
              </a:rPr>
              <a:t>Apply H4 for </a:t>
            </a:r>
            <a:r>
              <a:rPr lang="pt-BR" i="1" dirty="0">
                <a:solidFill>
                  <a:srgbClr val="CC0066"/>
                </a:solidFill>
              </a:rPr>
              <a:t>Student ID : yourID</a:t>
            </a:r>
            <a:endParaRPr lang="en-US" i="1" dirty="0">
              <a:solidFill>
                <a:srgbClr val="CC0066"/>
              </a:solidFill>
            </a:endParaRP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pt-BR" dirty="0">
                <a:solidFill>
                  <a:prstClr val="black"/>
                </a:solidFill>
              </a:rPr>
              <a:t>Apply H5 for </a:t>
            </a:r>
            <a:r>
              <a:rPr lang="pt-BR" i="1" dirty="0">
                <a:solidFill>
                  <a:srgbClr val="CC0066"/>
                </a:solidFill>
              </a:rPr>
              <a:t>Group : A01/ A02</a:t>
            </a:r>
            <a:endParaRPr lang="en-US" i="1" dirty="0">
              <a:solidFill>
                <a:srgbClr val="CC0066"/>
              </a:solidFill>
            </a:endParaRP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pt-BR" dirty="0">
                <a:solidFill>
                  <a:prstClr val="black"/>
                </a:solidFill>
              </a:rPr>
              <a:t>Save and preview your output. </a:t>
            </a: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pt-BR" dirty="0">
                <a:solidFill>
                  <a:prstClr val="black"/>
                </a:solidFill>
              </a:rPr>
              <a:t>Modify your heading </a:t>
            </a:r>
          </a:p>
          <a:p>
            <a:pPr marL="603504" lvl="2" indent="0">
              <a:buClrTx/>
              <a:buNone/>
            </a:pPr>
            <a:r>
              <a:rPr lang="pt-BR" sz="3200" dirty="0">
                <a:solidFill>
                  <a:prstClr val="black"/>
                </a:solidFill>
              </a:rPr>
              <a:t>H3 : Alignment center</a:t>
            </a:r>
          </a:p>
          <a:p>
            <a:pPr marL="603504" lvl="2" indent="0">
              <a:buClrTx/>
              <a:buNone/>
            </a:pPr>
            <a:r>
              <a:rPr lang="pt-BR" sz="3200" dirty="0">
                <a:solidFill>
                  <a:prstClr val="black"/>
                </a:solidFill>
              </a:rPr>
              <a:t>H4 : Alignment right </a:t>
            </a: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404" y="45740"/>
            <a:ext cx="19431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1"/>
          <p:cNvSpPr txBox="1">
            <a:spLocks/>
          </p:cNvSpPr>
          <p:nvPr/>
        </p:nvSpPr>
        <p:spPr>
          <a:xfrm>
            <a:off x="1981200" y="980728"/>
            <a:ext cx="8435280" cy="6130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2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Clr>
                <a:srgbClr val="94C600"/>
              </a:buClr>
              <a:buNone/>
            </a:pPr>
            <a:r>
              <a:rPr lang="pt-BR" dirty="0">
                <a:solidFill>
                  <a:prstClr val="black"/>
                </a:solidFill>
              </a:rPr>
              <a:t>Apply heading for your content.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524000" y="228600"/>
            <a:ext cx="9144000" cy="9144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u="sng" dirty="0">
                <a:solidFill>
                  <a:srgbClr val="0070C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PRACTICE 4</a:t>
            </a:r>
          </a:p>
        </p:txBody>
      </p:sp>
    </p:spTree>
    <p:extLst>
      <p:ext uri="{BB962C8B-B14F-4D97-AF65-F5344CB8AC3E}">
        <p14:creationId xmlns:p14="http://schemas.microsoft.com/office/powerpoint/2010/main" val="927883903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/>
          <p:cNvSpPr txBox="1">
            <a:spLocks/>
          </p:cNvSpPr>
          <p:nvPr/>
        </p:nvSpPr>
        <p:spPr>
          <a:xfrm>
            <a:off x="1981200" y="2060848"/>
            <a:ext cx="8229600" cy="324036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2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pt-BR" dirty="0">
                <a:solidFill>
                  <a:prstClr val="black"/>
                </a:solidFill>
              </a:rPr>
              <a:t>Insert text “</a:t>
            </a:r>
            <a:r>
              <a:rPr lang="pt-BR" dirty="0">
                <a:solidFill>
                  <a:srgbClr val="CC0066"/>
                </a:solidFill>
              </a:rPr>
              <a:t>Student Information</a:t>
            </a:r>
            <a:r>
              <a:rPr lang="pt-BR" dirty="0">
                <a:solidFill>
                  <a:prstClr val="black"/>
                </a:solidFill>
              </a:rPr>
              <a:t>” as the first content for your page. Apply the biggest heading style; with alignment center.</a:t>
            </a: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pt-BR" dirty="0">
                <a:solidFill>
                  <a:prstClr val="black"/>
                </a:solidFill>
              </a:rPr>
              <a:t>Insert text “</a:t>
            </a:r>
            <a:r>
              <a:rPr lang="pt-BR" dirty="0">
                <a:solidFill>
                  <a:srgbClr val="CC0066"/>
                </a:solidFill>
              </a:rPr>
              <a:t>Foundation in Information Technology</a:t>
            </a:r>
            <a:r>
              <a:rPr lang="pt-BR" dirty="0">
                <a:solidFill>
                  <a:prstClr val="black"/>
                </a:solidFill>
              </a:rPr>
              <a:t>” as the last content for your page. Apply the smallest heading style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404" y="45740"/>
            <a:ext cx="19431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524000" y="228600"/>
            <a:ext cx="9144000" cy="9144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u="sng" dirty="0">
                <a:solidFill>
                  <a:srgbClr val="0070C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PRACTICE 5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1981200" y="980728"/>
            <a:ext cx="8435280" cy="6130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2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Clr>
                <a:srgbClr val="94C600"/>
              </a:buClr>
              <a:buNone/>
            </a:pPr>
            <a:r>
              <a:rPr lang="pt-BR" dirty="0">
                <a:solidFill>
                  <a:prstClr val="black"/>
                </a:solidFill>
              </a:rPr>
              <a:t>Apply heading for new content.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337967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 : </a:t>
            </a:r>
            <a:r>
              <a:rPr lang="en-US" dirty="0">
                <a:solidFill>
                  <a:srgbClr val="CC0066"/>
                </a:solidFill>
              </a:rPr>
              <a:t>LINE BREAK &lt;BR&gt;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203005" y="-17835"/>
            <a:ext cx="1491101" cy="797028"/>
            <a:chOff x="7679001" y="-17835"/>
            <a:chExt cx="1491101" cy="797028"/>
          </a:xfrm>
        </p:grpSpPr>
        <p:pic>
          <p:nvPicPr>
            <p:cNvPr id="1026" name="Picture 2" descr="http://icons.iconarchive.com/icons/thalita-torres/office/64/colorful-pencil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502" y="169593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7679001" y="-17835"/>
              <a:ext cx="11624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SzPct val="150000"/>
              </a:pPr>
              <a:r>
                <a:rPr lang="en-US" u="sng" dirty="0">
                  <a:solidFill>
                    <a:prstClr val="white"/>
                  </a:solidFill>
                  <a:latin typeface="Cambria" panose="02040503050406030204" pitchFamily="18" charset="0"/>
                </a:rPr>
                <a:t>REVISION 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35560" y="1524007"/>
            <a:ext cx="8075240" cy="5145361"/>
            <a:chOff x="611560" y="1524000"/>
            <a:chExt cx="8075240" cy="5145361"/>
          </a:xfrm>
        </p:grpSpPr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val="2498903095"/>
                </p:ext>
              </p:extLst>
            </p:nvPr>
          </p:nvGraphicFramePr>
          <p:xfrm>
            <a:off x="611560" y="1524000"/>
            <a:ext cx="8075240" cy="471331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7" name="Group 6"/>
            <p:cNvGrpSpPr/>
            <p:nvPr/>
          </p:nvGrpSpPr>
          <p:grpSpPr>
            <a:xfrm>
              <a:off x="611560" y="5136764"/>
              <a:ext cx="8075240" cy="1532597"/>
              <a:chOff x="0" y="3955688"/>
              <a:chExt cx="8075240" cy="78400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4324256"/>
                <a:ext cx="8075240" cy="389055"/>
              </a:xfrm>
              <a:prstGeom prst="rect">
                <a:avLst/>
              </a:prstGeom>
            </p:spPr>
            <p:style>
              <a:lnRef idx="2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TextBox 9"/>
              <p:cNvSpPr txBox="1"/>
              <p:nvPr/>
            </p:nvSpPr>
            <p:spPr>
              <a:xfrm>
                <a:off x="0" y="3955688"/>
                <a:ext cx="8075240" cy="78400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30480" rIns="170688" bIns="30480" numCol="1" spcCol="1270" anchor="ctr" anchorCtr="0">
                <a:no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691680" y="5581689"/>
              <a:ext cx="612068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000" dirty="0">
                  <a:solidFill>
                    <a:srgbClr val="009900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2000" dirty="0">
                  <a:latin typeface="Century Gothic" panose="020B0502020202020204" pitchFamily="34" charset="0"/>
                </a:rPr>
                <a:t>Introduction  to Basic Computing </a:t>
              </a:r>
              <a:endParaRPr lang="en-US" sz="2000" dirty="0">
                <a:solidFill>
                  <a:srgbClr val="009900"/>
                </a:solidFill>
                <a:latin typeface="Century Gothic" panose="020B0502020202020204" pitchFamily="34" charset="0"/>
              </a:endParaRPr>
            </a:p>
            <a:p>
              <a:pPr lvl="0"/>
              <a:r>
                <a:rPr lang="en-US" sz="2000" dirty="0">
                  <a:solidFill>
                    <a:srgbClr val="009900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2000" dirty="0">
                  <a:latin typeface="Century Gothic" panose="020B0502020202020204" pitchFamily="34" charset="0"/>
                </a:rPr>
                <a:t>PCT0101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849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845769" y="1665328"/>
            <a:ext cx="8640960" cy="1475647"/>
          </a:xfrm>
        </p:spPr>
        <p:txBody>
          <a:bodyPr>
            <a:normAutofit lnSpcReduction="10000"/>
          </a:bodyPr>
          <a:lstStyle/>
          <a:p>
            <a:pPr marL="0" indent="0">
              <a:buSzPct val="150000"/>
              <a:buNone/>
            </a:pPr>
            <a:r>
              <a:rPr lang="en-US" sz="3000" u="sng" dirty="0">
                <a:latin typeface="Consolas" panose="020B0609020204030204" pitchFamily="49" charset="0"/>
              </a:rPr>
              <a:t>Example: </a:t>
            </a:r>
          </a:p>
          <a:p>
            <a:pPr marL="0" indent="0">
              <a:buSzPct val="150000"/>
              <a:buNone/>
            </a:pPr>
            <a:r>
              <a:rPr lang="en-US" sz="3000" dirty="0">
                <a:latin typeface="Consolas" panose="020B0609020204030204" pitchFamily="49" charset="0"/>
              </a:rPr>
              <a:t>Introduction to </a:t>
            </a:r>
            <a:r>
              <a:rPr lang="en-US" sz="3000" dirty="0">
                <a:solidFill>
                  <a:srgbClr val="009900"/>
                </a:solidFill>
                <a:latin typeface="Consolas" panose="020B0609020204030204" pitchFamily="49" charset="0"/>
              </a:rPr>
              <a:t>&lt;</a:t>
            </a:r>
            <a:r>
              <a:rPr lang="en-US" sz="3000" dirty="0" err="1">
                <a:solidFill>
                  <a:srgbClr val="009900"/>
                </a:solidFill>
                <a:latin typeface="Consolas" panose="020B0609020204030204" pitchFamily="49" charset="0"/>
              </a:rPr>
              <a:t>br</a:t>
            </a:r>
            <a:r>
              <a:rPr lang="en-US" sz="3000" dirty="0">
                <a:solidFill>
                  <a:srgbClr val="009900"/>
                </a:solidFill>
                <a:latin typeface="Consolas" panose="020B0609020204030204" pitchFamily="49" charset="0"/>
              </a:rPr>
              <a:t>&gt; </a:t>
            </a:r>
            <a:r>
              <a:rPr lang="en-US" sz="3000" dirty="0">
                <a:latin typeface="Consolas" panose="020B0609020204030204" pitchFamily="49" charset="0"/>
              </a:rPr>
              <a:t>Basic Computing</a:t>
            </a:r>
            <a:r>
              <a:rPr lang="en-US" sz="3000" dirty="0">
                <a:solidFill>
                  <a:srgbClr val="009900"/>
                </a:solidFill>
                <a:latin typeface="Consolas" panose="020B0609020204030204" pitchFamily="49" charset="0"/>
              </a:rPr>
              <a:t>&lt;</a:t>
            </a:r>
            <a:r>
              <a:rPr lang="en-US" sz="3000" dirty="0" err="1">
                <a:solidFill>
                  <a:srgbClr val="009900"/>
                </a:solidFill>
                <a:latin typeface="Consolas" panose="020B0609020204030204" pitchFamily="49" charset="0"/>
              </a:rPr>
              <a:t>br</a:t>
            </a:r>
            <a:r>
              <a:rPr lang="en-US" sz="3000" dirty="0">
                <a:solidFill>
                  <a:srgbClr val="009900"/>
                </a:solidFill>
                <a:latin typeface="Consolas" panose="020B0609020204030204" pitchFamily="49" charset="0"/>
              </a:rPr>
              <a:t>&gt; </a:t>
            </a:r>
            <a:r>
              <a:rPr lang="en-US" sz="3000" dirty="0">
                <a:latin typeface="Consolas" panose="020B0609020204030204" pitchFamily="49" charset="0"/>
              </a:rPr>
              <a:t>PCT0101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FORMATTING : </a:t>
            </a:r>
            <a:r>
              <a:rPr lang="en-US" dirty="0">
                <a:solidFill>
                  <a:srgbClr val="CC0066"/>
                </a:solidFill>
              </a:rPr>
              <a:t>LINE BREAK </a:t>
            </a:r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1357316" y="16536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1357316" y="16536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446524" y="4182179"/>
            <a:ext cx="33586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Introduction to</a:t>
            </a:r>
          </a:p>
        </p:txBody>
      </p:sp>
      <p:sp>
        <p:nvSpPr>
          <p:cNvPr id="3" name="Rectangle 2"/>
          <p:cNvSpPr/>
          <p:nvPr/>
        </p:nvSpPr>
        <p:spPr>
          <a:xfrm>
            <a:off x="2783636" y="3675782"/>
            <a:ext cx="166584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OUTPUT: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46527" y="5238799"/>
            <a:ext cx="16658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PCT0101</a:t>
            </a:r>
          </a:p>
        </p:txBody>
      </p:sp>
      <p:sp>
        <p:nvSpPr>
          <p:cNvPr id="5" name="Rectangle 4"/>
          <p:cNvSpPr/>
          <p:nvPr/>
        </p:nvSpPr>
        <p:spPr>
          <a:xfrm>
            <a:off x="4419143" y="4686235"/>
            <a:ext cx="335861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Basic Computing</a:t>
            </a:r>
            <a:endParaRPr lang="ms-MY" sz="3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3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/>
          <p:cNvSpPr txBox="1">
            <a:spLocks/>
          </p:cNvSpPr>
          <p:nvPr/>
        </p:nvSpPr>
        <p:spPr>
          <a:xfrm>
            <a:off x="1775521" y="2132856"/>
            <a:ext cx="8712968" cy="424847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3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pt-BR" dirty="0">
                <a:solidFill>
                  <a:prstClr val="black"/>
                </a:solidFill>
              </a:rPr>
              <a:t>Remove </a:t>
            </a:r>
            <a:r>
              <a:rPr lang="pt-BR" u="sng" dirty="0">
                <a:solidFill>
                  <a:srgbClr val="0070C0"/>
                </a:solidFill>
              </a:rPr>
              <a:t>all heading </a:t>
            </a:r>
            <a:r>
              <a:rPr lang="pt-BR" dirty="0">
                <a:solidFill>
                  <a:prstClr val="black"/>
                </a:solidFill>
              </a:rPr>
              <a:t>tag in your document </a:t>
            </a:r>
            <a:r>
              <a:rPr lang="pt-BR" u="sng" dirty="0">
                <a:solidFill>
                  <a:srgbClr val="0070C0"/>
                </a:solidFill>
              </a:rPr>
              <a:t>EXCEPT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>
                <a:solidFill>
                  <a:prstClr val="black"/>
                </a:solidFill>
              </a:rPr>
              <a:t>for </a:t>
            </a:r>
            <a:r>
              <a:rPr lang="pt-BR" dirty="0">
                <a:solidFill>
                  <a:srgbClr val="0070C0"/>
                </a:solidFill>
              </a:rPr>
              <a:t>FIRST LINE ( CONTENT )</a:t>
            </a:r>
            <a:br>
              <a:rPr lang="pt-BR" dirty="0">
                <a:solidFill>
                  <a:srgbClr val="0070C0"/>
                </a:solidFill>
              </a:rPr>
            </a:br>
            <a:endParaRPr lang="pt-BR" dirty="0">
              <a:solidFill>
                <a:srgbClr val="0070C0"/>
              </a:solidFill>
            </a:endParaRP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pt-BR" dirty="0">
                <a:solidFill>
                  <a:prstClr val="black"/>
                </a:solidFill>
              </a:rPr>
              <a:t>Insert </a:t>
            </a:r>
            <a:r>
              <a:rPr lang="pt-BR" u="sng" dirty="0">
                <a:solidFill>
                  <a:srgbClr val="009900"/>
                </a:solidFill>
              </a:rPr>
              <a:t>line break </a:t>
            </a:r>
            <a:r>
              <a:rPr lang="pt-BR" dirty="0">
                <a:solidFill>
                  <a:prstClr val="black"/>
                </a:solidFill>
              </a:rPr>
              <a:t>after information about  </a:t>
            </a:r>
          </a:p>
          <a:p>
            <a:pPr marL="914400" lvl="1" indent="-277813">
              <a:buClrTx/>
              <a:buSzPct val="100000"/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prstClr val="black"/>
                </a:solidFill>
              </a:rPr>
              <a:t>Your Name</a:t>
            </a:r>
          </a:p>
          <a:p>
            <a:pPr marL="914400" lvl="1" indent="-277813">
              <a:buClrTx/>
              <a:buSzPct val="100000"/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prstClr val="black"/>
                </a:solidFill>
              </a:rPr>
              <a:t>Your Student ID</a:t>
            </a:r>
          </a:p>
          <a:p>
            <a:pPr marL="914400" lvl="1" indent="-277813">
              <a:buClrTx/>
              <a:buSzPct val="100000"/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prstClr val="black"/>
                </a:solidFill>
              </a:rPr>
              <a:t>Your Group </a:t>
            </a:r>
          </a:p>
          <a:p>
            <a:pPr marL="636587" lvl="1" indent="0">
              <a:buClrTx/>
              <a:buSzPct val="100000"/>
              <a:buNone/>
            </a:pPr>
            <a:endParaRPr lang="pt-BR" sz="3200" dirty="0">
              <a:solidFill>
                <a:prstClr val="black"/>
              </a:solidFill>
            </a:endParaRP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endParaRPr lang="pt-BR" dirty="0">
              <a:solidFill>
                <a:prstClr val="black"/>
              </a:solidFill>
            </a:endParaRP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endParaRPr lang="pt-BR" dirty="0">
              <a:solidFill>
                <a:prstClr val="black"/>
              </a:solidFill>
            </a:endParaRP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1981200" y="980728"/>
            <a:ext cx="8435280" cy="6130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3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Clr>
                <a:srgbClr val="94C600"/>
              </a:buClr>
              <a:buNone/>
            </a:pPr>
            <a:r>
              <a:rPr lang="pt-BR" dirty="0">
                <a:solidFill>
                  <a:prstClr val="black"/>
                </a:solidFill>
              </a:rPr>
              <a:t>Apply line break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404" y="45740"/>
            <a:ext cx="19431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24000" y="228600"/>
            <a:ext cx="9144000" cy="9144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u="sng" dirty="0">
                <a:solidFill>
                  <a:srgbClr val="0070C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PRACTICE 6</a:t>
            </a:r>
          </a:p>
        </p:txBody>
      </p:sp>
    </p:spTree>
    <p:extLst>
      <p:ext uri="{BB962C8B-B14F-4D97-AF65-F5344CB8AC3E}">
        <p14:creationId xmlns:p14="http://schemas.microsoft.com/office/powerpoint/2010/main" val="1512487390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 : </a:t>
            </a:r>
            <a:r>
              <a:rPr lang="en-US" dirty="0">
                <a:solidFill>
                  <a:srgbClr val="CC0066"/>
                </a:solidFill>
              </a:rPr>
              <a:t>PARAGRAPH BREAK &lt;P&gt;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35560" y="1524007"/>
            <a:ext cx="8075240" cy="5145361"/>
            <a:chOff x="611560" y="1524000"/>
            <a:chExt cx="8075240" cy="5145361"/>
          </a:xfrm>
        </p:grpSpPr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val="1226015994"/>
                </p:ext>
              </p:extLst>
            </p:nvPr>
          </p:nvGraphicFramePr>
          <p:xfrm>
            <a:off x="611560" y="1524000"/>
            <a:ext cx="8075240" cy="471331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7" name="Group 6"/>
            <p:cNvGrpSpPr/>
            <p:nvPr/>
          </p:nvGrpSpPr>
          <p:grpSpPr>
            <a:xfrm>
              <a:off x="611560" y="5136764"/>
              <a:ext cx="8075240" cy="1532597"/>
              <a:chOff x="0" y="3955688"/>
              <a:chExt cx="8075240" cy="78400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4324256"/>
                <a:ext cx="8075240" cy="389055"/>
              </a:xfrm>
              <a:prstGeom prst="rect">
                <a:avLst/>
              </a:prstGeom>
            </p:spPr>
            <p:style>
              <a:lnRef idx="2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TextBox 9"/>
              <p:cNvSpPr txBox="1"/>
              <p:nvPr/>
            </p:nvSpPr>
            <p:spPr>
              <a:xfrm>
                <a:off x="0" y="3955688"/>
                <a:ext cx="8075240" cy="78400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30480" rIns="170688" bIns="30480" numCol="1" spcCol="1270" anchor="ctr" anchorCtr="0">
                <a:no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2339752" y="5581689"/>
              <a:ext cx="634704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Introduction  to Basic Computing </a:t>
              </a:r>
            </a:p>
            <a:p>
              <a:endParaRPr lang="en-US" sz="2000" dirty="0">
                <a:solidFill>
                  <a:prstClr val="black"/>
                </a:solidFill>
                <a:latin typeface="Century Gothic" panose="020B0502020202020204" pitchFamily="34" charset="0"/>
              </a:endParaRPr>
            </a:p>
            <a:p>
              <a:r>
                <a:rPr lang="en-US" sz="2000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PCT0101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036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/>
          <p:cNvSpPr txBox="1">
            <a:spLocks/>
          </p:cNvSpPr>
          <p:nvPr/>
        </p:nvSpPr>
        <p:spPr>
          <a:xfrm>
            <a:off x="335360" y="1593776"/>
            <a:ext cx="11521280" cy="468052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3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Below the </a:t>
            </a:r>
            <a:r>
              <a:rPr lang="pt-BR" dirty="0">
                <a:solidFill>
                  <a:prstClr val="black"/>
                </a:solidFill>
              </a:rPr>
              <a:t>Foundation in Information Technology content</a:t>
            </a:r>
            <a:r>
              <a:rPr lang="en-US" dirty="0">
                <a:solidFill>
                  <a:prstClr val="black"/>
                </a:solidFill>
              </a:rPr>
              <a:t>, add </a:t>
            </a:r>
            <a:r>
              <a:rPr lang="pt-BR" u="sng" dirty="0">
                <a:solidFill>
                  <a:srgbClr val="009900"/>
                </a:solidFill>
              </a:rPr>
              <a:t>paragraph break </a:t>
            </a:r>
            <a:r>
              <a:rPr lang="pt-BR" u="sng" dirty="0"/>
              <a:t>(</a:t>
            </a:r>
            <a:r>
              <a:rPr lang="en-US" dirty="0">
                <a:solidFill>
                  <a:prstClr val="black"/>
                </a:solidFill>
              </a:rPr>
              <a:t>opening and closing tags) and inside of the tags put the following text</a:t>
            </a: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endParaRPr lang="en-US" dirty="0">
              <a:solidFill>
                <a:prstClr val="black"/>
              </a:solidFill>
            </a:endParaRPr>
          </a:p>
          <a:p>
            <a:pPr marL="109728" indent="0">
              <a:buClrTx/>
              <a:buSzPct val="100000"/>
              <a:buNone/>
            </a:pPr>
            <a:r>
              <a:rPr lang="en-US" sz="2800" dirty="0"/>
              <a:t>In an ever-changing, technologically dependent world, our one-year Foundation in Information Technology </a:t>
            </a:r>
            <a:r>
              <a:rPr lang="en-US" sz="2800" dirty="0" err="1"/>
              <a:t>programme</a:t>
            </a:r>
            <a:r>
              <a:rPr lang="en-US" sz="2800" dirty="0"/>
              <a:t> aims to produce students who are well-equipped with computer skills as well as mathematical and physics skills. The Foundation in Information Technology </a:t>
            </a:r>
            <a:r>
              <a:rPr lang="en-US" sz="2800" dirty="0" err="1"/>
              <a:t>programme</a:t>
            </a:r>
            <a:r>
              <a:rPr lang="en-US" sz="2800" dirty="0"/>
              <a:t> is delivered through engaging lectures and laboratory work which serve to build knowledge and help develop practical skills.</a:t>
            </a:r>
          </a:p>
          <a:p>
            <a:pPr marL="109728" indent="0">
              <a:buClrTx/>
              <a:buSzPct val="100000"/>
              <a:buNone/>
            </a:pPr>
            <a:endParaRPr lang="en-US" dirty="0"/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endParaRPr lang="pt-BR" dirty="0"/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endParaRPr lang="pt-BR" dirty="0">
              <a:solidFill>
                <a:prstClr val="black"/>
              </a:solidFill>
            </a:endParaRP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endParaRPr lang="pt-BR" dirty="0">
              <a:solidFill>
                <a:prstClr val="black"/>
              </a:solidFill>
            </a:endParaRP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1981200" y="980728"/>
            <a:ext cx="6995120" cy="6130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3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Clr>
                <a:srgbClr val="94C600"/>
              </a:buClr>
              <a:buNone/>
            </a:pPr>
            <a:r>
              <a:rPr lang="pt-BR" dirty="0">
                <a:solidFill>
                  <a:prstClr val="black"/>
                </a:solidFill>
              </a:rPr>
              <a:t>Apply paragraph break / line break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36" y="0"/>
            <a:ext cx="1218608" cy="1218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24000" y="228600"/>
            <a:ext cx="9144000" cy="9144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u="sng" dirty="0">
                <a:solidFill>
                  <a:srgbClr val="0070C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PRACTICE 7</a:t>
            </a:r>
          </a:p>
        </p:txBody>
      </p:sp>
    </p:spTree>
    <p:extLst>
      <p:ext uri="{BB962C8B-B14F-4D97-AF65-F5344CB8AC3E}">
        <p14:creationId xmlns:p14="http://schemas.microsoft.com/office/powerpoint/2010/main" val="2256073710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3392" y="533400"/>
            <a:ext cx="10945216" cy="990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FORMATTING ELEMENTS | STYLING TEXT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25670" y="1335622"/>
            <a:ext cx="61026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CC0066"/>
                </a:solidFill>
                <a:latin typeface="Calibri" panose="020F0502020204030204" pitchFamily="34" charset="0"/>
              </a:rPr>
              <a:t>Allows you to control the appearance of the text itself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1524002" y="1772816"/>
            <a:ext cx="5079163" cy="3173950"/>
          </a:xfrm>
          <a:solidFill>
            <a:srgbClr val="CCFFCC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Bold text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&lt;i&gt;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Italic text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&lt;del&gt;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Deleted text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&lt;mark&gt;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Marked text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&lt;small&gt;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Small text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180401" y="1772816"/>
            <a:ext cx="5487601" cy="3173950"/>
          </a:xfrm>
          <a:prstGeom prst="rect">
            <a:avLst/>
          </a:prstGeom>
          <a:solidFill>
            <a:srgbClr val="CC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4F81BD"/>
              </a:buClr>
              <a:buNone/>
            </a:pP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&lt;strong&gt;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Important text</a:t>
            </a:r>
          </a:p>
          <a:p>
            <a:pPr marL="0" indent="0">
              <a:buClr>
                <a:srgbClr val="4F81BD"/>
              </a:buClr>
              <a:buNone/>
            </a:pP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Emphasized text</a:t>
            </a:r>
          </a:p>
          <a:p>
            <a:pPr marL="0" indent="0">
              <a:buClr>
                <a:srgbClr val="4F81BD"/>
              </a:buClr>
              <a:buNone/>
            </a:pP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&lt;ins&gt;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Inserted text</a:t>
            </a:r>
          </a:p>
          <a:p>
            <a:pPr marL="0" indent="0">
              <a:buClr>
                <a:srgbClr val="4F81BD"/>
              </a:buClr>
              <a:buNone/>
            </a:pP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&lt;sub&gt;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Subscript text</a:t>
            </a:r>
          </a:p>
          <a:p>
            <a:pPr marL="0" indent="0">
              <a:buClr>
                <a:srgbClr val="4F81BD"/>
              </a:buClr>
              <a:buNone/>
            </a:pP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&lt;sup&gt;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Superscript text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66033" y="3789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0" y="5507482"/>
            <a:ext cx="9144000" cy="132343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Browsers display 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&lt;strong&gt;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and 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&lt;i&gt;.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However, there is a difference in the meaning of these tags: 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&lt;i&gt;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defines bold and italic text, but 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&lt;strong&gt;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means that the text is "important".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24000" y="4255348"/>
            <a:ext cx="9144000" cy="1261884"/>
          </a:xfrm>
          <a:prstGeom prst="rect">
            <a:avLst/>
          </a:prstGeom>
          <a:solidFill>
            <a:srgbClr val="FFFF99"/>
          </a:solidFill>
          <a:ln>
            <a:solidFill>
              <a:srgbClr val="FFFFC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 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PMF0101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&lt;/b&gt; &lt;del&gt;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PSP0101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&lt;/del&gt;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&lt;mark&gt;&lt;i&gt;&lt;u&gt;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MULTIMEDIA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&lt;/i&gt;&lt;/u&gt;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FUNDAMENTALS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&lt;/mark&gt;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21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5892" y="3038046"/>
            <a:ext cx="6839108" cy="990600"/>
          </a:xfrm>
        </p:spPr>
        <p:txBody>
          <a:bodyPr/>
          <a:lstStyle/>
          <a:p>
            <a:pPr algn="ctr"/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66032" y="3789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85893" y="1394636"/>
            <a:ext cx="6839108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 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PMF0101</a:t>
            </a:r>
            <a:r>
              <a:rPr lang="en-US" sz="3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&lt;/b&gt; &lt;del&gt;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PSP0101</a:t>
            </a:r>
            <a:r>
              <a:rPr lang="en-US" sz="3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&lt;/del&gt;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&lt;mark&gt;&lt;i&gt;&lt;u&gt; 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MULTIMEDIA </a:t>
            </a:r>
            <a:r>
              <a:rPr lang="en-US" sz="3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&lt;/u&gt;&lt;/i&gt;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FUNDAMENTALS </a:t>
            </a:r>
            <a:r>
              <a:rPr lang="en-US" sz="3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&lt;/mark&gt;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5520" y="3917022"/>
            <a:ext cx="65887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PMF0101</a:t>
            </a:r>
            <a:r>
              <a:rPr lang="en-US" sz="3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strike="sngStrike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PSP0101</a:t>
            </a:r>
            <a:r>
              <a:rPr lang="en-US" sz="3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5285912" y="3955122"/>
            <a:ext cx="5262979" cy="553998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000" i="1" u="sng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MULTIMEDIA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FUNDAMENTALS </a:t>
            </a:r>
            <a:endParaRPr lang="en-US" sz="3000" dirty="0">
              <a:solidFill>
                <a:prstClr val="black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667000" y="357757"/>
            <a:ext cx="6723366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>
                <a:solidFill>
                  <a:srgbClr val="1F497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965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905172"/>
              </p:ext>
            </p:extLst>
          </p:nvPr>
        </p:nvGraphicFramePr>
        <p:xfrm>
          <a:off x="1055440" y="1600200"/>
          <a:ext cx="1008112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9230816" cy="990600"/>
          </a:xfrm>
        </p:spPr>
        <p:txBody>
          <a:bodyPr/>
          <a:lstStyle/>
          <a:p>
            <a:pPr algn="ctr"/>
            <a:r>
              <a:rPr lang="en-US" dirty="0"/>
              <a:t>HYPERTEXT MARKUP LANGUAGE</a:t>
            </a:r>
            <a:endParaRPr lang="en-MY" dirty="0"/>
          </a:p>
        </p:txBody>
      </p:sp>
      <p:sp>
        <p:nvSpPr>
          <p:cNvPr id="6" name="Rectangle 5"/>
          <p:cNvSpPr/>
          <p:nvPr/>
        </p:nvSpPr>
        <p:spPr>
          <a:xfrm>
            <a:off x="8832304" y="620688"/>
            <a:ext cx="18742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cap="all" dirty="0">
                <a:solidFill>
                  <a:srgbClr val="CC0066"/>
                </a:solidFill>
                <a:latin typeface="Calibri" panose="020F0502020204030204" pitchFamily="34" charset="0"/>
                <a:ea typeface="+mj-ea"/>
                <a:cs typeface="+mj-cs"/>
              </a:rPr>
              <a:t>(HTML)</a:t>
            </a:r>
            <a:endParaRPr lang="en-US" dirty="0">
              <a:solidFill>
                <a:srgbClr val="CC006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780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404" y="45740"/>
            <a:ext cx="19431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1"/>
          <p:cNvSpPr txBox="1">
            <a:spLocks/>
          </p:cNvSpPr>
          <p:nvPr/>
        </p:nvSpPr>
        <p:spPr>
          <a:xfrm>
            <a:off x="1981200" y="2132856"/>
            <a:ext cx="8435280" cy="324036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4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u="sng" dirty="0">
                <a:solidFill>
                  <a:srgbClr val="CC0066"/>
                </a:solidFill>
              </a:rPr>
              <a:t>Bold</a:t>
            </a:r>
            <a:r>
              <a:rPr lang="pt-BR" dirty="0">
                <a:solidFill>
                  <a:srgbClr val="CC0066"/>
                </a:solidFill>
              </a:rPr>
              <a:t> </a:t>
            </a:r>
            <a:r>
              <a:rPr lang="pt-BR" dirty="0">
                <a:solidFill>
                  <a:prstClr val="black"/>
                </a:solidFill>
              </a:rPr>
              <a:t>and </a:t>
            </a:r>
            <a:r>
              <a:rPr lang="pt-BR" u="sng" dirty="0">
                <a:solidFill>
                  <a:srgbClr val="CC0066"/>
                </a:solidFill>
              </a:rPr>
              <a:t>Underline</a:t>
            </a:r>
            <a:r>
              <a:rPr lang="pt-BR" dirty="0">
                <a:solidFill>
                  <a:srgbClr val="CC0066"/>
                </a:solidFill>
              </a:rPr>
              <a:t> </a:t>
            </a:r>
            <a:r>
              <a:rPr lang="pt-BR" dirty="0">
                <a:solidFill>
                  <a:prstClr val="black"/>
                </a:solidFill>
              </a:rPr>
              <a:t>the word Student Information</a:t>
            </a:r>
            <a:endParaRPr lang="pt-BR" u="sng" dirty="0">
              <a:solidFill>
                <a:srgbClr val="CC0066"/>
              </a:solidFill>
            </a:endParaRP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pt-BR" dirty="0"/>
              <a:t> Apply </a:t>
            </a:r>
            <a:r>
              <a:rPr lang="pt-BR" u="sng" dirty="0">
                <a:solidFill>
                  <a:srgbClr val="CC0066"/>
                </a:solidFill>
              </a:rPr>
              <a:t>Italic</a:t>
            </a:r>
            <a:r>
              <a:rPr lang="pt-BR" dirty="0">
                <a:solidFill>
                  <a:prstClr val="black"/>
                </a:solidFill>
              </a:rPr>
              <a:t> style for your name</a:t>
            </a: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pt-BR" dirty="0">
                <a:solidFill>
                  <a:prstClr val="black"/>
                </a:solidFill>
              </a:rPr>
              <a:t>Apply </a:t>
            </a:r>
            <a:r>
              <a:rPr lang="pt-BR" u="sng" dirty="0">
                <a:solidFill>
                  <a:srgbClr val="CC0066"/>
                </a:solidFill>
              </a:rPr>
              <a:t>mark</a:t>
            </a:r>
            <a:r>
              <a:rPr lang="pt-BR" dirty="0">
                <a:solidFill>
                  <a:prstClr val="black"/>
                </a:solidFill>
              </a:rPr>
              <a:t> for all word Foundation </a:t>
            </a: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en-US" dirty="0"/>
              <a:t>Apply Delete for A01 (using HTML)</a:t>
            </a:r>
            <a:endParaRPr lang="pt-BR" dirty="0">
              <a:solidFill>
                <a:prstClr val="black"/>
              </a:solidFill>
            </a:endParaRP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endParaRPr lang="pt-BR" dirty="0">
              <a:solidFill>
                <a:prstClr val="black"/>
              </a:solidFill>
            </a:endParaRP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1981200" y="980728"/>
            <a:ext cx="8435280" cy="6130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4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Clr>
                <a:srgbClr val="94C600"/>
              </a:buClr>
              <a:buNone/>
            </a:pPr>
            <a:r>
              <a:rPr lang="pt-BR" dirty="0">
                <a:solidFill>
                  <a:prstClr val="black"/>
                </a:solidFill>
              </a:rPr>
              <a:t>Apply formatting - font for the text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24000" y="228600"/>
            <a:ext cx="9144000" cy="9144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u="sng" dirty="0">
                <a:solidFill>
                  <a:srgbClr val="0070C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PRACTICE 8</a:t>
            </a:r>
          </a:p>
        </p:txBody>
      </p:sp>
    </p:spTree>
    <p:extLst>
      <p:ext uri="{BB962C8B-B14F-4D97-AF65-F5344CB8AC3E}">
        <p14:creationId xmlns:p14="http://schemas.microsoft.com/office/powerpoint/2010/main" val="135986524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09800" y="3505200"/>
            <a:ext cx="7848600" cy="643880"/>
          </a:xfrm>
        </p:spPr>
        <p:txBody>
          <a:bodyPr/>
          <a:lstStyle/>
          <a:p>
            <a:pPr algn="ctr"/>
            <a:r>
              <a:rPr lang="en-US" dirty="0"/>
              <a:t>index.html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9800" y="2654424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END FIRST PAGE </a:t>
            </a:r>
          </a:p>
        </p:txBody>
      </p:sp>
    </p:spTree>
    <p:extLst>
      <p:ext uri="{BB962C8B-B14F-4D97-AF65-F5344CB8AC3E}">
        <p14:creationId xmlns:p14="http://schemas.microsoft.com/office/powerpoint/2010/main" val="783955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09800" y="3505200"/>
            <a:ext cx="7918648" cy="6438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graphics.html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9801" y="2654424"/>
            <a:ext cx="7846640" cy="990600"/>
          </a:xfrm>
        </p:spPr>
        <p:txBody>
          <a:bodyPr/>
          <a:lstStyle/>
          <a:p>
            <a:pPr algn="ctr"/>
            <a:r>
              <a:rPr lang="en-US" dirty="0"/>
              <a:t>SECOND PAGE</a:t>
            </a:r>
          </a:p>
        </p:txBody>
      </p:sp>
    </p:spTree>
    <p:extLst>
      <p:ext uri="{BB962C8B-B14F-4D97-AF65-F5344CB8AC3E}">
        <p14:creationId xmlns:p14="http://schemas.microsoft.com/office/powerpoint/2010/main" val="661993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/>
          <p:cNvSpPr txBox="1">
            <a:spLocks/>
          </p:cNvSpPr>
          <p:nvPr/>
        </p:nvSpPr>
        <p:spPr>
          <a:xfrm>
            <a:off x="1919536" y="1556792"/>
            <a:ext cx="8686800" cy="4797152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3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pt-BR" sz="3600" dirty="0"/>
              <a:t>Create </a:t>
            </a:r>
            <a:r>
              <a:rPr lang="pt-BR" sz="3600" dirty="0">
                <a:solidFill>
                  <a:schemeClr val="accent6">
                    <a:lumMod val="75000"/>
                  </a:schemeClr>
                </a:solidFill>
              </a:rPr>
              <a:t>one HTML document </a:t>
            </a:r>
            <a:r>
              <a:rPr lang="pt-BR" sz="3600" dirty="0"/>
              <a:t>with </a:t>
            </a:r>
          </a:p>
          <a:p>
            <a:pPr marL="631825" lvl="1" indent="0">
              <a:buClrTx/>
              <a:buSzPct val="100000"/>
              <a:buNone/>
            </a:pPr>
            <a:r>
              <a:rPr lang="pt-BR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&lt;html&gt;&lt;head&gt;&lt;title&gt;&lt;body&gt; </a:t>
            </a:r>
            <a:r>
              <a:rPr lang="pt-BR" sz="3600" dirty="0"/>
              <a:t>; make sure you close all tag</a:t>
            </a: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pt-BR" sz="3600" dirty="0"/>
              <a:t>Document</a:t>
            </a:r>
            <a:r>
              <a:rPr lang="pt-BR" sz="3600" dirty="0">
                <a:solidFill>
                  <a:schemeClr val="accent6">
                    <a:lumMod val="75000"/>
                  </a:schemeClr>
                </a:solidFill>
              </a:rPr>
              <a:t> TITLE</a:t>
            </a:r>
            <a:r>
              <a:rPr lang="pt-BR" sz="3600" dirty="0"/>
              <a:t> should be </a:t>
            </a:r>
            <a:r>
              <a:rPr lang="pt-BR" sz="3600" dirty="0">
                <a:solidFill>
                  <a:schemeClr val="accent6">
                    <a:lumMod val="75000"/>
                  </a:schemeClr>
                </a:solidFill>
              </a:rPr>
              <a:t>HTML Tutorial </a:t>
            </a: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en-US" sz="3600" dirty="0">
                <a:solidFill>
                  <a:prstClr val="black"/>
                </a:solidFill>
              </a:rPr>
              <a:t>Copy content from google classroom.</a:t>
            </a:r>
            <a:endParaRPr lang="pt-BR" sz="3600" dirty="0">
              <a:solidFill>
                <a:prstClr val="black"/>
              </a:solidFill>
            </a:endParaRPr>
          </a:p>
          <a:p>
            <a:pPr marL="109728" indent="0">
              <a:buClrTx/>
              <a:buSzPct val="100000"/>
              <a:buNone/>
            </a:pPr>
            <a:endParaRPr lang="pt-BR" sz="3600" dirty="0"/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2279578" y="580728"/>
            <a:ext cx="7200800" cy="6130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3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Clr>
                <a:srgbClr val="94C600"/>
              </a:buClr>
              <a:buNone/>
            </a:pPr>
            <a:r>
              <a:rPr lang="pt-BR" dirty="0">
                <a:solidFill>
                  <a:prstClr val="black"/>
                </a:solidFill>
              </a:rPr>
              <a:t>Preparing new html document 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476" y="45740"/>
            <a:ext cx="1295028" cy="129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524000" y="-171400"/>
            <a:ext cx="9144000" cy="9144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u="sng" dirty="0">
                <a:solidFill>
                  <a:srgbClr val="0070C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PRACTICE 1</a:t>
            </a:r>
          </a:p>
        </p:txBody>
      </p:sp>
    </p:spTree>
    <p:extLst>
      <p:ext uri="{BB962C8B-B14F-4D97-AF65-F5344CB8AC3E}">
        <p14:creationId xmlns:p14="http://schemas.microsoft.com/office/powerpoint/2010/main" val="349349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/>
          <p:cNvSpPr txBox="1">
            <a:spLocks/>
          </p:cNvSpPr>
          <p:nvPr/>
        </p:nvSpPr>
        <p:spPr>
          <a:xfrm>
            <a:off x="1547946" y="901851"/>
            <a:ext cx="9046820" cy="5956149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3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ClrTx/>
              <a:buSzPct val="100000"/>
              <a:buNone/>
            </a:pPr>
            <a:r>
              <a:rPr lang="en-US" sz="1600" dirty="0">
                <a:solidFill>
                  <a:prstClr val="black"/>
                </a:solidFill>
              </a:rPr>
              <a:t>The TWO (2) types of computer graphics are bitmap graphics and vector graphic. Understanding the difference between these two types helps as you create, edit, and import graphics. </a:t>
            </a:r>
          </a:p>
          <a:p>
            <a:pPr marL="109728" indent="0">
              <a:buClrTx/>
              <a:buSzPct val="100000"/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pPr marL="109728" indent="0">
              <a:buClrTx/>
              <a:buSzPct val="100000"/>
              <a:buNone/>
            </a:pPr>
            <a:r>
              <a:rPr lang="en-US" sz="1600" dirty="0">
                <a:solidFill>
                  <a:prstClr val="black"/>
                </a:solidFill>
              </a:rPr>
              <a:t>BITMAP GRAPHICS</a:t>
            </a:r>
          </a:p>
          <a:p>
            <a:pPr marL="109728" indent="0">
              <a:buClrTx/>
              <a:buSzPct val="100000"/>
              <a:buNone/>
            </a:pPr>
            <a:r>
              <a:rPr lang="en-US" sz="1600" dirty="0">
                <a:solidFill>
                  <a:prstClr val="black"/>
                </a:solidFill>
              </a:rPr>
              <a:t>Bitmap graphics are also known as raster graphics or </a:t>
            </a:r>
            <a:r>
              <a:rPr lang="en-US" sz="1600" dirty="0" err="1">
                <a:solidFill>
                  <a:prstClr val="black"/>
                </a:solidFill>
              </a:rPr>
              <a:t>pixelized</a:t>
            </a:r>
            <a:r>
              <a:rPr lang="en-US" sz="1600" dirty="0">
                <a:solidFill>
                  <a:prstClr val="black"/>
                </a:solidFill>
              </a:rPr>
              <a:t> graphics. It is derived from the words ‘bit’, which means the simplest element in which only two digits are used, and ‘map’, which is a two-dimensional matrix of these bits.</a:t>
            </a:r>
          </a:p>
          <a:p>
            <a:pPr marL="109728" indent="0">
              <a:buClrTx/>
              <a:buSzPct val="100000"/>
              <a:buNone/>
            </a:pPr>
            <a:r>
              <a:rPr lang="en-US" sz="1600" dirty="0">
                <a:solidFill>
                  <a:prstClr val="black"/>
                </a:solidFill>
              </a:rPr>
              <a:t>Bitmaps are an image format suited for creation of photo-realistic images, complex drawings and images that require fine detail</a:t>
            </a:r>
          </a:p>
          <a:p>
            <a:pPr marL="109728" indent="0">
              <a:buClrTx/>
              <a:buSzPct val="100000"/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pPr marL="109728" indent="0">
              <a:buClrTx/>
              <a:buSzPct val="100000"/>
              <a:buNone/>
            </a:pPr>
            <a:r>
              <a:rPr lang="en-US" sz="1600" dirty="0">
                <a:solidFill>
                  <a:prstClr val="black"/>
                </a:solidFill>
              </a:rPr>
              <a:t>Bitmap uses combination blocks of different colors (known as pixels) to represent an image. Each pixel is assigned a specific location and color value. Bitmap images are the most common electronic medium for continuous-tone images, such as photographs or digital paintings, because they can represent subtle gradations of shades and color by blending the pixels.</a:t>
            </a:r>
          </a:p>
          <a:p>
            <a:pPr marL="109728" indent="0">
              <a:buClrTx/>
              <a:buSzPct val="100000"/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pPr marL="109728" indent="0">
              <a:buClrTx/>
              <a:buSzPct val="100000"/>
              <a:buNone/>
            </a:pPr>
            <a:r>
              <a:rPr lang="en-US" sz="1600" dirty="0">
                <a:solidFill>
                  <a:prstClr val="black"/>
                </a:solidFill>
              </a:rPr>
              <a:t>VECTOR GRAPHICS</a:t>
            </a:r>
          </a:p>
          <a:p>
            <a:pPr marL="109728" indent="0">
              <a:buClrTx/>
              <a:buSzPct val="100000"/>
              <a:buNone/>
            </a:pPr>
            <a:r>
              <a:rPr lang="en-US" sz="1600" dirty="0">
                <a:solidFill>
                  <a:prstClr val="black"/>
                </a:solidFill>
              </a:rPr>
              <a:t>Vector graphics is the creation of digital images through a sequence of commands or mathematical statements that place lines and shapes in a given two-dimensional or three-dimensional space. In physics, a vector is a representation of both a quantity and a direction at the same time. In vector graphics, the file that results from a graphic artist's work is created and saved as a sequence of vector statements. For example, instead of containing a bit in the file for each bit of a line drawing, a vector graphic file describes a series of points to be connected. One result is a much smaller file.</a:t>
            </a:r>
          </a:p>
          <a:p>
            <a:pPr marL="109728" indent="0">
              <a:buClrTx/>
              <a:buSzPct val="100000"/>
              <a:buNone/>
            </a:pP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547946" y="-138844"/>
            <a:ext cx="9144000" cy="9144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u="sng" dirty="0">
                <a:solidFill>
                  <a:srgbClr val="0070C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05873712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 : </a:t>
            </a:r>
            <a:r>
              <a:rPr lang="en-US" dirty="0">
                <a:solidFill>
                  <a:srgbClr val="CC0066"/>
                </a:solidFill>
              </a:rPr>
              <a:t>HORIZONTAL RULES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2135560" y="1524000"/>
          <a:ext cx="8075240" cy="4713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2639616" y="6237921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ts val="500"/>
              </a:spcBef>
              <a:spcAft>
                <a:spcPts val="500"/>
              </a:spcAft>
            </a:pPr>
            <a:r>
              <a:rPr lang="en-US" dirty="0">
                <a:solidFill>
                  <a:prstClr val="black"/>
                </a:solidFill>
                <a:latin typeface="Century Gothic" panose="020B0502020202020204" pitchFamily="34" charset="0"/>
              </a:rPr>
              <a:t> Additional information about the </a:t>
            </a:r>
            <a:r>
              <a:rPr lang="en-US" u="sng" dirty="0">
                <a:solidFill>
                  <a:prstClr val="black"/>
                </a:solidFill>
                <a:latin typeface="Century Gothic" panose="020B0502020202020204" pitchFamily="34" charset="0"/>
              </a:rPr>
              <a:t>size and width</a:t>
            </a:r>
          </a:p>
        </p:txBody>
      </p:sp>
    </p:spTree>
    <p:extLst>
      <p:ext uri="{BB962C8B-B14F-4D97-AF65-F5344CB8AC3E}">
        <p14:creationId xmlns:p14="http://schemas.microsoft.com/office/powerpoint/2010/main" val="1241272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/>
          <p:cNvSpPr txBox="1">
            <a:spLocks/>
          </p:cNvSpPr>
          <p:nvPr/>
        </p:nvSpPr>
        <p:spPr>
          <a:xfrm>
            <a:off x="1524000" y="1080120"/>
            <a:ext cx="9046820" cy="5301208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3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en-US" sz="3600" dirty="0"/>
              <a:t>Create a page with a heading “</a:t>
            </a:r>
            <a:r>
              <a:rPr lang="en-US" sz="3600" dirty="0">
                <a:solidFill>
                  <a:srgbClr val="CC0066"/>
                </a:solidFill>
              </a:rPr>
              <a:t>Multimedia Element | Graphics </a:t>
            </a:r>
            <a:r>
              <a:rPr lang="en-US" sz="3600" dirty="0"/>
              <a:t>” ; </a:t>
            </a:r>
            <a:r>
              <a:rPr lang="pt-BR" sz="3600" dirty="0"/>
              <a:t>apply the </a:t>
            </a:r>
            <a:r>
              <a:rPr lang="pt-BR" sz="3600" dirty="0">
                <a:solidFill>
                  <a:schemeClr val="accent6">
                    <a:lumMod val="75000"/>
                  </a:schemeClr>
                </a:solidFill>
              </a:rPr>
              <a:t>biggest heading</a:t>
            </a:r>
            <a:r>
              <a:rPr lang="pt-BR" sz="3600" dirty="0"/>
              <a:t> and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center</a:t>
            </a:r>
            <a:r>
              <a:rPr lang="en-US" sz="3600" dirty="0"/>
              <a:t> it across the top of the page.</a:t>
            </a: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en-US" sz="3600" dirty="0"/>
              <a:t>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Emphasize </a:t>
            </a:r>
            <a:r>
              <a:rPr lang="en-US" sz="3600" dirty="0"/>
              <a:t>to the word “</a:t>
            </a:r>
            <a:r>
              <a:rPr lang="en-US" sz="3600" dirty="0">
                <a:solidFill>
                  <a:srgbClr val="CC0066"/>
                </a:solidFill>
              </a:rPr>
              <a:t>Multimedia Element</a:t>
            </a:r>
            <a:r>
              <a:rPr lang="en-US" sz="3600" dirty="0"/>
              <a:t>”</a:t>
            </a: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en-US" sz="3600" dirty="0"/>
              <a:t>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Highlight</a:t>
            </a:r>
            <a:r>
              <a:rPr lang="en-US" sz="3600" dirty="0"/>
              <a:t> the word “</a:t>
            </a:r>
            <a:r>
              <a:rPr lang="en-US" sz="3600" dirty="0">
                <a:solidFill>
                  <a:srgbClr val="CC0066"/>
                </a:solidFill>
              </a:rPr>
              <a:t>Graphics </a:t>
            </a:r>
            <a:r>
              <a:rPr lang="en-US" sz="3600" dirty="0"/>
              <a:t>" </a:t>
            </a: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en-US" sz="3600" dirty="0"/>
              <a:t>Add a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horizontal rule </a:t>
            </a:r>
            <a:r>
              <a:rPr lang="en-US" sz="3600" dirty="0"/>
              <a:t>between the heading and the content.</a:t>
            </a: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547946" y="-138844"/>
            <a:ext cx="9144000" cy="9144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u="sng" dirty="0">
                <a:solidFill>
                  <a:srgbClr val="0070C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PRACTICE 2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476" y="45740"/>
            <a:ext cx="1295028" cy="129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006097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/>
          <p:cNvSpPr txBox="1">
            <a:spLocks/>
          </p:cNvSpPr>
          <p:nvPr/>
        </p:nvSpPr>
        <p:spPr>
          <a:xfrm>
            <a:off x="1524000" y="1080120"/>
            <a:ext cx="9046820" cy="5301208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3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en-US" sz="3600" dirty="0"/>
              <a:t>Make sure you have THREE different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paragraph</a:t>
            </a:r>
            <a:r>
              <a:rPr lang="en-US" sz="3600" dirty="0"/>
              <a:t> – introduction, bitmap graphics and vector graphics.</a:t>
            </a: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en-US" sz="3600" dirty="0"/>
              <a:t>Apply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heading 3</a:t>
            </a:r>
            <a:r>
              <a:rPr lang="en-US" sz="3600" dirty="0"/>
              <a:t> for text “</a:t>
            </a:r>
            <a:r>
              <a:rPr lang="en-US" sz="3600" dirty="0">
                <a:solidFill>
                  <a:srgbClr val="CC0066"/>
                </a:solidFill>
              </a:rPr>
              <a:t>BITMAP GRAPHICS</a:t>
            </a:r>
            <a:r>
              <a:rPr lang="en-US" sz="3600" dirty="0"/>
              <a:t>” and “</a:t>
            </a:r>
            <a:r>
              <a:rPr lang="en-US" sz="3600" dirty="0">
                <a:solidFill>
                  <a:srgbClr val="CC0066"/>
                </a:solidFill>
              </a:rPr>
              <a:t>VECTOR GRAPHICS</a:t>
            </a:r>
            <a:r>
              <a:rPr lang="en-US" sz="3600" dirty="0"/>
              <a:t>”</a:t>
            </a:r>
            <a:endParaRPr lang="en-US" sz="3600" dirty="0">
              <a:solidFill>
                <a:prstClr val="black"/>
              </a:solidFill>
            </a:endParaRPr>
          </a:p>
          <a:p>
            <a:pPr marL="109728" indent="0">
              <a:buClrTx/>
              <a:buSzPct val="100000"/>
              <a:buNone/>
            </a:pPr>
            <a:endParaRPr lang="en-US" sz="36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547946" y="-138844"/>
            <a:ext cx="9144000" cy="9144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u="sng" dirty="0">
                <a:solidFill>
                  <a:srgbClr val="0070C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PRACTICE 3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476" y="45740"/>
            <a:ext cx="1295028" cy="129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439967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 : </a:t>
            </a:r>
            <a:r>
              <a:rPr lang="en-US" dirty="0">
                <a:solidFill>
                  <a:srgbClr val="CC0066"/>
                </a:solidFill>
              </a:rPr>
              <a:t>UNORDERED LIST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11568" y="1524000"/>
            <a:ext cx="8075240" cy="5159608"/>
            <a:chOff x="611560" y="1524000"/>
            <a:chExt cx="8075240" cy="5159608"/>
          </a:xfrm>
        </p:grpSpPr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val="3307366573"/>
                </p:ext>
              </p:extLst>
            </p:nvPr>
          </p:nvGraphicFramePr>
          <p:xfrm>
            <a:off x="611560" y="1524000"/>
            <a:ext cx="8075240" cy="51453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Rectangle 5"/>
            <p:cNvSpPr/>
            <p:nvPr/>
          </p:nvSpPr>
          <p:spPr>
            <a:xfrm>
              <a:off x="611560" y="5052392"/>
              <a:ext cx="3600400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009900"/>
                  </a:solidFill>
                  <a:latin typeface="Century Gothic" panose="020B0502020202020204" pitchFamily="34" charset="0"/>
                </a:rPr>
                <a:t>&lt;</a:t>
              </a:r>
              <a:r>
                <a:rPr lang="en-US" sz="2000" b="1" dirty="0" err="1">
                  <a:solidFill>
                    <a:srgbClr val="009900"/>
                  </a:solidFill>
                  <a:latin typeface="Century Gothic" panose="020B0502020202020204" pitchFamily="34" charset="0"/>
                </a:rPr>
                <a:t>ul</a:t>
              </a:r>
              <a:r>
                <a:rPr lang="en-US" sz="2000" b="1" dirty="0">
                  <a:solidFill>
                    <a:srgbClr val="009900"/>
                  </a:solidFill>
                  <a:latin typeface="Century Gothic" panose="020B0502020202020204" pitchFamily="34" charset="0"/>
                </a:rPr>
                <a:t>&gt;</a:t>
              </a:r>
            </a:p>
            <a:p>
              <a:pPr marL="231775"/>
              <a:r>
                <a:rPr lang="en-US" sz="2000" dirty="0">
                  <a:solidFill>
                    <a:srgbClr val="CC0066"/>
                  </a:solidFill>
                  <a:latin typeface="Century Gothic" panose="020B0502020202020204" pitchFamily="34" charset="0"/>
                </a:rPr>
                <a:t>&lt;li&gt; </a:t>
              </a:r>
              <a:r>
                <a:rPr lang="en-US" sz="2000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Naruto </a:t>
              </a:r>
              <a:r>
                <a:rPr lang="en-US" sz="2000" dirty="0">
                  <a:solidFill>
                    <a:srgbClr val="CC0066"/>
                  </a:solidFill>
                  <a:latin typeface="Century Gothic" panose="020B0502020202020204" pitchFamily="34" charset="0"/>
                </a:rPr>
                <a:t>&lt;/li&gt; </a:t>
              </a:r>
            </a:p>
            <a:p>
              <a:pPr marL="231775"/>
              <a:r>
                <a:rPr lang="en-US" sz="2000" dirty="0">
                  <a:solidFill>
                    <a:srgbClr val="CC0066"/>
                  </a:solidFill>
                  <a:latin typeface="Century Gothic" panose="020B0502020202020204" pitchFamily="34" charset="0"/>
                </a:rPr>
                <a:t>&lt;li&gt; </a:t>
              </a:r>
              <a:r>
                <a:rPr lang="en-US" sz="2000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One piece </a:t>
              </a:r>
              <a:r>
                <a:rPr lang="en-US" sz="2000" dirty="0">
                  <a:solidFill>
                    <a:srgbClr val="CC0066"/>
                  </a:solidFill>
                  <a:latin typeface="Century Gothic" panose="020B0502020202020204" pitchFamily="34" charset="0"/>
                </a:rPr>
                <a:t>&lt;/li&gt; </a:t>
              </a:r>
            </a:p>
            <a:p>
              <a:pPr marL="231775"/>
              <a:r>
                <a:rPr lang="en-US" sz="2000" dirty="0">
                  <a:solidFill>
                    <a:srgbClr val="CC0066"/>
                  </a:solidFill>
                  <a:latin typeface="Century Gothic" panose="020B0502020202020204" pitchFamily="34" charset="0"/>
                </a:rPr>
                <a:t>&lt;li&gt; </a:t>
              </a:r>
              <a:r>
                <a:rPr lang="en-US" sz="2000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Bleach </a:t>
              </a:r>
              <a:r>
                <a:rPr lang="en-US" sz="2000" dirty="0">
                  <a:solidFill>
                    <a:srgbClr val="CC0066"/>
                  </a:solidFill>
                  <a:latin typeface="Century Gothic" panose="020B0502020202020204" pitchFamily="34" charset="0"/>
                </a:rPr>
                <a:t>&lt;/li&gt; </a:t>
              </a:r>
            </a:p>
            <a:p>
              <a:r>
                <a:rPr lang="en-US" sz="2000" b="1" dirty="0">
                  <a:solidFill>
                    <a:srgbClr val="009900"/>
                  </a:solidFill>
                  <a:latin typeface="Century Gothic" panose="020B0502020202020204" pitchFamily="34" charset="0"/>
                </a:rPr>
                <a:t>&lt;/</a:t>
              </a:r>
              <a:r>
                <a:rPr lang="en-US" sz="2000" b="1" dirty="0" err="1">
                  <a:solidFill>
                    <a:srgbClr val="009900"/>
                  </a:solidFill>
                  <a:latin typeface="Century Gothic" panose="020B0502020202020204" pitchFamily="34" charset="0"/>
                </a:rPr>
                <a:t>ul</a:t>
              </a:r>
              <a:r>
                <a:rPr lang="en-US" sz="2000" b="1" dirty="0">
                  <a:solidFill>
                    <a:srgbClr val="009900"/>
                  </a:solidFill>
                  <a:latin typeface="Century Gothic" panose="020B0502020202020204" pitchFamily="34" charset="0"/>
                </a:rPr>
                <a:t>&gt;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6149188" y="4998904"/>
            <a:ext cx="3600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/>
            <a:endParaRPr lang="en-US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marL="574675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Naruto </a:t>
            </a:r>
            <a:endParaRPr lang="en-US" sz="2000" dirty="0">
              <a:solidFill>
                <a:srgbClr val="CC0066"/>
              </a:solidFill>
              <a:latin typeface="Century Gothic" panose="020B0502020202020204" pitchFamily="34" charset="0"/>
            </a:endParaRPr>
          </a:p>
          <a:p>
            <a:pPr marL="574675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One piece </a:t>
            </a:r>
            <a:endParaRPr lang="en-US" sz="2000" dirty="0">
              <a:solidFill>
                <a:srgbClr val="CC0066"/>
              </a:solidFill>
              <a:latin typeface="Century Gothic" panose="020B0502020202020204" pitchFamily="34" charset="0"/>
            </a:endParaRPr>
          </a:p>
          <a:p>
            <a:pPr marL="574675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Bleach </a:t>
            </a:r>
            <a:r>
              <a:rPr lang="en-US" sz="2000" dirty="0">
                <a:solidFill>
                  <a:srgbClr val="CC0066"/>
                </a:solidFill>
                <a:latin typeface="Century Gothic" panose="020B0502020202020204" pitchFamily="34" charset="0"/>
              </a:rPr>
              <a:t> </a:t>
            </a:r>
          </a:p>
          <a:p>
            <a:endParaRPr lang="en-US" sz="2000" b="1" dirty="0">
              <a:solidFill>
                <a:srgbClr val="0099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552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228600"/>
            <a:ext cx="9144000" cy="9144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dirty="0">
                <a:solidFill>
                  <a:srgbClr val="008000"/>
                </a:solidFill>
                <a:latin typeface="Berlin Sans FB" pitchFamily="34" charset="0"/>
              </a:rPr>
              <a:t>Example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1981200" y="980728"/>
            <a:ext cx="8435280" cy="6130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3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Clr>
                <a:srgbClr val="94C600"/>
              </a:buClr>
              <a:buNone/>
            </a:pPr>
            <a:r>
              <a:rPr lang="pt-BR" dirty="0">
                <a:solidFill>
                  <a:prstClr val="black"/>
                </a:solidFill>
              </a:rPr>
              <a:t>Apply unordered list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35562" y="1593778"/>
            <a:ext cx="4680520" cy="3757845"/>
            <a:chOff x="197731" y="1593776"/>
            <a:chExt cx="4680520" cy="3757845"/>
          </a:xfrm>
        </p:grpSpPr>
        <p:sp>
          <p:nvSpPr>
            <p:cNvPr id="6" name="Rectangle 5"/>
            <p:cNvSpPr/>
            <p:nvPr/>
          </p:nvSpPr>
          <p:spPr>
            <a:xfrm>
              <a:off x="197731" y="2039253"/>
              <a:ext cx="4680520" cy="33123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it-IT" sz="4000" dirty="0">
                  <a:solidFill>
                    <a:srgbClr val="0070C0"/>
                  </a:solidFill>
                  <a:latin typeface="Calibri" panose="020F0502020204030204" pitchFamily="34" charset="0"/>
                </a:rPr>
                <a:t>&lt;ul&gt;</a:t>
              </a:r>
            </a:p>
            <a:p>
              <a:r>
                <a:rPr lang="it-IT" sz="4000" dirty="0">
                  <a:solidFill>
                    <a:srgbClr val="CC0066"/>
                  </a:solidFill>
                  <a:latin typeface="Calibri" panose="020F0502020204030204" pitchFamily="34" charset="0"/>
                </a:rPr>
                <a:t>  &lt;li&gt;</a:t>
              </a:r>
              <a:r>
                <a:rPr lang="it-IT" sz="4000" dirty="0">
                  <a:latin typeface="Calibri" panose="020F0502020204030204" pitchFamily="34" charset="0"/>
                </a:rPr>
                <a:t>Trimester 1</a:t>
              </a:r>
              <a:r>
                <a:rPr lang="it-IT" sz="4000" dirty="0">
                  <a:solidFill>
                    <a:srgbClr val="CC0066"/>
                  </a:solidFill>
                  <a:latin typeface="Calibri" panose="020F0502020204030204" pitchFamily="34" charset="0"/>
                </a:rPr>
                <a:t> &lt;/li&gt; </a:t>
              </a:r>
              <a:endParaRPr lang="it-IT" sz="4000" dirty="0">
                <a:latin typeface="Calibri" panose="020F0502020204030204" pitchFamily="34" charset="0"/>
              </a:endParaRPr>
            </a:p>
            <a:p>
              <a:r>
                <a:rPr lang="it-IT" sz="4000" dirty="0">
                  <a:latin typeface="Calibri" panose="020F0502020204030204" pitchFamily="34" charset="0"/>
                </a:rPr>
                <a:t> </a:t>
              </a:r>
              <a:r>
                <a:rPr lang="it-IT" sz="4000" dirty="0">
                  <a:solidFill>
                    <a:srgbClr val="CC0066"/>
                  </a:solidFill>
                  <a:latin typeface="Calibri" panose="020F0502020204030204" pitchFamily="34" charset="0"/>
                </a:rPr>
                <a:t> &lt;li&gt;</a:t>
              </a:r>
              <a:r>
                <a:rPr lang="it-IT" sz="4000" dirty="0">
                  <a:latin typeface="Calibri" panose="020F0502020204030204" pitchFamily="34" charset="0"/>
                </a:rPr>
                <a:t>Trimester 2</a:t>
              </a:r>
              <a:r>
                <a:rPr lang="it-IT" sz="4000" dirty="0">
                  <a:solidFill>
                    <a:srgbClr val="CC0066"/>
                  </a:solidFill>
                  <a:latin typeface="Calibri" panose="020F0502020204030204" pitchFamily="34" charset="0"/>
                </a:rPr>
                <a:t> &lt;/li&gt; </a:t>
              </a:r>
              <a:endParaRPr lang="it-IT" sz="4000" dirty="0">
                <a:latin typeface="Calibri" panose="020F0502020204030204" pitchFamily="34" charset="0"/>
              </a:endParaRPr>
            </a:p>
            <a:p>
              <a:r>
                <a:rPr lang="it-IT" sz="4000" dirty="0">
                  <a:latin typeface="Calibri" panose="020F0502020204030204" pitchFamily="34" charset="0"/>
                </a:rPr>
                <a:t>  </a:t>
              </a:r>
              <a:r>
                <a:rPr lang="it-IT" sz="4000" dirty="0">
                  <a:solidFill>
                    <a:srgbClr val="CC0066"/>
                  </a:solidFill>
                  <a:latin typeface="Calibri" panose="020F0502020204030204" pitchFamily="34" charset="0"/>
                </a:rPr>
                <a:t>&lt;li&gt;</a:t>
              </a:r>
              <a:r>
                <a:rPr lang="it-IT" sz="4000" dirty="0">
                  <a:latin typeface="Calibri" panose="020F0502020204030204" pitchFamily="34" charset="0"/>
                </a:rPr>
                <a:t>Trimester 3</a:t>
              </a:r>
              <a:r>
                <a:rPr lang="it-IT" sz="4000" dirty="0">
                  <a:solidFill>
                    <a:srgbClr val="CC0066"/>
                  </a:solidFill>
                  <a:latin typeface="Calibri" panose="020F0502020204030204" pitchFamily="34" charset="0"/>
                </a:rPr>
                <a:t> &lt;/li&gt; </a:t>
              </a:r>
              <a:endParaRPr lang="it-IT" sz="4000" dirty="0">
                <a:latin typeface="Calibri" panose="020F0502020204030204" pitchFamily="34" charset="0"/>
              </a:endParaRPr>
            </a:p>
            <a:p>
              <a:r>
                <a:rPr lang="it-IT" sz="4000" dirty="0">
                  <a:solidFill>
                    <a:srgbClr val="0070C0"/>
                  </a:solidFill>
                  <a:latin typeface="Calibri" panose="020F0502020204030204" pitchFamily="34" charset="0"/>
                </a:rPr>
                <a:t>&lt;/ul&gt;</a:t>
              </a:r>
              <a:endParaRPr lang="en-MY" sz="4000" dirty="0">
                <a:solidFill>
                  <a:srgbClr val="0070C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Content Placeholder 1"/>
            <p:cNvSpPr txBox="1">
              <a:spLocks/>
            </p:cNvSpPr>
            <p:nvPr/>
          </p:nvSpPr>
          <p:spPr>
            <a:xfrm>
              <a:off x="203565" y="1593776"/>
              <a:ext cx="4674686" cy="613048"/>
            </a:xfrm>
            <a:prstGeom prst="rect">
              <a:avLst/>
            </a:prstGeom>
            <a:solidFill>
              <a:schemeClr val="accent3"/>
            </a:solidFill>
          </p:spPr>
          <p:txBody>
            <a:bodyPr vert="horz">
              <a:normAutofit/>
            </a:bodyPr>
            <a:lstStyle>
              <a:lvl1pPr marL="365760" indent="-256032" algn="l" rtl="0" eaLnBrk="1" latinLnBrk="0" hangingPunct="1"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ct val="150000"/>
                <a:buFontTx/>
                <a:buBlip>
                  <a:blip r:embed="rId3"/>
                </a:buBlip>
                <a:defRPr kumimoji="0" sz="32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621792" indent="-228600" algn="l" rtl="0" eaLnBrk="1" latinLnBrk="0" hangingPunct="1">
                <a:spcBef>
                  <a:spcPts val="324"/>
                </a:spcBef>
                <a:buClr>
                  <a:schemeClr val="accent1"/>
                </a:buClr>
                <a:buFont typeface="Verdana"/>
                <a:buChar char="◦"/>
                <a:defRPr kumimoji="0" sz="2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859536" indent="-228600" algn="l" rtl="0" eaLnBrk="1" latinLnBrk="0" hangingPunct="1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/>
                <a:buChar char=""/>
                <a:defRPr kumimoji="0" sz="21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143000" indent="-228600" algn="l" rtl="0" eaLnBrk="1" latinLnBrk="0" hangingPunct="1">
                <a:spcBef>
                  <a:spcPts val="350"/>
                </a:spcBef>
                <a:buClr>
                  <a:schemeClr val="accent2"/>
                </a:buClr>
                <a:buFont typeface="Wingdings 2"/>
                <a:buChar char=""/>
                <a:defRPr kumimoji="0" sz="19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ts val="350"/>
                </a:spcBef>
                <a:buClr>
                  <a:schemeClr val="accent2"/>
                </a:buClr>
                <a:buFont typeface="Wingdings 2"/>
                <a:buChar char=""/>
                <a:defRPr kumimoji="0"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1600200" indent="-228600" algn="l" rtl="0" eaLnBrk="1" latinLnBrk="0" hangingPunct="1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800" indent="-228600" algn="l" rtl="0" eaLnBrk="1" latinLnBrk="0" hangingPunct="1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57400" indent="-228600" algn="l" rtl="0" eaLnBrk="1" latinLnBrk="0" hangingPunct="1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228600" algn="l" rtl="0" eaLnBrk="1" latinLnBrk="0" hangingPunct="1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109728" indent="0" algn="ctr">
                <a:buClr>
                  <a:srgbClr val="94C600"/>
                </a:buClr>
                <a:buNone/>
              </a:pPr>
              <a:r>
                <a:rPr lang="pt-BR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HTML CODE</a:t>
              </a:r>
              <a:endPara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900819" y="1593776"/>
            <a:ext cx="3515662" cy="3757844"/>
            <a:chOff x="4962989" y="1593776"/>
            <a:chExt cx="3515662" cy="3757844"/>
          </a:xfrm>
        </p:grpSpPr>
        <p:sp>
          <p:nvSpPr>
            <p:cNvPr id="5" name="Rectangle 4"/>
            <p:cNvSpPr/>
            <p:nvPr/>
          </p:nvSpPr>
          <p:spPr>
            <a:xfrm>
              <a:off x="4962989" y="2061827"/>
              <a:ext cx="3515662" cy="328979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it-IT" sz="4000" dirty="0">
                  <a:latin typeface="Calibri" panose="020F0502020204030204" pitchFamily="34" charset="0"/>
                </a:rPr>
                <a:t>Trimester 1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it-IT" sz="4000" dirty="0">
                  <a:latin typeface="Calibri" panose="020F0502020204030204" pitchFamily="34" charset="0"/>
                </a:rPr>
                <a:t>Trimester 2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it-IT" sz="4000" dirty="0">
                  <a:latin typeface="Calibri" panose="020F0502020204030204" pitchFamily="34" charset="0"/>
                </a:rPr>
                <a:t>Trimester 3</a:t>
              </a:r>
              <a:endParaRPr lang="en-MY" sz="4000" dirty="0">
                <a:latin typeface="Calibri" panose="020F0502020204030204" pitchFamily="34" charset="0"/>
              </a:endParaRPr>
            </a:p>
          </p:txBody>
        </p:sp>
        <p:sp>
          <p:nvSpPr>
            <p:cNvPr id="9" name="Content Placeholder 1"/>
            <p:cNvSpPr txBox="1">
              <a:spLocks/>
            </p:cNvSpPr>
            <p:nvPr/>
          </p:nvSpPr>
          <p:spPr>
            <a:xfrm>
              <a:off x="4962989" y="1593776"/>
              <a:ext cx="3515662" cy="613048"/>
            </a:xfrm>
            <a:prstGeom prst="rect">
              <a:avLst/>
            </a:prstGeom>
            <a:solidFill>
              <a:schemeClr val="accent3"/>
            </a:solidFill>
          </p:spPr>
          <p:txBody>
            <a:bodyPr vert="horz">
              <a:normAutofit/>
            </a:bodyPr>
            <a:lstStyle>
              <a:lvl1pPr marL="365760" indent="-256032" algn="l" rtl="0" eaLnBrk="1" latinLnBrk="0" hangingPunct="1"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ct val="150000"/>
                <a:buFontTx/>
                <a:buBlip>
                  <a:blip r:embed="rId3"/>
                </a:buBlip>
                <a:defRPr kumimoji="0" sz="32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621792" indent="-228600" algn="l" rtl="0" eaLnBrk="1" latinLnBrk="0" hangingPunct="1">
                <a:spcBef>
                  <a:spcPts val="324"/>
                </a:spcBef>
                <a:buClr>
                  <a:schemeClr val="accent1"/>
                </a:buClr>
                <a:buFont typeface="Verdana"/>
                <a:buChar char="◦"/>
                <a:defRPr kumimoji="0" sz="2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859536" indent="-228600" algn="l" rtl="0" eaLnBrk="1" latinLnBrk="0" hangingPunct="1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/>
                <a:buChar char=""/>
                <a:defRPr kumimoji="0" sz="21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143000" indent="-228600" algn="l" rtl="0" eaLnBrk="1" latinLnBrk="0" hangingPunct="1">
                <a:spcBef>
                  <a:spcPts val="350"/>
                </a:spcBef>
                <a:buClr>
                  <a:schemeClr val="accent2"/>
                </a:buClr>
                <a:buFont typeface="Wingdings 2"/>
                <a:buChar char=""/>
                <a:defRPr kumimoji="0" sz="19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ts val="350"/>
                </a:spcBef>
                <a:buClr>
                  <a:schemeClr val="accent2"/>
                </a:buClr>
                <a:buFont typeface="Wingdings 2"/>
                <a:buChar char=""/>
                <a:defRPr kumimoji="0"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1600200" indent="-228600" algn="l" rtl="0" eaLnBrk="1" latinLnBrk="0" hangingPunct="1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800" indent="-228600" algn="l" rtl="0" eaLnBrk="1" latinLnBrk="0" hangingPunct="1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57400" indent="-228600" algn="l" rtl="0" eaLnBrk="1" latinLnBrk="0" hangingPunct="1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228600" algn="l" rtl="0" eaLnBrk="1" latinLnBrk="0" hangingPunct="1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109728" indent="0" algn="ctr">
                <a:buClr>
                  <a:srgbClr val="94C600"/>
                </a:buClr>
                <a:buNone/>
              </a:pPr>
              <a:r>
                <a:rPr lang="pt-BR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OUTPUT </a:t>
              </a:r>
              <a:endPara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004734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75520" y="3131411"/>
            <a:ext cx="8229600" cy="914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&lt;</a:t>
            </a:r>
            <a:r>
              <a:rPr lang="en-US" dirty="0" err="1">
                <a:solidFill>
                  <a:srgbClr val="CC0066"/>
                </a:solidFill>
                <a:latin typeface="Century Gothic" panose="020B0502020202020204" pitchFamily="34" charset="0"/>
              </a:rPr>
              <a:t>tagname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entury Gothic" panose="020B0502020202020204" pitchFamily="34" charset="0"/>
              </a:rPr>
              <a:t>content 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&lt;/</a:t>
            </a:r>
            <a:r>
              <a:rPr lang="en-US" dirty="0" err="1">
                <a:solidFill>
                  <a:srgbClr val="CC0066"/>
                </a:solidFill>
                <a:latin typeface="Century Gothic" panose="020B0502020202020204" pitchFamily="34" charset="0"/>
              </a:rPr>
              <a:t>tagname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&gt;</a:t>
            </a:r>
            <a:endParaRPr lang="en-MY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 ANATOMY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80365" y="4874560"/>
            <a:ext cx="281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start/opening tag</a:t>
            </a:r>
            <a:endParaRPr lang="en-MY" sz="2400" dirty="0"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48880" y="4976246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end/closing tag</a:t>
            </a:r>
            <a:endParaRPr lang="en-MY" sz="2400" dirty="0">
              <a:latin typeface="Century Gothic" panose="020B0502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8112224" y="3918003"/>
            <a:ext cx="742872" cy="1080706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982304" y="3861055"/>
            <a:ext cx="504056" cy="1009853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38908" y="5699657"/>
            <a:ext cx="9302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CC0066"/>
                </a:solidFill>
                <a:latin typeface="Calibri" panose="020F0502020204030204" pitchFamily="34" charset="0"/>
                <a:ea typeface="+mj-ea"/>
                <a:cs typeface="+mj-cs"/>
              </a:rPr>
              <a:t>HTML TAG </a:t>
            </a:r>
            <a:r>
              <a:rPr lang="en-US" sz="2800" dirty="0">
                <a:solidFill>
                  <a:srgbClr val="CC0066"/>
                </a:solidFill>
                <a:latin typeface="Calibri" panose="020F0502020204030204" pitchFamily="34" charset="0"/>
                <a:ea typeface="+mj-ea"/>
                <a:cs typeface="+mj-cs"/>
                <a:sym typeface="Wingdings" panose="05000000000000000000" pitchFamily="2" charset="2"/>
              </a:rPr>
              <a:t> </a:t>
            </a:r>
            <a:r>
              <a:rPr lang="en-US" sz="2800" dirty="0">
                <a:solidFill>
                  <a:srgbClr val="CC0066"/>
                </a:solidFill>
                <a:latin typeface="Calibri" panose="020F0502020204030204" pitchFamily="34" charset="0"/>
                <a:ea typeface="+mj-ea"/>
                <a:cs typeface="+mj-cs"/>
              </a:rPr>
              <a:t>element names surrounded by angle brackets &lt;&gt;</a:t>
            </a:r>
            <a:endParaRPr lang="en-US" sz="1100" dirty="0">
              <a:solidFill>
                <a:srgbClr val="CC0066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314BFA-D2A5-46BF-A0A0-05C7FA8F7D6B}"/>
              </a:ext>
            </a:extLst>
          </p:cNvPr>
          <p:cNvCxnSpPr/>
          <p:nvPr/>
        </p:nvCxnSpPr>
        <p:spPr>
          <a:xfrm flipV="1">
            <a:off x="3287688" y="2492896"/>
            <a:ext cx="0" cy="79208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4FD793-8A3B-4BFD-B836-2685B06BB661}"/>
              </a:ext>
            </a:extLst>
          </p:cNvPr>
          <p:cNvCxnSpPr/>
          <p:nvPr/>
        </p:nvCxnSpPr>
        <p:spPr>
          <a:xfrm flipV="1">
            <a:off x="8040216" y="2492896"/>
            <a:ext cx="0" cy="79208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3C60B3-A938-466E-9E5E-BE8D1A5C04E6}"/>
              </a:ext>
            </a:extLst>
          </p:cNvPr>
          <p:cNvCxnSpPr>
            <a:cxnSpLocks/>
          </p:cNvCxnSpPr>
          <p:nvPr/>
        </p:nvCxnSpPr>
        <p:spPr>
          <a:xfrm flipH="1">
            <a:off x="3287688" y="2521158"/>
            <a:ext cx="4752528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394A9C-35A2-4CED-89A4-7B2EE2710D7A}"/>
              </a:ext>
            </a:extLst>
          </p:cNvPr>
          <p:cNvCxnSpPr/>
          <p:nvPr/>
        </p:nvCxnSpPr>
        <p:spPr>
          <a:xfrm flipV="1">
            <a:off x="5519936" y="2127136"/>
            <a:ext cx="0" cy="36576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CEC69EE-DDE2-47AB-B27A-E29C2A9F0D1C}"/>
              </a:ext>
            </a:extLst>
          </p:cNvPr>
          <p:cNvSpPr txBox="1"/>
          <p:nvPr/>
        </p:nvSpPr>
        <p:spPr>
          <a:xfrm>
            <a:off x="4536880" y="1529703"/>
            <a:ext cx="2254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66"/>
                </a:solidFill>
                <a:latin typeface="Century Gothic" panose="020B0502020202020204" pitchFamily="34" charset="0"/>
              </a:rPr>
              <a:t>element</a:t>
            </a:r>
            <a:endParaRPr lang="en-MY" sz="4000" dirty="0">
              <a:solidFill>
                <a:srgbClr val="FF00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9" grpId="0"/>
      <p:bldP spid="10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 : </a:t>
            </a:r>
            <a:r>
              <a:rPr lang="en-US" dirty="0">
                <a:solidFill>
                  <a:srgbClr val="CC0066"/>
                </a:solidFill>
              </a:rPr>
              <a:t>ORDERED LIST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11568" y="1524000"/>
            <a:ext cx="8075240" cy="5159608"/>
            <a:chOff x="611560" y="1524000"/>
            <a:chExt cx="8075240" cy="5159608"/>
          </a:xfrm>
        </p:grpSpPr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val="185144587"/>
                </p:ext>
              </p:extLst>
            </p:nvPr>
          </p:nvGraphicFramePr>
          <p:xfrm>
            <a:off x="611560" y="1524000"/>
            <a:ext cx="8075240" cy="51453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Rectangle 5"/>
            <p:cNvSpPr/>
            <p:nvPr/>
          </p:nvSpPr>
          <p:spPr>
            <a:xfrm>
              <a:off x="611560" y="5052392"/>
              <a:ext cx="3600400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009900"/>
                  </a:solidFill>
                  <a:latin typeface="Century Gothic" panose="020B0502020202020204" pitchFamily="34" charset="0"/>
                </a:rPr>
                <a:t>&lt;</a:t>
              </a:r>
              <a:r>
                <a:rPr lang="en-US" sz="2000" b="1" dirty="0" err="1">
                  <a:solidFill>
                    <a:srgbClr val="009900"/>
                  </a:solidFill>
                  <a:latin typeface="Century Gothic" panose="020B0502020202020204" pitchFamily="34" charset="0"/>
                </a:rPr>
                <a:t>ol</a:t>
              </a:r>
              <a:r>
                <a:rPr lang="en-US" sz="2000" b="1" dirty="0">
                  <a:solidFill>
                    <a:srgbClr val="009900"/>
                  </a:solidFill>
                  <a:latin typeface="Century Gothic" panose="020B0502020202020204" pitchFamily="34" charset="0"/>
                </a:rPr>
                <a:t>&gt;</a:t>
              </a:r>
            </a:p>
            <a:p>
              <a:pPr marL="231775"/>
              <a:r>
                <a:rPr lang="en-US" sz="2000" dirty="0">
                  <a:solidFill>
                    <a:srgbClr val="CC0066"/>
                  </a:solidFill>
                  <a:latin typeface="Century Gothic" panose="020B0502020202020204" pitchFamily="34" charset="0"/>
                </a:rPr>
                <a:t>&lt;li&gt; </a:t>
              </a:r>
              <a:r>
                <a:rPr lang="en-US" sz="2000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Naruto </a:t>
              </a:r>
              <a:r>
                <a:rPr lang="en-US" sz="2000" dirty="0">
                  <a:solidFill>
                    <a:srgbClr val="CC0066"/>
                  </a:solidFill>
                  <a:latin typeface="Century Gothic" panose="020B0502020202020204" pitchFamily="34" charset="0"/>
                </a:rPr>
                <a:t>&lt;/li&gt; </a:t>
              </a:r>
            </a:p>
            <a:p>
              <a:pPr marL="231775"/>
              <a:r>
                <a:rPr lang="en-US" sz="2000" dirty="0">
                  <a:solidFill>
                    <a:srgbClr val="CC0066"/>
                  </a:solidFill>
                  <a:latin typeface="Century Gothic" panose="020B0502020202020204" pitchFamily="34" charset="0"/>
                </a:rPr>
                <a:t>&lt;li&gt; </a:t>
              </a:r>
              <a:r>
                <a:rPr lang="en-US" sz="2000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One piece </a:t>
              </a:r>
              <a:r>
                <a:rPr lang="en-US" sz="2000" dirty="0">
                  <a:solidFill>
                    <a:srgbClr val="CC0066"/>
                  </a:solidFill>
                  <a:latin typeface="Century Gothic" panose="020B0502020202020204" pitchFamily="34" charset="0"/>
                </a:rPr>
                <a:t>&lt;/li&gt; </a:t>
              </a:r>
            </a:p>
            <a:p>
              <a:pPr marL="231775"/>
              <a:r>
                <a:rPr lang="en-US" sz="2000" dirty="0">
                  <a:solidFill>
                    <a:srgbClr val="CC0066"/>
                  </a:solidFill>
                  <a:latin typeface="Century Gothic" panose="020B0502020202020204" pitchFamily="34" charset="0"/>
                </a:rPr>
                <a:t>&lt;li&gt; </a:t>
              </a:r>
              <a:r>
                <a:rPr lang="en-US" sz="2000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Bleach </a:t>
              </a:r>
              <a:r>
                <a:rPr lang="en-US" sz="2000" dirty="0">
                  <a:solidFill>
                    <a:srgbClr val="CC0066"/>
                  </a:solidFill>
                  <a:latin typeface="Century Gothic" panose="020B0502020202020204" pitchFamily="34" charset="0"/>
                </a:rPr>
                <a:t>&lt;/li&gt; </a:t>
              </a:r>
            </a:p>
            <a:p>
              <a:r>
                <a:rPr lang="en-US" sz="2000" b="1" dirty="0">
                  <a:solidFill>
                    <a:srgbClr val="009900"/>
                  </a:solidFill>
                  <a:latin typeface="Century Gothic" panose="020B0502020202020204" pitchFamily="34" charset="0"/>
                </a:rPr>
                <a:t>&lt;/</a:t>
              </a:r>
              <a:r>
                <a:rPr lang="en-US" sz="2000" b="1" dirty="0" err="1">
                  <a:solidFill>
                    <a:srgbClr val="009900"/>
                  </a:solidFill>
                  <a:latin typeface="Century Gothic" panose="020B0502020202020204" pitchFamily="34" charset="0"/>
                </a:rPr>
                <a:t>ol</a:t>
              </a:r>
              <a:r>
                <a:rPr lang="en-US" sz="2000" b="1" dirty="0">
                  <a:solidFill>
                    <a:srgbClr val="009900"/>
                  </a:solidFill>
                  <a:latin typeface="Century Gothic" panose="020B0502020202020204" pitchFamily="34" charset="0"/>
                </a:rPr>
                <a:t>&gt;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6149188" y="4998904"/>
            <a:ext cx="3600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/>
            <a:endParaRPr lang="en-US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marL="688975" indent="-457200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Naruto </a:t>
            </a:r>
            <a:endParaRPr lang="en-US" sz="2000" dirty="0">
              <a:solidFill>
                <a:srgbClr val="CC0066"/>
              </a:solidFill>
              <a:latin typeface="Century Gothic" panose="020B0502020202020204" pitchFamily="34" charset="0"/>
            </a:endParaRPr>
          </a:p>
          <a:p>
            <a:pPr marL="688975" indent="-457200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One piece </a:t>
            </a:r>
            <a:endParaRPr lang="en-US" sz="2000" dirty="0">
              <a:solidFill>
                <a:srgbClr val="CC0066"/>
              </a:solidFill>
              <a:latin typeface="Century Gothic" panose="020B0502020202020204" pitchFamily="34" charset="0"/>
            </a:endParaRPr>
          </a:p>
          <a:p>
            <a:pPr marL="688975" indent="-457200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Bleach </a:t>
            </a:r>
            <a:r>
              <a:rPr lang="en-US" sz="2000" dirty="0">
                <a:solidFill>
                  <a:srgbClr val="CC0066"/>
                </a:solidFill>
                <a:latin typeface="Century Gothic" panose="020B0502020202020204" pitchFamily="34" charset="0"/>
              </a:rPr>
              <a:t> </a:t>
            </a:r>
          </a:p>
          <a:p>
            <a:endParaRPr lang="en-US" sz="2000" b="1" dirty="0">
              <a:solidFill>
                <a:srgbClr val="0099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54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 : </a:t>
            </a:r>
            <a:r>
              <a:rPr lang="en-US" dirty="0">
                <a:solidFill>
                  <a:srgbClr val="CC0066"/>
                </a:solidFill>
              </a:rPr>
              <a:t>ORDERED LIST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248484350"/>
              </p:ext>
            </p:extLst>
          </p:nvPr>
        </p:nvGraphicFramePr>
        <p:xfrm>
          <a:off x="2111568" y="1524000"/>
          <a:ext cx="8075240" cy="536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7513" y="2268807"/>
            <a:ext cx="6276975" cy="24193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341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/>
          <p:cNvSpPr txBox="1">
            <a:spLocks/>
          </p:cNvSpPr>
          <p:nvPr/>
        </p:nvSpPr>
        <p:spPr>
          <a:xfrm>
            <a:off x="2207568" y="1080120"/>
            <a:ext cx="8064896" cy="2780928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3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ClrTx/>
              <a:buSzPct val="100000"/>
              <a:buNone/>
            </a:pPr>
            <a:r>
              <a:rPr lang="pt-BR" sz="3600" dirty="0"/>
              <a:t>Apply </a:t>
            </a:r>
            <a:r>
              <a:rPr lang="pt-BR" sz="3600" dirty="0">
                <a:solidFill>
                  <a:schemeClr val="accent6">
                    <a:lumMod val="75000"/>
                  </a:schemeClr>
                </a:solidFill>
              </a:rPr>
              <a:t>ordered list </a:t>
            </a:r>
            <a:r>
              <a:rPr lang="pt-BR" sz="3600" dirty="0"/>
              <a:t>for content below</a:t>
            </a:r>
          </a:p>
          <a:p>
            <a:pPr marL="800100" lvl="1" indent="-342900"/>
            <a:r>
              <a:rPr lang="en-US" sz="3200" dirty="0"/>
              <a:t>creation of photo-realistic images</a:t>
            </a:r>
          </a:p>
          <a:p>
            <a:pPr marL="800100" lvl="1" indent="-342900"/>
            <a:r>
              <a:rPr lang="en-US" sz="3200" dirty="0"/>
              <a:t>complex drawings</a:t>
            </a:r>
          </a:p>
          <a:p>
            <a:pPr marL="800100" lvl="1" indent="-342900"/>
            <a:r>
              <a:rPr lang="en-US" sz="3200" dirty="0"/>
              <a:t>images that require fine detail</a:t>
            </a: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endParaRPr lang="en-US" sz="3600" dirty="0"/>
          </a:p>
          <a:p>
            <a:pPr marL="109728" indent="0">
              <a:buClrTx/>
              <a:buSzPct val="100000"/>
              <a:buNone/>
            </a:pPr>
            <a:endParaRPr lang="en-US" sz="36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547946" y="-138844"/>
            <a:ext cx="9144000" cy="9144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u="sng" dirty="0">
                <a:solidFill>
                  <a:srgbClr val="0070C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PRACTICE 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15619"/>
          <a:stretch/>
        </p:blipFill>
        <p:spPr>
          <a:xfrm>
            <a:off x="3863752" y="3573017"/>
            <a:ext cx="3786150" cy="29642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476" y="45740"/>
            <a:ext cx="1295028" cy="129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176616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 : </a:t>
            </a:r>
            <a:r>
              <a:rPr lang="en-US" dirty="0">
                <a:solidFill>
                  <a:srgbClr val="CC0066"/>
                </a:solidFill>
              </a:rPr>
              <a:t>IMAGES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456885016"/>
              </p:ext>
            </p:extLst>
          </p:nvPr>
        </p:nvGraphicFramePr>
        <p:xfrm>
          <a:off x="2063857" y="1395448"/>
          <a:ext cx="8075240" cy="5373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2063857" y="5445225"/>
            <a:ext cx="41546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rgbClr val="CC0066"/>
                </a:solidFill>
                <a:latin typeface="Century Gothic" panose="020B0502020202020204" pitchFamily="34" charset="0"/>
              </a:rPr>
              <a:t>&lt; img </a:t>
            </a:r>
          </a:p>
          <a:p>
            <a:r>
              <a:rPr lang="it-IT" sz="2000" dirty="0">
                <a:solidFill>
                  <a:srgbClr val="009900"/>
                </a:solidFill>
                <a:latin typeface="Century Gothic" panose="020B0502020202020204" pitchFamily="34" charset="0"/>
              </a:rPr>
              <a:t>   src = </a:t>
            </a:r>
            <a:r>
              <a:rPr lang="it-IT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image1.png </a:t>
            </a:r>
          </a:p>
          <a:p>
            <a:r>
              <a:rPr lang="it-IT" sz="2000" dirty="0">
                <a:solidFill>
                  <a:srgbClr val="CC00FF"/>
                </a:solidFill>
                <a:latin typeface="Century Gothic" panose="020B0502020202020204" pitchFamily="34" charset="0"/>
              </a:rPr>
              <a:t>       alt =</a:t>
            </a:r>
            <a:r>
              <a:rPr lang="it-IT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 compas </a:t>
            </a:r>
          </a:p>
          <a:p>
            <a:r>
              <a:rPr lang="it-IT" sz="2000" dirty="0">
                <a:solidFill>
                  <a:srgbClr val="CC0066"/>
                </a:solidFill>
                <a:latin typeface="Century Gothic" panose="020B0502020202020204" pitchFamily="34" charset="0"/>
              </a:rPr>
              <a:t> &gt;</a:t>
            </a:r>
            <a:endParaRPr lang="en-MY" sz="2000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2" descr="Compass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5320950"/>
            <a:ext cx="1478938" cy="14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837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 : </a:t>
            </a:r>
            <a:r>
              <a:rPr lang="en-US" dirty="0">
                <a:solidFill>
                  <a:srgbClr val="CC0066"/>
                </a:solidFill>
              </a:rPr>
              <a:t>IMAGES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033092419"/>
              </p:ext>
            </p:extLst>
          </p:nvPr>
        </p:nvGraphicFramePr>
        <p:xfrm>
          <a:off x="2111568" y="1440160"/>
          <a:ext cx="8075240" cy="5373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2117724" y="5445225"/>
            <a:ext cx="80107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rgbClr val="CC0066"/>
                </a:solidFill>
                <a:latin typeface="Century Gothic" panose="020B0502020202020204" pitchFamily="34" charset="0"/>
              </a:rPr>
              <a:t>&lt; img </a:t>
            </a:r>
            <a:r>
              <a:rPr lang="it-IT" sz="2000" dirty="0">
                <a:solidFill>
                  <a:srgbClr val="009900"/>
                </a:solidFill>
                <a:latin typeface="Century Gothic" panose="020B0502020202020204" pitchFamily="34" charset="0"/>
              </a:rPr>
              <a:t>   src = </a:t>
            </a:r>
            <a:r>
              <a:rPr lang="it-IT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image1.png </a:t>
            </a:r>
            <a:r>
              <a:rPr lang="it-IT" sz="2000" dirty="0">
                <a:solidFill>
                  <a:srgbClr val="CC00FF"/>
                </a:solidFill>
                <a:latin typeface="Century Gothic" panose="020B0502020202020204" pitchFamily="34" charset="0"/>
              </a:rPr>
              <a:t> alt =</a:t>
            </a:r>
            <a:r>
              <a:rPr lang="it-IT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 compas </a:t>
            </a:r>
            <a:endParaRPr lang="it-IT" sz="20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it-IT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width</a:t>
            </a:r>
            <a:r>
              <a:rPr lang="it-IT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 = 200 </a:t>
            </a:r>
            <a:r>
              <a:rPr lang="it-IT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height</a:t>
            </a:r>
            <a:r>
              <a:rPr lang="it-IT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 = 200 </a:t>
            </a:r>
          </a:p>
          <a:p>
            <a:r>
              <a:rPr lang="it-IT" sz="2000" dirty="0">
                <a:solidFill>
                  <a:srgbClr val="CC0066"/>
                </a:solidFill>
                <a:latin typeface="Century Gothic" panose="020B0502020202020204" pitchFamily="34" charset="0"/>
              </a:rPr>
              <a:t> &gt;</a:t>
            </a:r>
            <a:endParaRPr lang="en-MY" sz="2000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2" descr="Compass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5213587"/>
            <a:ext cx="1478938" cy="14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892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 : </a:t>
            </a:r>
            <a:r>
              <a:rPr lang="en-US" dirty="0">
                <a:solidFill>
                  <a:srgbClr val="CC0066"/>
                </a:solidFill>
              </a:rPr>
              <a:t>EMBED 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1703513" y="1484784"/>
          <a:ext cx="8755042" cy="5256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3592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 : </a:t>
            </a:r>
            <a:r>
              <a:rPr lang="en-US" dirty="0">
                <a:solidFill>
                  <a:srgbClr val="CC0066"/>
                </a:solidFill>
              </a:rPr>
              <a:t>EMBED 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1703513" y="1484784"/>
          <a:ext cx="8755042" cy="4248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4003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/>
          <p:cNvSpPr txBox="1">
            <a:spLocks/>
          </p:cNvSpPr>
          <p:nvPr/>
        </p:nvSpPr>
        <p:spPr>
          <a:xfrm>
            <a:off x="1919536" y="1557908"/>
            <a:ext cx="8712968" cy="4419904"/>
          </a:xfrm>
          <a:prstGeom prst="rect">
            <a:avLst/>
          </a:prstGeom>
          <a:noFill/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3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en-US" sz="3600" dirty="0">
                <a:solidFill>
                  <a:prstClr val="black"/>
                </a:solidFill>
              </a:rPr>
              <a:t>Insert one video before &lt;h3&gt; Bitmap Graphics</a:t>
            </a: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en-US" sz="3600" dirty="0">
                <a:solidFill>
                  <a:prstClr val="black"/>
                </a:solidFill>
              </a:rPr>
              <a:t>Insert THREE images inside your website. One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image</a:t>
            </a:r>
            <a:r>
              <a:rPr lang="en-US" sz="3600" dirty="0">
                <a:solidFill>
                  <a:prstClr val="black"/>
                </a:solidFill>
              </a:rPr>
              <a:t> for one paragraph</a:t>
            </a: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en-US" sz="3600" dirty="0">
                <a:solidFill>
                  <a:prstClr val="black"/>
                </a:solidFill>
              </a:rPr>
              <a:t>Insert </a:t>
            </a:r>
            <a:r>
              <a:rPr lang="en-US" sz="3600" dirty="0">
                <a:solidFill>
                  <a:srgbClr val="CC0066"/>
                </a:solidFill>
              </a:rPr>
              <a:t>attribute border </a:t>
            </a:r>
            <a:r>
              <a:rPr lang="en-US" sz="3600" dirty="0">
                <a:solidFill>
                  <a:prstClr val="black"/>
                </a:solidFill>
              </a:rPr>
              <a:t>with a </a:t>
            </a:r>
            <a:r>
              <a:rPr lang="en-US" sz="3600" dirty="0">
                <a:solidFill>
                  <a:srgbClr val="CC0066"/>
                </a:solidFill>
              </a:rPr>
              <a:t>value 1 </a:t>
            </a:r>
            <a:r>
              <a:rPr lang="en-US" sz="3600" dirty="0">
                <a:solidFill>
                  <a:prstClr val="black"/>
                </a:solidFill>
              </a:rPr>
              <a:t>for 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image tag</a:t>
            </a:r>
            <a:r>
              <a:rPr lang="en-US" sz="3600" dirty="0">
                <a:solidFill>
                  <a:prstClr val="black"/>
                </a:solidFill>
              </a:rPr>
              <a:t>. </a:t>
            </a: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en-US" sz="3600" dirty="0">
                <a:solidFill>
                  <a:prstClr val="black"/>
                </a:solidFill>
              </a:rPr>
              <a:t>Apply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line break </a:t>
            </a:r>
            <a:r>
              <a:rPr lang="en-US" sz="3600" dirty="0">
                <a:solidFill>
                  <a:prstClr val="black"/>
                </a:solidFill>
              </a:rPr>
              <a:t>before insert an image.</a:t>
            </a:r>
            <a:endParaRPr lang="pt-BR" sz="3600" dirty="0">
              <a:solidFill>
                <a:prstClr val="black"/>
              </a:solidFill>
            </a:endParaRP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en-US" sz="3600" dirty="0">
                <a:solidFill>
                  <a:prstClr val="black"/>
                </a:solidFill>
              </a:rPr>
              <a:t>Apply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horizontal line </a:t>
            </a:r>
            <a:r>
              <a:rPr lang="en-US" sz="3600" dirty="0">
                <a:solidFill>
                  <a:prstClr val="black"/>
                </a:solidFill>
              </a:rPr>
              <a:t> after the last image.</a:t>
            </a:r>
            <a:endParaRPr lang="pt-BR" sz="3600" dirty="0">
              <a:solidFill>
                <a:prstClr val="black"/>
              </a:solidFill>
            </a:endParaRPr>
          </a:p>
          <a:p>
            <a:pPr marL="109728" indent="0">
              <a:buClrTx/>
              <a:buSzPct val="100000"/>
              <a:buNone/>
            </a:pPr>
            <a:endParaRPr lang="en-US" sz="3600" dirty="0"/>
          </a:p>
          <a:p>
            <a:pPr marL="624078" indent="-514350">
              <a:buClrTx/>
              <a:buSzPct val="100000"/>
              <a:buFont typeface="+mj-lt"/>
              <a:buAutoNum type="arabicPeriod" startAt="3"/>
            </a:pPr>
            <a:endParaRPr lang="pt-BR" sz="3600" dirty="0">
              <a:solidFill>
                <a:prstClr val="black"/>
              </a:solidFill>
            </a:endParaRPr>
          </a:p>
          <a:p>
            <a:pPr marL="624078" indent="-514350">
              <a:buClrTx/>
              <a:buSzPct val="100000"/>
              <a:buFont typeface="+mj-lt"/>
              <a:buAutoNum type="arabicPeriod" startAt="3"/>
            </a:pPr>
            <a:endParaRPr lang="pt-BR" sz="3600" dirty="0">
              <a:solidFill>
                <a:prstClr val="black"/>
              </a:solidFill>
            </a:endParaRPr>
          </a:p>
          <a:p>
            <a:pPr marL="624078" indent="-514350">
              <a:buClrTx/>
              <a:buSzPct val="100000"/>
              <a:buFont typeface="+mj-lt"/>
              <a:buAutoNum type="arabicPeriod" startAt="3"/>
            </a:pPr>
            <a:endParaRPr lang="pt-BR" sz="3600" dirty="0">
              <a:solidFill>
                <a:prstClr val="black"/>
              </a:solidFill>
            </a:endParaRPr>
          </a:p>
          <a:p>
            <a:pPr marL="624078" indent="-514350">
              <a:buClrTx/>
              <a:buSzPct val="100000"/>
              <a:buFont typeface="+mj-lt"/>
              <a:buAutoNum type="arabicPeriod" startAt="3"/>
            </a:pPr>
            <a:endParaRPr lang="pt-BR" sz="3600" dirty="0">
              <a:solidFill>
                <a:prstClr val="black"/>
              </a:solidFill>
            </a:endParaRPr>
          </a:p>
          <a:p>
            <a:pPr marL="624078" indent="-514350">
              <a:buClrTx/>
              <a:buSzPct val="100000"/>
              <a:buFont typeface="+mj-lt"/>
              <a:buAutoNum type="arabicPeriod" startAt="3"/>
            </a:pP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524000" y="-171400"/>
            <a:ext cx="9144000" cy="9144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u="sng" dirty="0">
                <a:solidFill>
                  <a:srgbClr val="0070C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PRACTICE 5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476" y="45740"/>
            <a:ext cx="1295028" cy="129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612392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/>
          <p:cNvSpPr txBox="1">
            <a:spLocks/>
          </p:cNvSpPr>
          <p:nvPr/>
        </p:nvSpPr>
        <p:spPr>
          <a:xfrm>
            <a:off x="1775520" y="1483491"/>
            <a:ext cx="9001000" cy="5000095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3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pt-BR" sz="3600" dirty="0">
                <a:solidFill>
                  <a:prstClr val="black"/>
                </a:solidFill>
              </a:rPr>
              <a:t>Create one folder inside your main folder</a:t>
            </a: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pt-BR" sz="3600" dirty="0">
                <a:solidFill>
                  <a:prstClr val="black"/>
                </a:solidFill>
              </a:rPr>
              <a:t>Rename the folder as </a:t>
            </a:r>
            <a:r>
              <a:rPr lang="pt-BR" sz="3600" dirty="0">
                <a:solidFill>
                  <a:schemeClr val="accent6">
                    <a:lumMod val="75000"/>
                  </a:schemeClr>
                </a:solidFill>
              </a:rPr>
              <a:t>materials</a:t>
            </a:r>
            <a:r>
              <a:rPr lang="pt-BR" sz="3600" dirty="0">
                <a:solidFill>
                  <a:prstClr val="black"/>
                </a:solidFill>
              </a:rPr>
              <a:t> </a:t>
            </a: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pt-BR" sz="3600" dirty="0">
                <a:solidFill>
                  <a:prstClr val="black"/>
                </a:solidFill>
              </a:rPr>
              <a:t>Insert one GOOGLE ICON inside materials folder </a:t>
            </a: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en-US" sz="3600" dirty="0"/>
              <a:t> Insert image inside your html file after horizontal line</a:t>
            </a:r>
          </a:p>
          <a:p>
            <a:pPr marL="109728" indent="0">
              <a:buClrTx/>
              <a:buSzPct val="100000"/>
              <a:buNone/>
            </a:pPr>
            <a:r>
              <a:rPr lang="pt-BR" sz="3600" b="1" dirty="0">
                <a:solidFill>
                  <a:prstClr val="black"/>
                </a:solidFill>
              </a:rPr>
              <a:t>	&lt;</a:t>
            </a:r>
            <a:r>
              <a:rPr lang="pt-BR" sz="3600" b="1" dirty="0">
                <a:solidFill>
                  <a:srgbClr val="CC0066"/>
                </a:solidFill>
              </a:rPr>
              <a:t>img </a:t>
            </a:r>
            <a:r>
              <a:rPr lang="pt-BR" sz="3600" b="1" dirty="0">
                <a:solidFill>
                  <a:srgbClr val="009900"/>
                </a:solidFill>
              </a:rPr>
              <a:t>src</a:t>
            </a:r>
            <a:r>
              <a:rPr lang="pt-BR" sz="3600" b="1" dirty="0">
                <a:solidFill>
                  <a:prstClr val="black"/>
                </a:solidFill>
              </a:rPr>
              <a:t> = </a:t>
            </a:r>
            <a:r>
              <a:rPr lang="pt-BR" sz="3600" b="1" dirty="0">
                <a:solidFill>
                  <a:srgbClr val="0070C0"/>
                </a:solidFill>
              </a:rPr>
              <a:t>file name  </a:t>
            </a:r>
            <a:r>
              <a:rPr lang="pt-BR" sz="3600" b="1" dirty="0">
                <a:solidFill>
                  <a:srgbClr val="00B050"/>
                </a:solidFill>
              </a:rPr>
              <a:t>alt</a:t>
            </a:r>
            <a:r>
              <a:rPr lang="pt-BR" sz="3600" b="1" dirty="0">
                <a:solidFill>
                  <a:srgbClr val="0070C0"/>
                </a:solidFill>
              </a:rPr>
              <a:t> = icon here</a:t>
            </a:r>
            <a:r>
              <a:rPr lang="pt-BR" sz="3600" b="1" dirty="0">
                <a:solidFill>
                  <a:prstClr val="black"/>
                </a:solidFill>
              </a:rPr>
              <a:t>&gt;</a:t>
            </a:r>
          </a:p>
          <a:p>
            <a:pPr marL="624078" indent="-514350">
              <a:buClrTx/>
              <a:buSzPct val="100000"/>
              <a:buFont typeface="+mj-lt"/>
              <a:buAutoNum type="arabicPeriod" startAt="5"/>
            </a:pPr>
            <a:r>
              <a:rPr lang="en-US" sz="3600" dirty="0"/>
              <a:t>Save and observe your output</a:t>
            </a:r>
          </a:p>
          <a:p>
            <a:pPr marL="109728" indent="0">
              <a:buClrTx/>
              <a:buSzPct val="100000"/>
              <a:buNone/>
            </a:pPr>
            <a:endParaRPr lang="pt-BR" sz="3600" dirty="0">
              <a:solidFill>
                <a:prstClr val="black"/>
              </a:solidFill>
            </a:endParaRPr>
          </a:p>
          <a:p>
            <a:pPr marL="624078" indent="-514350">
              <a:buClrTx/>
              <a:buSzPct val="100000"/>
              <a:buFont typeface="+mj-lt"/>
              <a:buAutoNum type="arabicPeriod" startAt="3"/>
            </a:pPr>
            <a:endParaRPr lang="pt-BR" sz="3600" dirty="0">
              <a:solidFill>
                <a:prstClr val="black"/>
              </a:solidFill>
            </a:endParaRPr>
          </a:p>
          <a:p>
            <a:pPr marL="624078" indent="-514350">
              <a:buClrTx/>
              <a:buSzPct val="100000"/>
              <a:buFont typeface="+mj-lt"/>
              <a:buAutoNum type="arabicPeriod" startAt="3"/>
            </a:pP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524000" y="-171400"/>
            <a:ext cx="9144000" cy="9144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u="sng" dirty="0">
                <a:solidFill>
                  <a:srgbClr val="0070C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PRACTICE 6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476" y="45740"/>
            <a:ext cx="1295028" cy="129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45691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/>
          <p:cNvSpPr txBox="1">
            <a:spLocks/>
          </p:cNvSpPr>
          <p:nvPr/>
        </p:nvSpPr>
        <p:spPr>
          <a:xfrm>
            <a:off x="1595500" y="1374709"/>
            <a:ext cx="9037004" cy="5000095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3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en-US" sz="3600" dirty="0"/>
              <a:t>Modify your code, save and observe your output.</a:t>
            </a:r>
          </a:p>
          <a:p>
            <a:pPr marL="1204913" lvl="1" indent="0">
              <a:buClrTx/>
              <a:buSzPct val="100000"/>
              <a:buNone/>
            </a:pPr>
            <a:endParaRPr lang="en-US" sz="3600" dirty="0"/>
          </a:p>
          <a:p>
            <a:pPr marL="1204913" lvl="1" indent="0">
              <a:buClrTx/>
              <a:buSzPct val="100000"/>
              <a:buNone/>
            </a:pPr>
            <a:r>
              <a:rPr lang="pt-BR" sz="4000" dirty="0">
                <a:solidFill>
                  <a:prstClr val="black"/>
                </a:solidFill>
              </a:rPr>
              <a:t>&lt; </a:t>
            </a:r>
            <a:r>
              <a:rPr lang="pt-BR" sz="4000" dirty="0">
                <a:solidFill>
                  <a:srgbClr val="CC0066"/>
                </a:solidFill>
              </a:rPr>
              <a:t>img </a:t>
            </a:r>
            <a:r>
              <a:rPr lang="pt-BR" sz="4000" dirty="0">
                <a:solidFill>
                  <a:srgbClr val="009900"/>
                </a:solidFill>
              </a:rPr>
              <a:t>src</a:t>
            </a:r>
            <a:r>
              <a:rPr lang="pt-BR" sz="4000" dirty="0">
                <a:solidFill>
                  <a:prstClr val="black"/>
                </a:solidFill>
              </a:rPr>
              <a:t> = 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</a:rPr>
              <a:t>materials</a:t>
            </a:r>
            <a:r>
              <a:rPr lang="pt-BR" sz="4000" dirty="0">
                <a:solidFill>
                  <a:prstClr val="black"/>
                </a:solidFill>
              </a:rPr>
              <a:t> 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pt-BR" sz="4000" dirty="0">
                <a:solidFill>
                  <a:srgbClr val="0070C0"/>
                </a:solidFill>
              </a:rPr>
              <a:t>file name </a:t>
            </a:r>
          </a:p>
          <a:p>
            <a:pPr marL="1204913" lvl="1" indent="0">
              <a:buClrTx/>
              <a:buSzPct val="100000"/>
              <a:buNone/>
            </a:pPr>
            <a:r>
              <a:rPr lang="pt-BR" sz="4000" dirty="0">
                <a:solidFill>
                  <a:srgbClr val="00B050"/>
                </a:solidFill>
              </a:rPr>
              <a:t>alt</a:t>
            </a:r>
            <a:r>
              <a:rPr lang="pt-BR" sz="4000" dirty="0">
                <a:solidFill>
                  <a:srgbClr val="0070C0"/>
                </a:solidFill>
              </a:rPr>
              <a:t> = icon here </a:t>
            </a:r>
            <a:r>
              <a:rPr lang="pt-BR" sz="4000" dirty="0">
                <a:solidFill>
                  <a:prstClr val="black"/>
                </a:solidFill>
              </a:rPr>
              <a:t>&gt;</a:t>
            </a:r>
          </a:p>
          <a:p>
            <a:pPr marL="1204913" lvl="1" indent="0">
              <a:buClrTx/>
              <a:buSzPct val="100000"/>
              <a:buNone/>
            </a:pPr>
            <a:endParaRPr lang="pt-BR" sz="3600" dirty="0">
              <a:solidFill>
                <a:prstClr val="black"/>
              </a:solidFill>
            </a:endParaRP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en-US" sz="3600" dirty="0"/>
              <a:t>Save and observe your output</a:t>
            </a: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en-US" sz="3600" dirty="0"/>
              <a:t>Insert EMAIL ICON next to GOOGLE ICON</a:t>
            </a:r>
          </a:p>
          <a:p>
            <a:pPr marL="109728" indent="0">
              <a:buClrTx/>
              <a:buSzPct val="100000"/>
              <a:buNone/>
            </a:pPr>
            <a:endParaRPr lang="en-US" sz="3600" dirty="0"/>
          </a:p>
          <a:p>
            <a:pPr marL="109728" indent="0">
              <a:buClrTx/>
              <a:buSzPct val="100000"/>
              <a:buNone/>
            </a:pPr>
            <a:endParaRPr lang="pt-BR" sz="3600" dirty="0">
              <a:solidFill>
                <a:prstClr val="black"/>
              </a:solidFill>
            </a:endParaRPr>
          </a:p>
          <a:p>
            <a:pPr marL="624078" indent="-514350">
              <a:buClrTx/>
              <a:buSzPct val="100000"/>
              <a:buFont typeface="+mj-lt"/>
              <a:buAutoNum type="arabicPeriod" startAt="3"/>
            </a:pP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524000" y="-171400"/>
            <a:ext cx="9144000" cy="9144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u="sng" dirty="0">
                <a:solidFill>
                  <a:srgbClr val="0070C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PRACTICE 7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476" y="45740"/>
            <a:ext cx="1295028" cy="129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424207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 : </a:t>
            </a:r>
            <a:r>
              <a:rPr lang="en-US" dirty="0">
                <a:solidFill>
                  <a:srgbClr val="CC0066"/>
                </a:solidFill>
              </a:rPr>
              <a:t>BASIC CODE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325714111"/>
              </p:ext>
            </p:extLst>
          </p:nvPr>
        </p:nvGraphicFramePr>
        <p:xfrm>
          <a:off x="1775520" y="1412776"/>
          <a:ext cx="8568952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76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5CD2B95-6ED8-45CA-BFA3-5611544B4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85CD2B95-6ED8-45CA-BFA3-5611544B4C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BA5BDF9-9A11-420D-8F44-57EDE5090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5BA5BDF9-9A11-420D-8F44-57EDE5090F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0C6AEDC-4652-45D8-B584-0F055CC451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graphicEl>
                                              <a:dgm id="{20C6AEDC-4652-45D8-B584-0F055CC451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B000B69-D634-4C87-A676-E4FD97B4C9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dgm id="{EB000B69-D634-4C87-A676-E4FD97B4C9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A5FDF43-BAAD-4037-875A-4C769D5CC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3A5FDF43-BAAD-4037-875A-4C769D5CCA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9CF4E06-C32E-471D-8A15-0BB8E3045D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C9CF4E06-C32E-471D-8A15-0BB8E3045D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43F290E-FF59-4243-B31C-E24949DF0B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graphicEl>
                                              <a:dgm id="{C43F290E-FF59-4243-B31C-E24949DF0B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6AEA13B-4A7E-4BD1-8908-FB16A9CAB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graphicEl>
                                              <a:dgm id="{06AEA13B-4A7E-4BD1-8908-FB16A9CAB4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F203F11-E0BC-4D9B-9A6D-C44514395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graphicEl>
                                              <a:dgm id="{0F203F11-E0BC-4D9B-9A6D-C44514395D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5815A8B-5ED5-4A56-B2D3-13A05A6DC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graphicEl>
                                              <a:dgm id="{45815A8B-5ED5-4A56-B2D3-13A05A6DCF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 : </a:t>
            </a:r>
            <a:r>
              <a:rPr lang="en-US" dirty="0">
                <a:solidFill>
                  <a:srgbClr val="CC0066"/>
                </a:solidFill>
              </a:rPr>
              <a:t>HYPERLINK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742481342"/>
              </p:ext>
            </p:extLst>
          </p:nvPr>
        </p:nvGraphicFramePr>
        <p:xfrm>
          <a:off x="2111568" y="1412776"/>
          <a:ext cx="8075240" cy="5373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2111568" y="6196281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rgbClr val="CC0066"/>
                </a:solidFill>
                <a:latin typeface="Century Gothic" panose="020B0502020202020204" pitchFamily="34" charset="0"/>
              </a:rPr>
              <a:t>&lt; a </a:t>
            </a:r>
            <a:r>
              <a:rPr lang="it-IT" sz="2400" dirty="0">
                <a:solidFill>
                  <a:srgbClr val="009900"/>
                </a:solidFill>
                <a:latin typeface="Century Gothic" panose="020B0502020202020204" pitchFamily="34" charset="0"/>
              </a:rPr>
              <a:t>href = </a:t>
            </a:r>
            <a:r>
              <a:rPr lang="it-IT" sz="2400" dirty="0">
                <a:solidFill>
                  <a:prstClr val="black"/>
                </a:solidFill>
                <a:latin typeface="Century Gothic" panose="020B0502020202020204" pitchFamily="34" charset="0"/>
              </a:rPr>
              <a:t>http://google.com </a:t>
            </a:r>
            <a:r>
              <a:rPr lang="it-IT" sz="2400" dirty="0">
                <a:solidFill>
                  <a:srgbClr val="CC0066"/>
                </a:solidFill>
                <a:latin typeface="Century Gothic" panose="020B0502020202020204" pitchFamily="34" charset="0"/>
              </a:rPr>
              <a:t>&gt; </a:t>
            </a:r>
            <a:r>
              <a:rPr lang="it-IT" sz="2400" dirty="0">
                <a:solidFill>
                  <a:prstClr val="black"/>
                </a:solidFill>
                <a:latin typeface="Century Gothic" panose="020B0502020202020204" pitchFamily="34" charset="0"/>
              </a:rPr>
              <a:t> GOOGLE </a:t>
            </a:r>
            <a:r>
              <a:rPr lang="it-IT" sz="2400" dirty="0">
                <a:solidFill>
                  <a:srgbClr val="CC0066"/>
                </a:solidFill>
                <a:latin typeface="Century Gothic" panose="020B0502020202020204" pitchFamily="34" charset="0"/>
              </a:rPr>
              <a:t>&lt;/a</a:t>
            </a:r>
            <a:r>
              <a:rPr lang="it-IT" sz="2400" dirty="0">
                <a:solidFill>
                  <a:prstClr val="black"/>
                </a:solidFill>
                <a:latin typeface="Century Gothic" panose="020B0502020202020204" pitchFamily="34" charset="0"/>
              </a:rPr>
              <a:t> &gt;</a:t>
            </a:r>
          </a:p>
          <a:p>
            <a:pPr algn="ctr"/>
            <a:r>
              <a:rPr lang="it-IT" sz="2400" dirty="0">
                <a:solidFill>
                  <a:srgbClr val="CC0066"/>
                </a:solidFill>
                <a:latin typeface="Century Gothic" panose="020B0502020202020204" pitchFamily="34" charset="0"/>
              </a:rPr>
              <a:t> </a:t>
            </a:r>
            <a:endParaRPr lang="en-MY" sz="2400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6261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 : </a:t>
            </a:r>
            <a:r>
              <a:rPr lang="en-US" dirty="0">
                <a:solidFill>
                  <a:srgbClr val="CC0066"/>
                </a:solidFill>
              </a:rPr>
              <a:t>RELATIVE/LOCAL LINK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2111568" y="1484784"/>
          <a:ext cx="8075240" cy="2290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2064310" y="3775420"/>
            <a:ext cx="415418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/>
            <a:r>
              <a:rPr lang="en-MY" sz="2400" b="1" dirty="0">
                <a:solidFill>
                  <a:srgbClr val="CC0066"/>
                </a:solidFill>
                <a:latin typeface="Century Gothic" panose="020B0502020202020204" pitchFamily="34" charset="0"/>
              </a:rPr>
              <a:t>&lt;a</a:t>
            </a:r>
          </a:p>
          <a:p>
            <a:pPr marL="463550" indent="-463550"/>
            <a:r>
              <a:rPr lang="en-MY" sz="2400" b="1" dirty="0" err="1">
                <a:solidFill>
                  <a:srgbClr val="009900"/>
                </a:solidFill>
                <a:latin typeface="Century Gothic" panose="020B0502020202020204" pitchFamily="34" charset="0"/>
              </a:rPr>
              <a:t>href</a:t>
            </a:r>
            <a:r>
              <a:rPr lang="en-MY" sz="2400" dirty="0">
                <a:solidFill>
                  <a:prstClr val="black"/>
                </a:solidFill>
                <a:latin typeface="Century Gothic" panose="020B0502020202020204" pitchFamily="34" charset="0"/>
              </a:rPr>
              <a:t>=“</a:t>
            </a:r>
            <a:r>
              <a:rPr lang="en-MY" sz="24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about.html</a:t>
            </a:r>
            <a:r>
              <a:rPr lang="en-MY" sz="2400" dirty="0">
                <a:solidFill>
                  <a:prstClr val="black"/>
                </a:solidFill>
                <a:latin typeface="Century Gothic" panose="020B0502020202020204" pitchFamily="34" charset="0"/>
              </a:rPr>
              <a:t>”&gt; </a:t>
            </a:r>
          </a:p>
          <a:p>
            <a:pPr marL="463550" indent="-463550"/>
            <a:r>
              <a:rPr lang="en-MY" sz="2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About Us </a:t>
            </a:r>
          </a:p>
          <a:p>
            <a:pPr marL="463550" indent="-463550"/>
            <a:r>
              <a:rPr lang="en-MY" sz="2400" b="1" dirty="0">
                <a:solidFill>
                  <a:srgbClr val="CC0066"/>
                </a:solidFill>
                <a:latin typeface="Century Gothic" panose="020B0502020202020204" pitchFamily="34" charset="0"/>
              </a:rPr>
              <a:t>&lt;/a&gt;</a:t>
            </a:r>
          </a:p>
          <a:p>
            <a:pPr algn="ctr"/>
            <a:r>
              <a:rPr lang="it-IT" sz="2000" dirty="0">
                <a:solidFill>
                  <a:srgbClr val="CC0066"/>
                </a:solidFill>
                <a:latin typeface="Century Gothic" panose="020B0502020202020204" pitchFamily="34" charset="0"/>
              </a:rPr>
              <a:t> </a:t>
            </a:r>
            <a:endParaRPr lang="en-MY" sz="2000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9188" y="3825506"/>
            <a:ext cx="415418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/>
            <a:r>
              <a:rPr lang="en-MY" sz="2400" b="1" dirty="0">
                <a:solidFill>
                  <a:srgbClr val="CC0066"/>
                </a:solidFill>
                <a:latin typeface="Century Gothic" panose="020B0502020202020204" pitchFamily="34" charset="0"/>
              </a:rPr>
              <a:t>&lt;a</a:t>
            </a:r>
          </a:p>
          <a:p>
            <a:pPr marL="463550" indent="-463550"/>
            <a:r>
              <a:rPr lang="en-MY" sz="2400" b="1" dirty="0" err="1">
                <a:solidFill>
                  <a:srgbClr val="009900"/>
                </a:solidFill>
                <a:latin typeface="Century Gothic" panose="020B0502020202020204" pitchFamily="34" charset="0"/>
              </a:rPr>
              <a:t>href</a:t>
            </a:r>
            <a:r>
              <a:rPr lang="en-MY" sz="2400" dirty="0">
                <a:solidFill>
                  <a:prstClr val="black"/>
                </a:solidFill>
                <a:latin typeface="Century Gothic" panose="020B0502020202020204" pitchFamily="34" charset="0"/>
              </a:rPr>
              <a:t>=“../</a:t>
            </a:r>
            <a:r>
              <a:rPr lang="en-MY" sz="24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about.html</a:t>
            </a:r>
            <a:r>
              <a:rPr lang="en-MY" sz="2400" dirty="0">
                <a:solidFill>
                  <a:prstClr val="black"/>
                </a:solidFill>
                <a:latin typeface="Century Gothic" panose="020B0502020202020204" pitchFamily="34" charset="0"/>
              </a:rPr>
              <a:t>”&gt; </a:t>
            </a:r>
          </a:p>
          <a:p>
            <a:pPr marL="463550" indent="-463550"/>
            <a:r>
              <a:rPr lang="en-MY" sz="2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About Us </a:t>
            </a:r>
          </a:p>
          <a:p>
            <a:pPr marL="463550" indent="-463550"/>
            <a:r>
              <a:rPr lang="en-MY" sz="2400" b="1" dirty="0">
                <a:solidFill>
                  <a:srgbClr val="CC0066"/>
                </a:solidFill>
                <a:latin typeface="Century Gothic" panose="020B0502020202020204" pitchFamily="34" charset="0"/>
              </a:rPr>
              <a:t>&lt;/a&gt;</a:t>
            </a:r>
          </a:p>
          <a:p>
            <a:pPr algn="ctr"/>
            <a:r>
              <a:rPr lang="it-IT" sz="2000" dirty="0">
                <a:solidFill>
                  <a:srgbClr val="CC0066"/>
                </a:solidFill>
                <a:latin typeface="Century Gothic" panose="020B0502020202020204" pitchFamily="34" charset="0"/>
              </a:rPr>
              <a:t> </a:t>
            </a:r>
            <a:endParaRPr lang="en-MY" sz="2000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0399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/>
          <p:cNvSpPr txBox="1">
            <a:spLocks/>
          </p:cNvSpPr>
          <p:nvPr/>
        </p:nvSpPr>
        <p:spPr>
          <a:xfrm>
            <a:off x="1775521" y="2132856"/>
            <a:ext cx="8712968" cy="2160240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3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en-US" sz="3600" dirty="0"/>
              <a:t>Type text HOMEPAGE inside your webpage</a:t>
            </a: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en-US" sz="3600" dirty="0"/>
              <a:t>Apply hyperlink for HOMEPAGE </a:t>
            </a:r>
          </a:p>
          <a:p>
            <a:pPr marL="109728" indent="0">
              <a:buClrTx/>
              <a:buSzPct val="100000"/>
              <a:buNone/>
            </a:pPr>
            <a:r>
              <a:rPr lang="pt-BR" sz="3600" b="1" dirty="0">
                <a:solidFill>
                  <a:prstClr val="black"/>
                </a:solidFill>
              </a:rPr>
              <a:t>	</a:t>
            </a:r>
          </a:p>
          <a:p>
            <a:pPr marL="109728" indent="0">
              <a:buClrTx/>
              <a:buSzPct val="100000"/>
              <a:buNone/>
            </a:pP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1981200" y="980728"/>
            <a:ext cx="8435280" cy="6130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3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Clr>
                <a:srgbClr val="94C600"/>
              </a:buClr>
              <a:buNone/>
            </a:pPr>
            <a:r>
              <a:rPr lang="pt-BR" dirty="0">
                <a:solidFill>
                  <a:prstClr val="black"/>
                </a:solidFill>
              </a:rPr>
              <a:t>Insert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</a:rPr>
              <a:t>RELATIVE LINK </a:t>
            </a:r>
            <a:r>
              <a:rPr lang="pt-BR" dirty="0">
                <a:solidFill>
                  <a:prstClr val="black"/>
                </a:solidFill>
              </a:rPr>
              <a:t>inside your webpage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99656" y="4509011"/>
            <a:ext cx="6049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/>
            <a:r>
              <a:rPr lang="en-MY" sz="3600" dirty="0">
                <a:latin typeface="Calibri" panose="020F0502020204030204" pitchFamily="34" charset="0"/>
              </a:rPr>
              <a:t>&lt;</a:t>
            </a:r>
            <a:r>
              <a:rPr lang="en-MY" sz="3600" b="1" dirty="0">
                <a:solidFill>
                  <a:srgbClr val="CC0066"/>
                </a:solidFill>
                <a:latin typeface="Calibri" panose="020F0502020204030204" pitchFamily="34" charset="0"/>
              </a:rPr>
              <a:t>a</a:t>
            </a:r>
            <a:r>
              <a:rPr lang="en-MY" sz="3600" dirty="0">
                <a:latin typeface="Calibri" panose="020F0502020204030204" pitchFamily="34" charset="0"/>
              </a:rPr>
              <a:t> </a:t>
            </a:r>
            <a:r>
              <a:rPr lang="en-MY" sz="3600" b="1" dirty="0" err="1">
                <a:solidFill>
                  <a:srgbClr val="009900"/>
                </a:solidFill>
                <a:latin typeface="Calibri" panose="020F0502020204030204" pitchFamily="34" charset="0"/>
              </a:rPr>
              <a:t>href</a:t>
            </a:r>
            <a:r>
              <a:rPr lang="en-MY" sz="3600" dirty="0">
                <a:latin typeface="Calibri" panose="020F0502020204030204" pitchFamily="34" charset="0"/>
              </a:rPr>
              <a:t>=“</a:t>
            </a:r>
            <a:r>
              <a:rPr lang="en-MY" sz="3600" b="1" dirty="0">
                <a:solidFill>
                  <a:srgbClr val="7030A0"/>
                </a:solidFill>
                <a:latin typeface="Calibri" panose="020F0502020204030204" pitchFamily="34" charset="0"/>
              </a:rPr>
              <a:t>filename</a:t>
            </a:r>
            <a:r>
              <a:rPr lang="en-MY" sz="3600" dirty="0">
                <a:latin typeface="Calibri" panose="020F0502020204030204" pitchFamily="34" charset="0"/>
              </a:rPr>
              <a:t>"&gt;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TEXT </a:t>
            </a:r>
            <a:r>
              <a:rPr lang="en-MY" sz="3600" b="1" dirty="0">
                <a:solidFill>
                  <a:srgbClr val="CC0066"/>
                </a:solidFill>
                <a:latin typeface="Calibri" panose="020F0502020204030204" pitchFamily="34" charset="0"/>
              </a:rPr>
              <a:t>&lt;/a&gt;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524000" y="228600"/>
            <a:ext cx="9144000" cy="9144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u="sng" dirty="0">
                <a:solidFill>
                  <a:srgbClr val="0070C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PRACTICE 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83076" y="4121717"/>
            <a:ext cx="57606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ctr"/>
            <a:r>
              <a:rPr lang="en-US" sz="3200" u="sng" dirty="0">
                <a:latin typeface="Calibri" panose="020F0502020204030204" pitchFamily="34" charset="0"/>
              </a:rPr>
              <a:t>Example HTML code</a:t>
            </a:r>
            <a:endParaRPr lang="en-MY" sz="3200" b="1" u="sng" dirty="0">
              <a:solidFill>
                <a:srgbClr val="CC0066"/>
              </a:solidFill>
              <a:latin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476" y="45740"/>
            <a:ext cx="1295028" cy="129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629246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 : </a:t>
            </a:r>
            <a:r>
              <a:rPr lang="en-US" dirty="0">
                <a:solidFill>
                  <a:srgbClr val="CC0066"/>
                </a:solidFill>
              </a:rPr>
              <a:t>ABSOLUTE LINK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2111568" y="1484784"/>
          <a:ext cx="8075240" cy="3456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2111568" y="2996952"/>
            <a:ext cx="80752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ctr"/>
            <a:r>
              <a:rPr lang="en-MY" sz="2200" b="1" dirty="0">
                <a:solidFill>
                  <a:srgbClr val="CC0066"/>
                </a:solidFill>
                <a:latin typeface="Century Gothic" panose="020B0502020202020204" pitchFamily="34" charset="0"/>
              </a:rPr>
              <a:t>&lt;a </a:t>
            </a:r>
            <a:r>
              <a:rPr lang="en-MY" sz="2200" b="1" dirty="0" err="1">
                <a:solidFill>
                  <a:srgbClr val="009900"/>
                </a:solidFill>
                <a:latin typeface="Century Gothic" panose="020B0502020202020204" pitchFamily="34" charset="0"/>
              </a:rPr>
              <a:t>href</a:t>
            </a:r>
            <a:r>
              <a:rPr lang="en-MY" sz="2200" b="1" dirty="0">
                <a:solidFill>
                  <a:srgbClr val="009900"/>
                </a:solidFill>
                <a:latin typeface="Century Gothic" panose="020B0502020202020204" pitchFamily="34" charset="0"/>
              </a:rPr>
              <a:t> </a:t>
            </a:r>
            <a:r>
              <a:rPr lang="en-MY" sz="2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= “</a:t>
            </a:r>
            <a:r>
              <a:rPr lang="en-MY" sz="22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http://www.google.com</a:t>
            </a:r>
            <a:r>
              <a:rPr lang="en-MY" sz="2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”</a:t>
            </a:r>
            <a:r>
              <a:rPr lang="en-MY" sz="2200" b="1" dirty="0">
                <a:solidFill>
                  <a:srgbClr val="CC0066"/>
                </a:solidFill>
                <a:latin typeface="Century Gothic" panose="020B0502020202020204" pitchFamily="34" charset="0"/>
              </a:rPr>
              <a:t>&gt; </a:t>
            </a:r>
            <a:r>
              <a:rPr lang="en-MY" sz="2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GOOGLE PAGE </a:t>
            </a:r>
            <a:r>
              <a:rPr lang="en-MY" sz="2200" b="1" dirty="0">
                <a:solidFill>
                  <a:srgbClr val="CC0066"/>
                </a:solidFill>
                <a:latin typeface="Century Gothic" panose="020B0502020202020204" pitchFamily="34" charset="0"/>
              </a:rPr>
              <a:t>&lt;/a&gt;</a:t>
            </a:r>
          </a:p>
          <a:p>
            <a:pPr algn="ctr"/>
            <a:r>
              <a:rPr lang="it-IT" sz="2000" dirty="0">
                <a:solidFill>
                  <a:srgbClr val="CC0066"/>
                </a:solidFill>
                <a:latin typeface="Century Gothic" panose="020B0502020202020204" pitchFamily="34" charset="0"/>
              </a:rPr>
              <a:t> </a:t>
            </a:r>
            <a:endParaRPr lang="en-MY" sz="2000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62640" y="4496827"/>
            <a:ext cx="80667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ctr"/>
            <a:r>
              <a:rPr lang="en-MY" sz="2200" b="1" dirty="0">
                <a:solidFill>
                  <a:srgbClr val="CC0066"/>
                </a:solidFill>
                <a:latin typeface="Century Gothic" panose="020B0502020202020204" pitchFamily="34" charset="0"/>
              </a:rPr>
              <a:t>&lt;a </a:t>
            </a:r>
            <a:r>
              <a:rPr lang="en-MY" sz="2200" b="1" dirty="0" err="1">
                <a:solidFill>
                  <a:srgbClr val="009900"/>
                </a:solidFill>
                <a:latin typeface="Century Gothic" panose="020B0502020202020204" pitchFamily="34" charset="0"/>
              </a:rPr>
              <a:t>href</a:t>
            </a:r>
            <a:r>
              <a:rPr lang="en-MY" sz="2200" b="1" dirty="0">
                <a:solidFill>
                  <a:srgbClr val="009900"/>
                </a:solidFill>
                <a:latin typeface="Century Gothic" panose="020B0502020202020204" pitchFamily="34" charset="0"/>
              </a:rPr>
              <a:t> </a:t>
            </a:r>
            <a:r>
              <a:rPr lang="en-MY" sz="2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= “</a:t>
            </a:r>
            <a:r>
              <a:rPr lang="en-MY" sz="22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http://www.google.com</a:t>
            </a:r>
            <a:r>
              <a:rPr lang="en-MY" sz="2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”</a:t>
            </a:r>
            <a:r>
              <a:rPr lang="en-MY" sz="2200" b="1" dirty="0">
                <a:solidFill>
                  <a:srgbClr val="CC0066"/>
                </a:solidFill>
                <a:latin typeface="Century Gothic" panose="020B0502020202020204" pitchFamily="34" charset="0"/>
              </a:rPr>
              <a:t>&gt; </a:t>
            </a:r>
            <a:r>
              <a:rPr lang="en-MY" sz="2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image1.png </a:t>
            </a:r>
            <a:r>
              <a:rPr lang="en-MY" sz="2200" b="1" dirty="0">
                <a:solidFill>
                  <a:srgbClr val="CC0066"/>
                </a:solidFill>
                <a:latin typeface="Century Gothic" panose="020B0502020202020204" pitchFamily="34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1857124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/>
          <p:cNvSpPr txBox="1">
            <a:spLocks/>
          </p:cNvSpPr>
          <p:nvPr/>
        </p:nvSpPr>
        <p:spPr>
          <a:xfrm>
            <a:off x="1775521" y="2132856"/>
            <a:ext cx="8712968" cy="1165878"/>
          </a:xfrm>
          <a:prstGeom prst="rect">
            <a:avLst/>
          </a:prstGeom>
          <a:noFill/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3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en-US" sz="3600" dirty="0"/>
              <a:t>Apply hyperlink for GOOGLE ICON</a:t>
            </a:r>
          </a:p>
          <a:p>
            <a:pPr marL="109728" indent="0">
              <a:buClrTx/>
              <a:buSzPct val="100000"/>
              <a:buNone/>
            </a:pPr>
            <a:r>
              <a:rPr lang="pt-BR" sz="3600" b="1" dirty="0">
                <a:solidFill>
                  <a:prstClr val="black"/>
                </a:solidFill>
              </a:rPr>
              <a:t>	</a:t>
            </a:r>
          </a:p>
          <a:p>
            <a:pPr marL="109728" indent="0">
              <a:buClrTx/>
              <a:buSzPct val="100000"/>
              <a:buNone/>
            </a:pPr>
            <a:endParaRPr lang="pt-BR" sz="3600" dirty="0">
              <a:solidFill>
                <a:prstClr val="black"/>
              </a:solidFill>
            </a:endParaRPr>
          </a:p>
          <a:p>
            <a:pPr marL="624078" indent="-514350">
              <a:buClrTx/>
              <a:buSzPct val="100000"/>
              <a:buFont typeface="+mj-lt"/>
              <a:buAutoNum type="arabicPeriod" startAt="3"/>
            </a:pP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1981200" y="980728"/>
            <a:ext cx="8435280" cy="6130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3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Clr>
                <a:srgbClr val="94C600"/>
              </a:buClr>
              <a:buNone/>
            </a:pPr>
            <a:r>
              <a:rPr lang="pt-BR" dirty="0">
                <a:solidFill>
                  <a:prstClr val="black"/>
                </a:solidFill>
              </a:rPr>
              <a:t>Insert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</a:rPr>
              <a:t>ABSOLUTE LINK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prstClr val="black"/>
                </a:solidFill>
              </a:rPr>
              <a:t>inside your webpage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1588" y="3430746"/>
            <a:ext cx="6392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/>
            <a:r>
              <a:rPr lang="en-MY" sz="3600" dirty="0">
                <a:latin typeface="Calibri" panose="020F0502020204030204" pitchFamily="34" charset="0"/>
              </a:rPr>
              <a:t>&lt;</a:t>
            </a:r>
            <a:r>
              <a:rPr lang="en-MY" sz="3600" b="1" dirty="0">
                <a:solidFill>
                  <a:srgbClr val="CC0066"/>
                </a:solidFill>
                <a:latin typeface="Calibri" panose="020F0502020204030204" pitchFamily="34" charset="0"/>
              </a:rPr>
              <a:t>a</a:t>
            </a:r>
            <a:r>
              <a:rPr lang="en-MY" sz="3600" dirty="0">
                <a:latin typeface="Calibri" panose="020F0502020204030204" pitchFamily="34" charset="0"/>
              </a:rPr>
              <a:t> </a:t>
            </a:r>
            <a:r>
              <a:rPr lang="en-MY" sz="3600" b="1" dirty="0" err="1">
                <a:solidFill>
                  <a:srgbClr val="009900"/>
                </a:solidFill>
                <a:latin typeface="Calibri" panose="020F0502020204030204" pitchFamily="34" charset="0"/>
              </a:rPr>
              <a:t>href</a:t>
            </a:r>
            <a:r>
              <a:rPr lang="en-MY" sz="3600" dirty="0">
                <a:latin typeface="Calibri" panose="020F0502020204030204" pitchFamily="34" charset="0"/>
              </a:rPr>
              <a:t>=“</a:t>
            </a:r>
            <a:r>
              <a:rPr lang="en-MY" sz="3600" b="1" dirty="0">
                <a:solidFill>
                  <a:srgbClr val="7030A0"/>
                </a:solidFill>
                <a:latin typeface="Calibri" panose="020F0502020204030204" pitchFamily="34" charset="0"/>
              </a:rPr>
              <a:t>URL</a:t>
            </a:r>
            <a:r>
              <a:rPr lang="en-MY" sz="3600" dirty="0">
                <a:latin typeface="Calibri" panose="020F0502020204030204" pitchFamily="34" charset="0"/>
              </a:rPr>
              <a:t>”&gt; </a:t>
            </a:r>
            <a:r>
              <a:rPr lang="en-MY" sz="3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&lt;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IMG TAG&gt; </a:t>
            </a:r>
            <a:r>
              <a:rPr lang="en-MY" sz="3600" b="1" dirty="0">
                <a:solidFill>
                  <a:srgbClr val="CC0066"/>
                </a:solidFill>
                <a:latin typeface="Calibri" panose="020F0502020204030204" pitchFamily="34" charset="0"/>
              </a:rPr>
              <a:t>&lt;/a&gt;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524000" y="228600"/>
            <a:ext cx="9144000" cy="9144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u="sng" dirty="0">
                <a:solidFill>
                  <a:srgbClr val="0070C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PRACTICE 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39616" y="2938557"/>
            <a:ext cx="576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ctr"/>
            <a:r>
              <a:rPr lang="en-US" sz="3600" u="sng" dirty="0">
                <a:latin typeface="Calibri" panose="020F0502020204030204" pitchFamily="34" charset="0"/>
              </a:rPr>
              <a:t>Example HTML code</a:t>
            </a:r>
            <a:endParaRPr lang="en-MY" sz="3600" b="1" u="sng" dirty="0">
              <a:solidFill>
                <a:srgbClr val="CC0066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476" y="45740"/>
            <a:ext cx="1295028" cy="129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388709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 : </a:t>
            </a:r>
            <a:r>
              <a:rPr lang="en-US" dirty="0">
                <a:solidFill>
                  <a:srgbClr val="CC0066"/>
                </a:solidFill>
              </a:rPr>
              <a:t>EMAIL LINK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2111568" y="1484784"/>
          <a:ext cx="8075240" cy="3456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2005192" y="2996952"/>
            <a:ext cx="83392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ctr"/>
            <a:r>
              <a:rPr lang="en-MY" sz="2200" b="1" dirty="0">
                <a:solidFill>
                  <a:srgbClr val="CC0066"/>
                </a:solidFill>
                <a:latin typeface="Century Gothic" panose="020B0502020202020204" pitchFamily="34" charset="0"/>
              </a:rPr>
              <a:t>&lt;a </a:t>
            </a:r>
            <a:r>
              <a:rPr lang="en-MY" sz="2200" b="1" dirty="0" err="1">
                <a:solidFill>
                  <a:srgbClr val="009900"/>
                </a:solidFill>
                <a:latin typeface="Century Gothic" panose="020B0502020202020204" pitchFamily="34" charset="0"/>
              </a:rPr>
              <a:t>href</a:t>
            </a:r>
            <a:r>
              <a:rPr lang="en-MY" sz="2200" b="1" dirty="0">
                <a:solidFill>
                  <a:srgbClr val="009900"/>
                </a:solidFill>
                <a:latin typeface="Century Gothic" panose="020B0502020202020204" pitchFamily="34" charset="0"/>
              </a:rPr>
              <a:t> </a:t>
            </a:r>
            <a:r>
              <a:rPr lang="en-MY" sz="2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= “</a:t>
            </a:r>
            <a:r>
              <a:rPr lang="en-MY" sz="22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mailto:nswahida@gmail.com</a:t>
            </a:r>
            <a:r>
              <a:rPr lang="en-MY" sz="2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”</a:t>
            </a:r>
            <a:r>
              <a:rPr lang="en-MY" sz="2200" b="1" dirty="0">
                <a:solidFill>
                  <a:srgbClr val="CC0066"/>
                </a:solidFill>
                <a:latin typeface="Century Gothic" panose="020B0502020202020204" pitchFamily="34" charset="0"/>
              </a:rPr>
              <a:t>&gt; </a:t>
            </a:r>
            <a:r>
              <a:rPr lang="en-MY" sz="2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EMAIL </a:t>
            </a:r>
            <a:r>
              <a:rPr lang="en-MY" sz="2200" b="1" dirty="0">
                <a:solidFill>
                  <a:srgbClr val="CC0066"/>
                </a:solidFill>
                <a:latin typeface="Century Gothic" panose="020B0502020202020204" pitchFamily="34" charset="0"/>
              </a:rPr>
              <a:t>&lt;/a&gt;</a:t>
            </a:r>
          </a:p>
          <a:p>
            <a:pPr algn="ctr"/>
            <a:r>
              <a:rPr lang="it-IT" sz="2000" dirty="0">
                <a:solidFill>
                  <a:srgbClr val="CC0066"/>
                </a:solidFill>
                <a:latin typeface="Century Gothic" panose="020B0502020202020204" pitchFamily="34" charset="0"/>
              </a:rPr>
              <a:t> </a:t>
            </a:r>
            <a:endParaRPr lang="en-MY" sz="2000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1544" y="4496827"/>
            <a:ext cx="83028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ctr"/>
            <a:r>
              <a:rPr lang="en-MY" sz="2200" b="1" dirty="0">
                <a:solidFill>
                  <a:srgbClr val="CC0066"/>
                </a:solidFill>
                <a:latin typeface="Century Gothic" panose="020B0502020202020204" pitchFamily="34" charset="0"/>
              </a:rPr>
              <a:t>&lt;a </a:t>
            </a:r>
            <a:r>
              <a:rPr lang="en-MY" sz="2200" b="1" dirty="0" err="1">
                <a:solidFill>
                  <a:srgbClr val="009900"/>
                </a:solidFill>
                <a:latin typeface="Century Gothic" panose="020B0502020202020204" pitchFamily="34" charset="0"/>
              </a:rPr>
              <a:t>href</a:t>
            </a:r>
            <a:r>
              <a:rPr lang="en-MY" sz="2200" b="1" dirty="0">
                <a:solidFill>
                  <a:srgbClr val="009900"/>
                </a:solidFill>
                <a:latin typeface="Century Gothic" panose="020B0502020202020204" pitchFamily="34" charset="0"/>
              </a:rPr>
              <a:t> </a:t>
            </a:r>
            <a:r>
              <a:rPr lang="en-MY" sz="2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= “</a:t>
            </a:r>
            <a:r>
              <a:rPr lang="en-MY" sz="22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mailto:nswahida@gmail.com</a:t>
            </a:r>
            <a:r>
              <a:rPr lang="en-MY" sz="2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”</a:t>
            </a:r>
            <a:r>
              <a:rPr lang="en-MY" sz="2200" b="1" dirty="0">
                <a:solidFill>
                  <a:srgbClr val="CC0066"/>
                </a:solidFill>
                <a:latin typeface="Century Gothic" panose="020B0502020202020204" pitchFamily="34" charset="0"/>
              </a:rPr>
              <a:t>&gt; </a:t>
            </a:r>
            <a:r>
              <a:rPr lang="en-MY" sz="2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img1.png </a:t>
            </a:r>
            <a:r>
              <a:rPr lang="en-MY" sz="2200" b="1" dirty="0">
                <a:solidFill>
                  <a:srgbClr val="CC0066"/>
                </a:solidFill>
                <a:latin typeface="Century Gothic" panose="020B0502020202020204" pitchFamily="34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41406578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/>
          <p:cNvSpPr txBox="1">
            <a:spLocks/>
          </p:cNvSpPr>
          <p:nvPr/>
        </p:nvSpPr>
        <p:spPr>
          <a:xfrm>
            <a:off x="1775520" y="2132856"/>
            <a:ext cx="9001000" cy="1165878"/>
          </a:xfrm>
          <a:prstGeom prst="rect">
            <a:avLst/>
          </a:prstGeom>
          <a:noFill/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3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en-US" sz="3600" dirty="0"/>
              <a:t>Apply hyperlink for google icon</a:t>
            </a:r>
          </a:p>
          <a:p>
            <a:pPr marL="109728" indent="0">
              <a:buClrTx/>
              <a:buSzPct val="100000"/>
              <a:buNone/>
            </a:pPr>
            <a:r>
              <a:rPr lang="pt-BR" sz="3600" b="1" dirty="0">
                <a:solidFill>
                  <a:prstClr val="black"/>
                </a:solidFill>
              </a:rPr>
              <a:t>	</a:t>
            </a:r>
          </a:p>
          <a:p>
            <a:pPr marL="109728" indent="0">
              <a:buClrTx/>
              <a:buSzPct val="100000"/>
              <a:buNone/>
            </a:pPr>
            <a:endParaRPr lang="pt-BR" sz="3600" dirty="0">
              <a:solidFill>
                <a:prstClr val="black"/>
              </a:solidFill>
            </a:endParaRPr>
          </a:p>
          <a:p>
            <a:pPr marL="624078" indent="-514350">
              <a:buClrTx/>
              <a:buSzPct val="100000"/>
              <a:buFont typeface="+mj-lt"/>
              <a:buAutoNum type="arabicPeriod" startAt="3"/>
            </a:pP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1981200" y="980728"/>
            <a:ext cx="8435280" cy="6130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3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Clr>
                <a:srgbClr val="94C600"/>
              </a:buClr>
              <a:buNone/>
            </a:pPr>
            <a:r>
              <a:rPr lang="pt-BR" dirty="0">
                <a:solidFill>
                  <a:prstClr val="black"/>
                </a:solidFill>
              </a:rPr>
              <a:t>Insert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</a:rPr>
              <a:t>EMAIL LINK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prstClr val="black"/>
                </a:solidFill>
              </a:rPr>
              <a:t>inside your webpage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67610" y="3543624"/>
            <a:ext cx="6408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/>
            <a:r>
              <a:rPr lang="en-MY" sz="3600" dirty="0">
                <a:latin typeface="Calibri" panose="020F0502020204030204" pitchFamily="34" charset="0"/>
              </a:rPr>
              <a:t>&lt;</a:t>
            </a:r>
            <a:r>
              <a:rPr lang="en-MY" sz="3600" b="1" dirty="0">
                <a:solidFill>
                  <a:srgbClr val="CC0066"/>
                </a:solidFill>
                <a:latin typeface="Calibri" panose="020F0502020204030204" pitchFamily="34" charset="0"/>
              </a:rPr>
              <a:t>a</a:t>
            </a:r>
            <a:r>
              <a:rPr lang="en-MY" sz="3600" dirty="0">
                <a:latin typeface="Calibri" panose="020F0502020204030204" pitchFamily="34" charset="0"/>
              </a:rPr>
              <a:t> </a:t>
            </a:r>
            <a:r>
              <a:rPr lang="en-MY" sz="3600" b="1" dirty="0" err="1">
                <a:solidFill>
                  <a:srgbClr val="009900"/>
                </a:solidFill>
                <a:latin typeface="Calibri" panose="020F0502020204030204" pitchFamily="34" charset="0"/>
              </a:rPr>
              <a:t>href</a:t>
            </a:r>
            <a:r>
              <a:rPr lang="en-MY" sz="3600" dirty="0">
                <a:latin typeface="Calibri" panose="020F0502020204030204" pitchFamily="34" charset="0"/>
              </a:rPr>
              <a:t>=“</a:t>
            </a:r>
            <a:r>
              <a:rPr lang="en-MY" sz="3600" b="1" dirty="0">
                <a:solidFill>
                  <a:srgbClr val="7030A0"/>
                </a:solidFill>
                <a:latin typeface="Calibri" panose="020F0502020204030204" pitchFamily="34" charset="0"/>
              </a:rPr>
              <a:t>mailto:emailaddress</a:t>
            </a:r>
            <a:r>
              <a:rPr lang="en-MY" sz="3600" dirty="0">
                <a:latin typeface="Calibri" panose="020F0502020204030204" pitchFamily="34" charset="0"/>
              </a:rPr>
              <a:t>”&gt; </a:t>
            </a:r>
          </a:p>
          <a:p>
            <a:pPr marL="463550" indent="-463550"/>
            <a:r>
              <a:rPr lang="en-MY" sz="3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&lt;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IMG TAG&gt;</a:t>
            </a:r>
            <a:r>
              <a:rPr lang="en-MY" sz="3600" b="1" dirty="0">
                <a:solidFill>
                  <a:srgbClr val="CC0066"/>
                </a:solidFill>
                <a:latin typeface="Calibri" panose="020F0502020204030204" pitchFamily="34" charset="0"/>
              </a:rPr>
              <a:t>&lt;/a&gt;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524000" y="228600"/>
            <a:ext cx="9144000" cy="9144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u="sng" dirty="0">
                <a:solidFill>
                  <a:srgbClr val="0070C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PRACTICE 10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39616" y="2938557"/>
            <a:ext cx="576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ctr"/>
            <a:r>
              <a:rPr lang="en-US" sz="3600" u="sng" dirty="0">
                <a:latin typeface="Calibri" panose="020F0502020204030204" pitchFamily="34" charset="0"/>
              </a:rPr>
              <a:t>Example HTML code</a:t>
            </a:r>
            <a:endParaRPr lang="en-MY" sz="3600" b="1" u="sng" dirty="0">
              <a:solidFill>
                <a:srgbClr val="CC0066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476" y="45740"/>
            <a:ext cx="1295028" cy="129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162916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 : </a:t>
            </a:r>
            <a:r>
              <a:rPr lang="en-US" dirty="0">
                <a:solidFill>
                  <a:srgbClr val="CC0066"/>
                </a:solidFill>
              </a:rPr>
              <a:t>NAME ANCHOR LINK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2111568" y="1484784"/>
          <a:ext cx="8075240" cy="3456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2020513" y="2997532"/>
            <a:ext cx="83392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ctr"/>
            <a:r>
              <a:rPr lang="en-MY" sz="2200" b="1" dirty="0">
                <a:solidFill>
                  <a:srgbClr val="CC0066"/>
                </a:solidFill>
                <a:latin typeface="Century Gothic" panose="020B0502020202020204" pitchFamily="34" charset="0"/>
              </a:rPr>
              <a:t>&lt;a </a:t>
            </a:r>
            <a:r>
              <a:rPr lang="en-MY" sz="2200" b="1" dirty="0">
                <a:solidFill>
                  <a:srgbClr val="009900"/>
                </a:solidFill>
                <a:latin typeface="Century Gothic" panose="020B0502020202020204" pitchFamily="34" charset="0"/>
              </a:rPr>
              <a:t>name </a:t>
            </a:r>
            <a:r>
              <a:rPr lang="en-MY" sz="2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= “</a:t>
            </a:r>
            <a:r>
              <a:rPr lang="en-MY" sz="2200" b="1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AnchorName</a:t>
            </a:r>
            <a:r>
              <a:rPr lang="en-MY" sz="2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”</a:t>
            </a:r>
            <a:r>
              <a:rPr lang="en-MY" sz="2200" b="1" dirty="0">
                <a:solidFill>
                  <a:srgbClr val="CC0066"/>
                </a:solidFill>
                <a:latin typeface="Century Gothic" panose="020B0502020202020204" pitchFamily="34" charset="0"/>
              </a:rPr>
              <a:t>&gt; </a:t>
            </a:r>
            <a:r>
              <a:rPr lang="en-MY" sz="2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MOVE HERE </a:t>
            </a:r>
            <a:r>
              <a:rPr lang="en-MY" sz="2200" b="1" dirty="0">
                <a:solidFill>
                  <a:srgbClr val="CC0066"/>
                </a:solidFill>
                <a:latin typeface="Century Gothic" panose="020B0502020202020204" pitchFamily="34" charset="0"/>
              </a:rPr>
              <a:t>&lt;/a&gt;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1544" y="4496827"/>
            <a:ext cx="83028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ctr"/>
            <a:r>
              <a:rPr lang="en-MY" sz="2200" b="1" dirty="0">
                <a:solidFill>
                  <a:srgbClr val="CC0066"/>
                </a:solidFill>
                <a:latin typeface="Century Gothic" panose="020B0502020202020204" pitchFamily="34" charset="0"/>
              </a:rPr>
              <a:t>&lt;a </a:t>
            </a:r>
            <a:r>
              <a:rPr lang="en-MY" sz="2200" b="1" dirty="0" err="1">
                <a:solidFill>
                  <a:srgbClr val="009900"/>
                </a:solidFill>
                <a:latin typeface="Century Gothic" panose="020B0502020202020204" pitchFamily="34" charset="0"/>
              </a:rPr>
              <a:t>href</a:t>
            </a:r>
            <a:r>
              <a:rPr lang="en-MY" sz="2200" b="1" dirty="0">
                <a:solidFill>
                  <a:srgbClr val="009900"/>
                </a:solidFill>
                <a:latin typeface="Century Gothic" panose="020B0502020202020204" pitchFamily="34" charset="0"/>
              </a:rPr>
              <a:t> </a:t>
            </a:r>
            <a:r>
              <a:rPr lang="en-MY" sz="2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= “</a:t>
            </a:r>
            <a:r>
              <a:rPr lang="en-MY" sz="22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# </a:t>
            </a:r>
            <a:r>
              <a:rPr lang="en-MY" sz="2200" b="1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AnchorName</a:t>
            </a:r>
            <a:r>
              <a:rPr lang="en-MY" sz="2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”</a:t>
            </a:r>
            <a:r>
              <a:rPr lang="en-MY" sz="2200" b="1" dirty="0">
                <a:solidFill>
                  <a:srgbClr val="CC0066"/>
                </a:solidFill>
                <a:latin typeface="Century Gothic" panose="020B0502020202020204" pitchFamily="34" charset="0"/>
              </a:rPr>
              <a:t>&gt; </a:t>
            </a:r>
            <a:r>
              <a:rPr lang="en-MY" sz="2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Top </a:t>
            </a:r>
            <a:r>
              <a:rPr lang="en-MY" sz="2200" b="1" dirty="0">
                <a:solidFill>
                  <a:srgbClr val="CC0066"/>
                </a:solidFill>
                <a:latin typeface="Century Gothic" panose="020B0502020202020204" pitchFamily="34" charset="0"/>
              </a:rPr>
              <a:t>&lt;/a&gt;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5560" y="5013177"/>
            <a:ext cx="81588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/>
            <a:r>
              <a:rPr lang="en-MY" b="1" dirty="0">
                <a:solidFill>
                  <a:srgbClr val="CC0066"/>
                </a:solidFill>
                <a:latin typeface="Century Gothic" panose="020B0502020202020204" pitchFamily="34" charset="0"/>
              </a:rPr>
              <a:t>&lt;a </a:t>
            </a:r>
            <a:r>
              <a:rPr lang="en-MY" b="1" dirty="0" err="1">
                <a:solidFill>
                  <a:srgbClr val="009900"/>
                </a:solidFill>
                <a:latin typeface="Century Gothic" panose="020B0502020202020204" pitchFamily="34" charset="0"/>
              </a:rPr>
              <a:t>href</a:t>
            </a:r>
            <a:r>
              <a:rPr lang="en-MY" b="1" dirty="0">
                <a:solidFill>
                  <a:srgbClr val="009900"/>
                </a:solidFill>
                <a:latin typeface="Century Gothic" panose="020B0502020202020204" pitchFamily="34" charset="0"/>
              </a:rPr>
              <a:t> </a:t>
            </a:r>
            <a:r>
              <a:rPr lang="en-MY" b="1" dirty="0">
                <a:solidFill>
                  <a:prstClr val="black"/>
                </a:solidFill>
                <a:latin typeface="Century Gothic" panose="020B0502020202020204" pitchFamily="34" charset="0"/>
              </a:rPr>
              <a:t>= “</a:t>
            </a:r>
            <a:r>
              <a:rPr lang="en-MY" b="1" dirty="0">
                <a:solidFill>
                  <a:srgbClr val="7030A0"/>
                </a:solidFill>
                <a:latin typeface="Century Gothic" panose="020B0502020202020204" pitchFamily="34" charset="0"/>
              </a:rPr>
              <a:t>#link1</a:t>
            </a:r>
            <a:r>
              <a:rPr lang="en-MY" b="1" dirty="0">
                <a:solidFill>
                  <a:prstClr val="black"/>
                </a:solidFill>
                <a:latin typeface="Century Gothic" panose="020B0502020202020204" pitchFamily="34" charset="0"/>
              </a:rPr>
              <a:t>”</a:t>
            </a:r>
            <a:r>
              <a:rPr lang="en-MY" b="1" dirty="0">
                <a:solidFill>
                  <a:srgbClr val="CC0066"/>
                </a:solidFill>
                <a:latin typeface="Century Gothic" panose="020B0502020202020204" pitchFamily="34" charset="0"/>
              </a:rPr>
              <a:t>&gt; </a:t>
            </a:r>
          </a:p>
          <a:p>
            <a:pPr marL="463550" indent="-463550"/>
            <a:r>
              <a:rPr lang="en-MY" b="1" dirty="0">
                <a:solidFill>
                  <a:srgbClr val="CC0066"/>
                </a:solidFill>
                <a:latin typeface="Century Gothic" panose="020B0502020202020204" pitchFamily="34" charset="0"/>
              </a:rPr>
              <a:t>&lt;</a:t>
            </a:r>
            <a:r>
              <a:rPr lang="en-MY" b="1" dirty="0" err="1">
                <a:solidFill>
                  <a:srgbClr val="CC0066"/>
                </a:solidFill>
                <a:latin typeface="Century Gothic" panose="020B0502020202020204" pitchFamily="34" charset="0"/>
              </a:rPr>
              <a:t>img</a:t>
            </a:r>
            <a:r>
              <a:rPr lang="en-MY" b="1" dirty="0">
                <a:solidFill>
                  <a:srgbClr val="CC0066"/>
                </a:solidFill>
                <a:latin typeface="Century Gothic" panose="020B0502020202020204" pitchFamily="34" charset="0"/>
              </a:rPr>
              <a:t> </a:t>
            </a:r>
            <a:r>
              <a:rPr lang="en-MY" b="1" dirty="0" err="1">
                <a:solidFill>
                  <a:srgbClr val="CC0066"/>
                </a:solidFill>
                <a:latin typeface="Century Gothic" panose="020B0502020202020204" pitchFamily="34" charset="0"/>
              </a:rPr>
              <a:t>src</a:t>
            </a:r>
            <a:r>
              <a:rPr lang="en-MY" b="1" dirty="0">
                <a:solidFill>
                  <a:srgbClr val="CC0066"/>
                </a:solidFill>
                <a:latin typeface="Century Gothic" panose="020B0502020202020204" pitchFamily="34" charset="0"/>
              </a:rPr>
              <a:t> = </a:t>
            </a:r>
            <a:r>
              <a:rPr lang="en-MY" b="1" dirty="0">
                <a:solidFill>
                  <a:srgbClr val="0070C0"/>
                </a:solidFill>
                <a:latin typeface="Century Gothic" panose="020B0502020202020204" pitchFamily="34" charset="0"/>
              </a:rPr>
              <a:t>http://icons.iconarchive.com/icons/</a:t>
            </a:r>
          </a:p>
          <a:p>
            <a:pPr marL="463550" indent="-463550"/>
            <a:r>
              <a:rPr lang="en-MY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raindropmemory</a:t>
            </a:r>
            <a:r>
              <a:rPr lang="en-MY" b="1" dirty="0">
                <a:solidFill>
                  <a:srgbClr val="0070C0"/>
                </a:solidFill>
                <a:latin typeface="Century Gothic" panose="020B0502020202020204" pitchFamily="34" charset="0"/>
              </a:rPr>
              <a:t>/gaia-10/48/Download-icon.png&gt;</a:t>
            </a:r>
          </a:p>
          <a:p>
            <a:pPr marL="463550" indent="-463550"/>
            <a:r>
              <a:rPr lang="en-MY" b="1" dirty="0">
                <a:solidFill>
                  <a:srgbClr val="CC0066"/>
                </a:solidFill>
                <a:latin typeface="Century Gothic" panose="020B0502020202020204" pitchFamily="34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4187572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/>
          <p:cNvSpPr txBox="1">
            <a:spLocks/>
          </p:cNvSpPr>
          <p:nvPr/>
        </p:nvSpPr>
        <p:spPr>
          <a:xfrm>
            <a:off x="1775520" y="2132856"/>
            <a:ext cx="9001000" cy="1165878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3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en-US" sz="3600" dirty="0"/>
              <a:t>Insert text MOVE TO TOP apply name anchor link.</a:t>
            </a:r>
          </a:p>
          <a:p>
            <a:pPr marL="109728" indent="0">
              <a:buClrTx/>
              <a:buSzPct val="100000"/>
              <a:buNone/>
            </a:pPr>
            <a:r>
              <a:rPr lang="pt-BR" sz="3600" b="1" dirty="0">
                <a:solidFill>
                  <a:prstClr val="black"/>
                </a:solidFill>
              </a:rPr>
              <a:t>	</a:t>
            </a:r>
          </a:p>
          <a:p>
            <a:pPr marL="109728" indent="0">
              <a:buClrTx/>
              <a:buSzPct val="100000"/>
              <a:buNone/>
            </a:pPr>
            <a:endParaRPr lang="pt-BR" sz="3600" dirty="0">
              <a:solidFill>
                <a:prstClr val="black"/>
              </a:solidFill>
            </a:endParaRPr>
          </a:p>
          <a:p>
            <a:pPr marL="624078" indent="-514350">
              <a:buClrTx/>
              <a:buSzPct val="100000"/>
              <a:buFont typeface="+mj-lt"/>
              <a:buAutoNum type="arabicPeriod" startAt="3"/>
            </a:pP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1981200" y="980728"/>
            <a:ext cx="8435280" cy="6130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3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Clr>
                <a:srgbClr val="94C600"/>
              </a:buClr>
              <a:buNone/>
            </a:pPr>
            <a:r>
              <a:rPr lang="pt-BR" dirty="0">
                <a:solidFill>
                  <a:prstClr val="black"/>
                </a:solidFill>
              </a:rPr>
              <a:t>Insert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</a:rPr>
              <a:t>NAME ANCHOR LINK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prstClr val="black"/>
                </a:solidFill>
              </a:rPr>
              <a:t>inside your webpage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524000" y="228600"/>
            <a:ext cx="9144000" cy="9144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u="sng" dirty="0">
                <a:solidFill>
                  <a:srgbClr val="0070C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PRACTICE 11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476" y="45740"/>
            <a:ext cx="1295028" cy="129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081874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09800" y="3505200"/>
            <a:ext cx="7848600" cy="6427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graphics.html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9800" y="2582416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END SECOND PAGE</a:t>
            </a:r>
          </a:p>
        </p:txBody>
      </p:sp>
    </p:spTree>
    <p:extLst>
      <p:ext uri="{BB962C8B-B14F-4D97-AF65-F5344CB8AC3E}">
        <p14:creationId xmlns:p14="http://schemas.microsoft.com/office/powerpoint/2010/main" val="172075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919536" y="0"/>
            <a:ext cx="8748464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MY" sz="2800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MY" sz="28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MY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MY" sz="2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&lt;title&gt; </a:t>
            </a:r>
            <a:r>
              <a:rPr lang="en-MY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PROGRAMMING LANGUAGES </a:t>
            </a:r>
            <a:r>
              <a:rPr lang="en-MY" sz="2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MY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endParaRPr lang="en-MY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MY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MY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lang="en-MY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MY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lightyellow</a:t>
            </a:r>
            <a:r>
              <a:rPr lang="en-MY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MY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MY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MY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MY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&lt;font</a:t>
            </a:r>
            <a:r>
              <a:rPr lang="en-MY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MY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blue 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MY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en-MY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PCT0101 </a:t>
            </a:r>
            <a:r>
              <a:rPr lang="en-MY" sz="2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MY" sz="28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MY" sz="2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MY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INTRODUCTION TO BASIC COMPUTING </a:t>
            </a:r>
            <a:r>
              <a:rPr lang="en-MY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MY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&lt;/font&gt;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MY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MY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MY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MY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Basic Web Development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MY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MY" sz="28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2255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09800" y="3505200"/>
            <a:ext cx="7848600" cy="6427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coursework.html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9800" y="2582416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THIRD PAGE</a:t>
            </a:r>
          </a:p>
        </p:txBody>
      </p:sp>
    </p:spTree>
    <p:extLst>
      <p:ext uri="{BB962C8B-B14F-4D97-AF65-F5344CB8AC3E}">
        <p14:creationId xmlns:p14="http://schemas.microsoft.com/office/powerpoint/2010/main" val="29975745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/>
          <p:cNvSpPr txBox="1">
            <a:spLocks/>
          </p:cNvSpPr>
          <p:nvPr/>
        </p:nvSpPr>
        <p:spPr>
          <a:xfrm>
            <a:off x="1919536" y="1700808"/>
            <a:ext cx="8686800" cy="3456384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3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pt-BR" dirty="0"/>
              <a:t>Create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one HTML document </a:t>
            </a:r>
            <a:r>
              <a:rPr lang="pt-BR" dirty="0"/>
              <a:t>with </a:t>
            </a:r>
          </a:p>
          <a:p>
            <a:pPr marL="631825" lvl="1" indent="0">
              <a:buClrTx/>
              <a:buSzPct val="100000"/>
              <a:buNone/>
            </a:pPr>
            <a:r>
              <a:rPr lang="pt-BR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&lt;html&gt;&lt;head&gt;&lt;title&gt;&lt;body&gt; </a:t>
            </a:r>
            <a:r>
              <a:rPr lang="pt-BR" sz="3200" dirty="0"/>
              <a:t>; make sure you close all tag</a:t>
            </a: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pt-BR" dirty="0"/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Title</a:t>
            </a:r>
            <a:r>
              <a:rPr lang="pt-BR" dirty="0"/>
              <a:t> for content will be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PCT0101 Coursework</a:t>
            </a:r>
            <a:r>
              <a:rPr lang="pt-BR" dirty="0"/>
              <a:t>.</a:t>
            </a:r>
          </a:p>
          <a:p>
            <a:pPr marL="624078" indent="-514350">
              <a:buClrTx/>
              <a:buSzPct val="100000"/>
              <a:buFont typeface="+mj-lt"/>
              <a:buAutoNum type="arabicPeriod"/>
            </a:pPr>
            <a:r>
              <a:rPr lang="pt-BR" dirty="0"/>
              <a:t>Apply the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biggest heading</a:t>
            </a:r>
            <a:r>
              <a:rPr lang="pt-BR" dirty="0"/>
              <a:t> for title and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alignment</a:t>
            </a:r>
            <a:r>
              <a:rPr lang="pt-BR" dirty="0"/>
              <a:t> should be center</a:t>
            </a:r>
          </a:p>
          <a:p>
            <a:pPr marL="109728" indent="0">
              <a:buClrTx/>
              <a:buSzPct val="10000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2279578" y="980728"/>
            <a:ext cx="7200800" cy="6130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3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Clr>
                <a:srgbClr val="94C600"/>
              </a:buClr>
              <a:buNone/>
            </a:pPr>
            <a:r>
              <a:rPr lang="pt-BR" dirty="0">
                <a:solidFill>
                  <a:prstClr val="black"/>
                </a:solidFill>
              </a:rPr>
              <a:t>Preparing new html document 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404" y="45740"/>
            <a:ext cx="19431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524000" y="228600"/>
            <a:ext cx="9144000" cy="9144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u="sng" dirty="0">
                <a:solidFill>
                  <a:srgbClr val="0070C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PRACTICE 1</a:t>
            </a:r>
          </a:p>
        </p:txBody>
      </p:sp>
    </p:spTree>
    <p:extLst>
      <p:ext uri="{BB962C8B-B14F-4D97-AF65-F5344CB8AC3E}">
        <p14:creationId xmlns:p14="http://schemas.microsoft.com/office/powerpoint/2010/main" val="2654314559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HTML: </a:t>
            </a:r>
            <a:r>
              <a:rPr lang="en-US" dirty="0">
                <a:solidFill>
                  <a:srgbClr val="CC0066"/>
                </a:solidFill>
              </a:rPr>
              <a:t>TABLES</a:t>
            </a:r>
            <a:endParaRPr lang="en-MY" dirty="0">
              <a:solidFill>
                <a:srgbClr val="CC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1556792"/>
            <a:ext cx="8352928" cy="1820416"/>
          </a:xfrm>
        </p:spPr>
        <p:txBody>
          <a:bodyPr>
            <a:normAutofit/>
          </a:bodyPr>
          <a:lstStyle/>
          <a:p>
            <a:pPr marL="463550" indent="-463550">
              <a:buSzPct val="150000"/>
              <a:buBlip>
                <a:blip r:embed="rId2"/>
              </a:buBlip>
            </a:pPr>
            <a:r>
              <a:rPr lang="en-US" sz="3000" dirty="0"/>
              <a:t>A </a:t>
            </a:r>
            <a:r>
              <a:rPr lang="en-US" sz="3000" i="1" dirty="0">
                <a:solidFill>
                  <a:srgbClr val="0070C0"/>
                </a:solidFill>
              </a:rPr>
              <a:t>table</a:t>
            </a:r>
            <a:r>
              <a:rPr lang="en-US" sz="3000" dirty="0"/>
              <a:t> is a  section of information divided into </a:t>
            </a:r>
            <a:r>
              <a:rPr lang="en-US" sz="3000" i="1" dirty="0">
                <a:solidFill>
                  <a:srgbClr val="0070C0"/>
                </a:solidFill>
              </a:rPr>
              <a:t>columns</a:t>
            </a:r>
            <a:r>
              <a:rPr lang="en-US" sz="3000" dirty="0"/>
              <a:t> and </a:t>
            </a:r>
            <a:r>
              <a:rPr lang="en-US" sz="3000" i="1" dirty="0">
                <a:solidFill>
                  <a:srgbClr val="0070C0"/>
                </a:solidFill>
              </a:rPr>
              <a:t>rows</a:t>
            </a:r>
            <a:r>
              <a:rPr lang="en-US" sz="3000" dirty="0"/>
              <a:t> of blocks, called </a:t>
            </a:r>
            <a:r>
              <a:rPr lang="en-US" sz="3000" i="1" dirty="0">
                <a:solidFill>
                  <a:srgbClr val="0070C0"/>
                </a:solidFill>
              </a:rPr>
              <a:t>cells</a:t>
            </a:r>
            <a:r>
              <a:rPr lang="en-US" sz="3000" dirty="0"/>
              <a:t>.</a:t>
            </a:r>
          </a:p>
          <a:p>
            <a:pPr marL="463550" indent="-463550">
              <a:buSzPct val="150000"/>
              <a:buBlip>
                <a:blip r:embed="rId2"/>
              </a:buBlip>
            </a:pPr>
            <a:r>
              <a:rPr lang="en-US" sz="3000" dirty="0"/>
              <a:t>Four basic table elements: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700986191"/>
              </p:ext>
            </p:extLst>
          </p:nvPr>
        </p:nvGraphicFramePr>
        <p:xfrm>
          <a:off x="2135562" y="3212976"/>
          <a:ext cx="7920880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21139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chemeClr val="tx1"/>
                </a:solidFill>
              </a:rPr>
              <a:t>Example</a:t>
            </a:r>
            <a:endParaRPr lang="en-MY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7" y="2348887"/>
            <a:ext cx="3581433" cy="147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04" y="1721156"/>
            <a:ext cx="2838756" cy="4876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HTML: </a:t>
            </a:r>
            <a:r>
              <a:rPr lang="en-US" dirty="0">
                <a:solidFill>
                  <a:srgbClr val="CC0066"/>
                </a:solidFill>
              </a:rPr>
              <a:t>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17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/>
          <p:cNvSpPr txBox="1">
            <a:spLocks/>
          </p:cNvSpPr>
          <p:nvPr/>
        </p:nvSpPr>
        <p:spPr>
          <a:xfrm>
            <a:off x="2279578" y="980728"/>
            <a:ext cx="7200800" cy="6130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3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Clr>
                <a:srgbClr val="94C600"/>
              </a:buClr>
              <a:buNone/>
            </a:pPr>
            <a:r>
              <a:rPr lang="pt-BR" dirty="0">
                <a:solidFill>
                  <a:prstClr val="black"/>
                </a:solidFill>
              </a:rPr>
              <a:t>Preparing table 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404" y="45740"/>
            <a:ext cx="19431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524000" y="228600"/>
            <a:ext cx="9144000" cy="9144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u="sng" dirty="0">
                <a:solidFill>
                  <a:srgbClr val="0070C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PRACTICE 2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751802"/>
              </p:ext>
            </p:extLst>
          </p:nvPr>
        </p:nvGraphicFramePr>
        <p:xfrm>
          <a:off x="3575720" y="1988840"/>
          <a:ext cx="590465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</a:rPr>
                        <a:t>ASSESSMENT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alibri" panose="020F0502020204030204" pitchFamily="34" charset="0"/>
                        </a:rPr>
                        <a:t>Marks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>
                          <a:latin typeface="Calibri" panose="020F0502020204030204" pitchFamily="34" charset="0"/>
                        </a:rPr>
                        <a:t>Case Study</a:t>
                      </a:r>
                      <a:r>
                        <a:rPr lang="en-US" sz="2400" baseline="0" dirty="0">
                          <a:latin typeface="Calibri" panose="020F0502020204030204" pitchFamily="34" charset="0"/>
                        </a:rPr>
                        <a:t> 1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>
                          <a:latin typeface="Calibri" panose="020F0502020204030204" pitchFamily="34" charset="0"/>
                        </a:rPr>
                        <a:t>Case</a:t>
                      </a:r>
                      <a:r>
                        <a:rPr lang="en-US" sz="2400" baseline="0" dirty="0">
                          <a:latin typeface="Calibri" panose="020F0502020204030204" pitchFamily="34" charset="0"/>
                        </a:rPr>
                        <a:t> Study 2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>
                          <a:latin typeface="Calibri" panose="020F0502020204030204" pitchFamily="34" charset="0"/>
                        </a:rPr>
                        <a:t>Lab</a:t>
                      </a:r>
                      <a:r>
                        <a:rPr lang="en-US" sz="2400" baseline="0" dirty="0">
                          <a:latin typeface="Calibri" panose="020F0502020204030204" pitchFamily="34" charset="0"/>
                        </a:rPr>
                        <a:t> Test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>
                          <a:latin typeface="Calibri" panose="020F0502020204030204" pitchFamily="34" charset="0"/>
                        </a:rPr>
                        <a:t>Lab</a:t>
                      </a:r>
                      <a:r>
                        <a:rPr lang="en-US" sz="2400" baseline="0" dirty="0">
                          <a:latin typeface="Calibri" panose="020F0502020204030204" pitchFamily="34" charset="0"/>
                        </a:rPr>
                        <a:t> Exercise Networking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>
                          <a:latin typeface="Calibri" panose="020F0502020204030204" pitchFamily="34" charset="0"/>
                        </a:rPr>
                        <a:t>Lab Exercise</a:t>
                      </a:r>
                      <a:r>
                        <a:rPr lang="en-US" sz="2400" baseline="0" dirty="0">
                          <a:latin typeface="Calibri" panose="020F0502020204030204" pitchFamily="34" charset="0"/>
                        </a:rPr>
                        <a:t> HTML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>
                          <a:latin typeface="Calibri" panose="020F0502020204030204" pitchFamily="34" charset="0"/>
                        </a:rPr>
                        <a:t>Role</a:t>
                      </a:r>
                      <a:r>
                        <a:rPr lang="en-US" sz="2400" baseline="0" dirty="0">
                          <a:latin typeface="Calibri" panose="020F0502020204030204" pitchFamily="34" charset="0"/>
                        </a:rPr>
                        <a:t> Play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>
                          <a:latin typeface="Calibri" panose="020F0502020204030204" pitchFamily="34" charset="0"/>
                        </a:rPr>
                        <a:t>Class</a:t>
                      </a:r>
                      <a:r>
                        <a:rPr lang="en-US" sz="2400" baseline="0" dirty="0">
                          <a:latin typeface="Calibri" panose="020F0502020204030204" pitchFamily="34" charset="0"/>
                        </a:rPr>
                        <a:t> Discussion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</a:rPr>
                        <a:t>20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01523"/>
      </p:ext>
    </p:extLst>
  </p:cSld>
  <p:clrMapOvr>
    <a:masterClrMapping/>
  </p:clrMapOvr>
  <p:transition>
    <p:split orient="vert" dir="in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coursework.html</a:t>
            </a:r>
          </a:p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END THIRD PAGE</a:t>
            </a:r>
          </a:p>
        </p:txBody>
      </p:sp>
    </p:spTree>
    <p:extLst>
      <p:ext uri="{BB962C8B-B14F-4D97-AF65-F5344CB8AC3E}">
        <p14:creationId xmlns:p14="http://schemas.microsoft.com/office/powerpoint/2010/main" val="5805771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404" y="45740"/>
            <a:ext cx="19431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24000" y="228600"/>
            <a:ext cx="9144000" cy="9144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u="sng" dirty="0">
                <a:solidFill>
                  <a:srgbClr val="0070C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PRACTICE 3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2207569" y="1844824"/>
            <a:ext cx="8064896" cy="41764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3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24078" indent="-514350">
              <a:buClrTx/>
              <a:buSzPct val="100000"/>
              <a:buAutoNum type="arabicPeriod"/>
            </a:pPr>
            <a:r>
              <a:rPr lang="pt-BR" dirty="0">
                <a:solidFill>
                  <a:prstClr val="black"/>
                </a:solidFill>
              </a:rPr>
              <a:t>Make sure you insert relative link for ALL PAGES. </a:t>
            </a:r>
          </a:p>
          <a:p>
            <a:pPr marL="624078" indent="-514350">
              <a:buClrTx/>
              <a:buSzPct val="100000"/>
              <a:buAutoNum type="arabicPeriod"/>
            </a:pPr>
            <a:r>
              <a:rPr lang="pt-BR" dirty="0">
                <a:solidFill>
                  <a:prstClr val="black"/>
                </a:solidFill>
              </a:rPr>
              <a:t>Insert yourPhoto inside ANY page that you like.</a:t>
            </a:r>
          </a:p>
          <a:p>
            <a:pPr marL="624078" indent="-514350">
              <a:buClrTx/>
              <a:buSzPct val="100000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You can insert any other materials to make your website more interesting</a:t>
            </a:r>
          </a:p>
          <a:p>
            <a:pPr marL="624078" indent="-514350">
              <a:buClrTx/>
              <a:buSzPct val="100000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Zip your working folder and upload it inside google classroom. </a:t>
            </a:r>
          </a:p>
        </p:txBody>
      </p:sp>
    </p:spTree>
    <p:extLst>
      <p:ext uri="{BB962C8B-B14F-4D97-AF65-F5344CB8AC3E}">
        <p14:creationId xmlns:p14="http://schemas.microsoft.com/office/powerpoint/2010/main" val="395027585"/>
      </p:ext>
    </p:extLst>
  </p:cSld>
  <p:clrMapOvr>
    <a:masterClrMapping/>
  </p:clrMapOvr>
  <p:transition>
    <p:split orient="vert" dir="in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amera.ub.ac.id/wrp-con/uploads/2015/09/ANYQUESTION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28600"/>
            <a:ext cx="2925244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cdn.meme.am/instances/500x/62901411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7"/>
          <a:stretch/>
        </p:blipFill>
        <p:spPr bwMode="auto">
          <a:xfrm>
            <a:off x="1560028" y="457200"/>
            <a:ext cx="5230201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ttp://amera.ub.ac.id/wrp-con/uploads/2015/09/ANYQUESTION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514600"/>
            <a:ext cx="2925244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://amera.ub.ac.id/wrp-con/uploads/2015/09/ANYQUESTION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665785"/>
            <a:ext cx="2925244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981200" y="1340768"/>
            <a:ext cx="8003232" cy="5400600"/>
          </a:xfrm>
        </p:spPr>
        <p:txBody>
          <a:bodyPr>
            <a:normAutofit/>
          </a:bodyPr>
          <a:lstStyle/>
          <a:p>
            <a:pPr marL="798513" indent="-688975" fontAlgn="auto">
              <a:spcAft>
                <a:spcPts val="0"/>
              </a:spcAft>
              <a:buClrTx/>
              <a:buSzPct val="100000"/>
              <a:buFont typeface="+mj-lt"/>
              <a:buAutoNum type="arabicPeriod"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Create </a:t>
            </a:r>
            <a:r>
              <a:rPr lang="en-US" b="1" i="1" u="sng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one folder </a:t>
            </a:r>
            <a:r>
              <a:rPr lang="en-US" dirty="0">
                <a:latin typeface="Calibri" pitchFamily="34" charset="0"/>
                <a:cs typeface="Calibri" pitchFamily="34" charset="0"/>
              </a:rPr>
              <a:t>on the desktop </a:t>
            </a:r>
          </a:p>
          <a:p>
            <a:pPr marL="798513" indent="-688975" fontAlgn="auto">
              <a:spcAft>
                <a:spcPts val="0"/>
              </a:spcAft>
              <a:buClrTx/>
              <a:buSzPct val="100000"/>
              <a:buFont typeface="+mj-lt"/>
              <a:buAutoNum type="arabicPeriod"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Rename the folder as your name</a:t>
            </a:r>
          </a:p>
          <a:p>
            <a:pPr marL="798513" indent="-688975" fontAlgn="auto">
              <a:spcAft>
                <a:spcPts val="0"/>
              </a:spcAft>
              <a:buClrTx/>
              <a:buSzPct val="100000"/>
              <a:buFont typeface="+mj-lt"/>
              <a:buAutoNum type="arabicPeriod"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Open Notepad / Notepad++ program</a:t>
            </a:r>
          </a:p>
          <a:p>
            <a:pPr marL="798513" indent="-688975" fontAlgn="auto">
              <a:spcAft>
                <a:spcPts val="0"/>
              </a:spcAft>
              <a:buClrTx/>
              <a:buSzPct val="100000"/>
              <a:buFont typeface="+mj-lt"/>
              <a:buAutoNum type="arabicPeriod"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Type </a:t>
            </a:r>
            <a:r>
              <a:rPr lang="en-US" b="1" i="1" u="sng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FIVE (5)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basic HTML elements</a:t>
            </a:r>
          </a:p>
          <a:p>
            <a:pPr marL="798513" indent="-688975" fontAlgn="auto">
              <a:spcAft>
                <a:spcPts val="0"/>
              </a:spcAft>
              <a:buClrTx/>
              <a:buSzPct val="100000"/>
              <a:buFont typeface="+mj-lt"/>
              <a:buAutoNum type="arabicPeriod"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Save your file as </a:t>
            </a:r>
          </a:p>
          <a:p>
            <a:pPr marL="914400" indent="-804863" fontAlgn="auto">
              <a:spcAft>
                <a:spcPts val="0"/>
              </a:spcAft>
              <a:buNone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File name 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index.html</a:t>
            </a:r>
          </a:p>
          <a:p>
            <a:pPr marL="914400" indent="-804863" fontAlgn="auto">
              <a:spcAft>
                <a:spcPts val="0"/>
              </a:spcAft>
              <a:buNone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         </a:t>
            </a:r>
            <a:r>
              <a:rPr lang="en-US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Save as type :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choose All file</a:t>
            </a:r>
          </a:p>
          <a:p>
            <a:pPr marL="365760" indent="-256032" fontAlgn="auto">
              <a:spcAft>
                <a:spcPts val="0"/>
              </a:spcAft>
              <a:buNone/>
              <a:defRPr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0" y="228600"/>
            <a:ext cx="9144000" cy="9144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u="sng" dirty="0">
                <a:solidFill>
                  <a:srgbClr val="0070C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PRACTICE 1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45740"/>
            <a:ext cx="19431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83632" y="5077640"/>
            <a:ext cx="77757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set the encoding to </a:t>
            </a:r>
            <a:r>
              <a:rPr lang="en-US" sz="3200" b="1" dirty="0">
                <a:latin typeface="Calibri" panose="020F0502020204030204" pitchFamily="34" charset="0"/>
              </a:rPr>
              <a:t>UTF-8</a:t>
            </a:r>
            <a:r>
              <a:rPr lang="en-US" sz="3200" dirty="0">
                <a:latin typeface="Calibri" panose="020F0502020204030204" pitchFamily="34" charset="0"/>
              </a:rPr>
              <a:t> </a:t>
            </a:r>
          </a:p>
          <a:p>
            <a:r>
              <a:rPr lang="en-US" sz="2800" dirty="0">
                <a:latin typeface="Calibri" panose="020F0502020204030204" pitchFamily="34" charset="0"/>
              </a:rPr>
              <a:t>(which is the preferred encoding for HTML files)</a:t>
            </a:r>
          </a:p>
        </p:txBody>
      </p:sp>
    </p:spTree>
    <p:extLst>
      <p:ext uri="{BB962C8B-B14F-4D97-AF65-F5344CB8AC3E}">
        <p14:creationId xmlns:p14="http://schemas.microsoft.com/office/powerpoint/2010/main" val="1626787830"/>
      </p:ext>
    </p:extLst>
  </p:cSld>
  <p:clrMapOvr>
    <a:masterClrMapping/>
  </p:clrMapOvr>
  <p:transition>
    <p:split orient="vert"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45740"/>
            <a:ext cx="19431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775520" y="1349370"/>
            <a:ext cx="8568952" cy="3735814"/>
          </a:xfrm>
        </p:spPr>
        <p:txBody>
          <a:bodyPr/>
          <a:lstStyle/>
          <a:p>
            <a:pPr marL="514350" indent="-514350">
              <a:buClrTx/>
              <a:buSzPct val="100000"/>
              <a:buFontTx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“</a:t>
            </a:r>
            <a:r>
              <a:rPr lang="en-US" dirty="0">
                <a:solidFill>
                  <a:srgbClr val="CC0066"/>
                </a:solidFill>
                <a:latin typeface="Calibri" panose="020F0502020204030204" pitchFamily="34" charset="0"/>
              </a:rPr>
              <a:t>PCT0101</a:t>
            </a:r>
            <a:r>
              <a:rPr lang="en-US" dirty="0">
                <a:latin typeface="Calibri" panose="020F0502020204030204" pitchFamily="34" charset="0"/>
              </a:rPr>
              <a:t>” will appear on the title bar.</a:t>
            </a:r>
          </a:p>
          <a:p>
            <a:pPr marL="514350" indent="-514350">
              <a:buClrTx/>
              <a:buSzPct val="100000"/>
              <a:buFontTx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“</a:t>
            </a:r>
            <a:r>
              <a:rPr lang="en-US" dirty="0">
                <a:solidFill>
                  <a:srgbClr val="CC0066"/>
                </a:solidFill>
                <a:latin typeface="Calibri" panose="020F0502020204030204" pitchFamily="34" charset="0"/>
              </a:rPr>
              <a:t>Student Name : </a:t>
            </a:r>
            <a:r>
              <a:rPr lang="en-US" dirty="0" err="1">
                <a:solidFill>
                  <a:srgbClr val="CC0066"/>
                </a:solidFill>
                <a:latin typeface="Calibri" panose="020F0502020204030204" pitchFamily="34" charset="0"/>
              </a:rPr>
              <a:t>yourName</a:t>
            </a:r>
            <a:r>
              <a:rPr lang="en-US" dirty="0">
                <a:latin typeface="Calibri" panose="020F0502020204030204" pitchFamily="34" charset="0"/>
              </a:rPr>
              <a:t>” will appear as a content for your document.</a:t>
            </a:r>
          </a:p>
          <a:p>
            <a:pPr marL="514350" indent="-514350">
              <a:buClrTx/>
              <a:buSzPct val="100000"/>
              <a:buFontTx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Save your document.</a:t>
            </a:r>
          </a:p>
          <a:p>
            <a:pPr marL="514350" indent="-514350">
              <a:buClrTx/>
              <a:buSzPct val="100000"/>
              <a:buFontTx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Preview your output ( webpage )</a:t>
            </a:r>
          </a:p>
          <a:p>
            <a:pPr marL="514350" indent="-514350">
              <a:buClrTx/>
              <a:buSzPct val="100000"/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524000" y="228600"/>
            <a:ext cx="9144000" cy="9144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u="sng" dirty="0">
                <a:solidFill>
                  <a:srgbClr val="0070C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PRACTICE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90783-70F9-4C76-AEF1-0785AF0ECB6F}"/>
              </a:ext>
            </a:extLst>
          </p:cNvPr>
          <p:cNvSpPr/>
          <p:nvPr/>
        </p:nvSpPr>
        <p:spPr>
          <a:xfrm>
            <a:off x="455577" y="4869161"/>
            <a:ext cx="11539057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REMEMBER : Only content inside the opening and closing BODY tags can be displayed to the screen. </a:t>
            </a:r>
          </a:p>
        </p:txBody>
      </p:sp>
    </p:spTree>
    <p:extLst>
      <p:ext uri="{BB962C8B-B14F-4D97-AF65-F5344CB8AC3E}">
        <p14:creationId xmlns:p14="http://schemas.microsoft.com/office/powerpoint/2010/main" val="3555967156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45740"/>
            <a:ext cx="19431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775520" y="1340768"/>
            <a:ext cx="8568952" cy="4933528"/>
          </a:xfrm>
        </p:spPr>
        <p:txBody>
          <a:bodyPr/>
          <a:lstStyle/>
          <a:p>
            <a:pPr marL="514350" indent="-514350">
              <a:buClrTx/>
              <a:buSzPct val="100000"/>
              <a:buFontTx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Modify text on the title bar. New title on your title bar should be “ </a:t>
            </a:r>
            <a:r>
              <a:rPr lang="en-US" dirty="0">
                <a:solidFill>
                  <a:srgbClr val="CC0066"/>
                </a:solidFill>
                <a:latin typeface="Calibri" panose="020F0502020204030204" pitchFamily="34" charset="0"/>
              </a:rPr>
              <a:t>PCT0101 prepared by </a:t>
            </a:r>
            <a:r>
              <a:rPr lang="en-US" dirty="0" err="1">
                <a:solidFill>
                  <a:srgbClr val="CC0066"/>
                </a:solidFill>
                <a:latin typeface="Calibri" panose="020F0502020204030204" pitchFamily="34" charset="0"/>
              </a:rPr>
              <a:t>yourname</a:t>
            </a:r>
            <a:r>
              <a:rPr lang="en-US" dirty="0">
                <a:solidFill>
                  <a:srgbClr val="CC0066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”</a:t>
            </a:r>
          </a:p>
          <a:p>
            <a:pPr marL="514350" indent="-514350">
              <a:buClrTx/>
              <a:buSzPct val="100000"/>
              <a:buFontTx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Add additional content after your current content. Insert “</a:t>
            </a:r>
            <a:r>
              <a:rPr lang="en-US" dirty="0">
                <a:solidFill>
                  <a:srgbClr val="CC0066"/>
                </a:solidFill>
                <a:latin typeface="Calibri" panose="020F0502020204030204" pitchFamily="34" charset="0"/>
              </a:rPr>
              <a:t>Student ID : </a:t>
            </a:r>
            <a:r>
              <a:rPr lang="en-US" dirty="0" err="1">
                <a:solidFill>
                  <a:srgbClr val="CC0066"/>
                </a:solidFill>
                <a:latin typeface="Calibri" panose="020F0502020204030204" pitchFamily="34" charset="0"/>
              </a:rPr>
              <a:t>yourID</a:t>
            </a:r>
            <a:r>
              <a:rPr lang="en-US" dirty="0">
                <a:latin typeface="Calibri" panose="020F0502020204030204" pitchFamily="34" charset="0"/>
              </a:rPr>
              <a:t>” and “</a:t>
            </a:r>
            <a:r>
              <a:rPr lang="en-US" dirty="0">
                <a:solidFill>
                  <a:srgbClr val="CC0066"/>
                </a:solidFill>
                <a:latin typeface="Calibri" panose="020F0502020204030204" pitchFamily="34" charset="0"/>
              </a:rPr>
              <a:t>Group: A01/A02</a:t>
            </a:r>
            <a:r>
              <a:rPr lang="en-US" dirty="0">
                <a:latin typeface="Calibri" panose="020F0502020204030204" pitchFamily="34" charset="0"/>
              </a:rPr>
              <a:t> ”</a:t>
            </a:r>
            <a:r>
              <a:rPr lang="en-US" dirty="0">
                <a:solidFill>
                  <a:srgbClr val="CC0066"/>
                </a:solidFill>
                <a:latin typeface="Calibri" panose="020F0502020204030204" pitchFamily="34" charset="0"/>
              </a:rPr>
              <a:t>.</a:t>
            </a:r>
          </a:p>
          <a:p>
            <a:pPr marL="514350" indent="-514350">
              <a:buClrTx/>
              <a:buSzPct val="100000"/>
              <a:buFontTx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Save your document.</a:t>
            </a:r>
          </a:p>
          <a:p>
            <a:pPr marL="514350" indent="-514350">
              <a:buClrTx/>
              <a:buSzPct val="100000"/>
              <a:buFontTx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Preview your output ( webpage )</a:t>
            </a:r>
          </a:p>
          <a:p>
            <a:pPr marL="514350" indent="-514350">
              <a:buClrTx/>
              <a:buSzPct val="100000"/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524000" y="228600"/>
            <a:ext cx="9144000" cy="9144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u="sng" dirty="0">
                <a:solidFill>
                  <a:srgbClr val="0070C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PRACTICE 3</a:t>
            </a:r>
          </a:p>
        </p:txBody>
      </p:sp>
    </p:spTree>
    <p:extLst>
      <p:ext uri="{BB962C8B-B14F-4D97-AF65-F5344CB8AC3E}">
        <p14:creationId xmlns:p14="http://schemas.microsoft.com/office/powerpoint/2010/main" val="627607476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 : </a:t>
            </a:r>
            <a:r>
              <a:rPr lang="en-US" dirty="0">
                <a:solidFill>
                  <a:srgbClr val="CC0066"/>
                </a:solidFill>
              </a:rPr>
              <a:t>HEADING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089763505"/>
              </p:ext>
            </p:extLst>
          </p:nvPr>
        </p:nvGraphicFramePr>
        <p:xfrm>
          <a:off x="2135560" y="1524000"/>
          <a:ext cx="8075240" cy="4713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932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E122B0F-CB3A-44E3-A819-519F6F2345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80480F3-E923-45EC-90E2-E82C960D41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A5FDF43-BAAD-4037-875A-4C769D5CC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5B3B454-2152-47A1-95E7-14F2AC496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F203F11-E0BC-4D9B-9A6D-C44514395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5815A8B-5ED5-4A56-B2D3-13A05A6DC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7_Concours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4483</TotalTime>
  <Words>2970</Words>
  <Application>Microsoft Office PowerPoint</Application>
  <PresentationFormat>Widescreen</PresentationFormat>
  <Paragraphs>490</Paragraphs>
  <Slides>57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73" baseType="lpstr">
      <vt:lpstr>Arial</vt:lpstr>
      <vt:lpstr>Berlin Sans FB</vt:lpstr>
      <vt:lpstr>Browallia New</vt:lpstr>
      <vt:lpstr>Calibri</vt:lpstr>
      <vt:lpstr>Cambria</vt:lpstr>
      <vt:lpstr>Candara</vt:lpstr>
      <vt:lpstr>Century Gothic</vt:lpstr>
      <vt:lpstr>Consolas</vt:lpstr>
      <vt:lpstr>Courier New</vt:lpstr>
      <vt:lpstr>Lucida Sans Unicode</vt:lpstr>
      <vt:lpstr>Trebuchet MS</vt:lpstr>
      <vt:lpstr>Verdana</vt:lpstr>
      <vt:lpstr>Wingdings 2</vt:lpstr>
      <vt:lpstr>Wingdings 3</vt:lpstr>
      <vt:lpstr>7_Concourse</vt:lpstr>
      <vt:lpstr>Clarity</vt:lpstr>
      <vt:lpstr>BASIC WEB DEVELOPMENT</vt:lpstr>
      <vt:lpstr>HYPERTEXT MARKUP LANGUAGE</vt:lpstr>
      <vt:lpstr>HTML ANATOMY</vt:lpstr>
      <vt:lpstr>HTML : BASIC CODE</vt:lpstr>
      <vt:lpstr>PowerPoint Presentation</vt:lpstr>
      <vt:lpstr>PowerPoint Presentation</vt:lpstr>
      <vt:lpstr>PowerPoint Presentation</vt:lpstr>
      <vt:lpstr>PowerPoint Presentation</vt:lpstr>
      <vt:lpstr>HTML : HEADING</vt:lpstr>
      <vt:lpstr>HTML : HEADING</vt:lpstr>
      <vt:lpstr>PowerPoint Presentation</vt:lpstr>
      <vt:lpstr>PowerPoint Presentation</vt:lpstr>
      <vt:lpstr>HTML : LINE BREAK &lt;BR&gt;</vt:lpstr>
      <vt:lpstr>FORMATTING : LINE BREAK </vt:lpstr>
      <vt:lpstr>PowerPoint Presentation</vt:lpstr>
      <vt:lpstr>HTML : PARAGRAPH BREAK &lt;P&gt;</vt:lpstr>
      <vt:lpstr>PowerPoint Presentation</vt:lpstr>
      <vt:lpstr>FORMATTING ELEMENTS | STYLING TEXT </vt:lpstr>
      <vt:lpstr>OUTPUT</vt:lpstr>
      <vt:lpstr>PowerPoint Presentation</vt:lpstr>
      <vt:lpstr>END FIRST PAGE </vt:lpstr>
      <vt:lpstr>SECOND PAGE</vt:lpstr>
      <vt:lpstr>PowerPoint Presentation</vt:lpstr>
      <vt:lpstr>PowerPoint Presentation</vt:lpstr>
      <vt:lpstr>HTML : HORIZONTAL RULES</vt:lpstr>
      <vt:lpstr>PowerPoint Presentation</vt:lpstr>
      <vt:lpstr>PowerPoint Presentation</vt:lpstr>
      <vt:lpstr>HTML : UNORDERED LIST</vt:lpstr>
      <vt:lpstr>PowerPoint Presentation</vt:lpstr>
      <vt:lpstr>HTML : ORDERED LIST</vt:lpstr>
      <vt:lpstr>HTML : ORDERED LIST</vt:lpstr>
      <vt:lpstr>PowerPoint Presentation</vt:lpstr>
      <vt:lpstr>HTML : IMAGES</vt:lpstr>
      <vt:lpstr>HTML : IMAGES</vt:lpstr>
      <vt:lpstr>HTML : EMBED </vt:lpstr>
      <vt:lpstr>HTML : EMBED </vt:lpstr>
      <vt:lpstr>PowerPoint Presentation</vt:lpstr>
      <vt:lpstr>PowerPoint Presentation</vt:lpstr>
      <vt:lpstr>PowerPoint Presentation</vt:lpstr>
      <vt:lpstr>HTML : HYPERLINK</vt:lpstr>
      <vt:lpstr>HTML : RELATIVE/LOCAL LINK</vt:lpstr>
      <vt:lpstr>PowerPoint Presentation</vt:lpstr>
      <vt:lpstr>HTML : ABSOLUTE LINK</vt:lpstr>
      <vt:lpstr>PowerPoint Presentation</vt:lpstr>
      <vt:lpstr>HTML : EMAIL LINK</vt:lpstr>
      <vt:lpstr>PowerPoint Presentation</vt:lpstr>
      <vt:lpstr>HTML : NAME ANCHOR LINK</vt:lpstr>
      <vt:lpstr>PowerPoint Presentation</vt:lpstr>
      <vt:lpstr>END SECOND PAGE</vt:lpstr>
      <vt:lpstr>THIRD PAGE</vt:lpstr>
      <vt:lpstr>PowerPoint Presentation</vt:lpstr>
      <vt:lpstr>HTML: TABLES</vt:lpstr>
      <vt:lpstr>HTML: TABLES</vt:lpstr>
      <vt:lpstr>PowerPoint Presentation</vt:lpstr>
      <vt:lpstr>END THIRD PAGE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6 : Basic Web Development</dc:title>
  <dc:creator>nswahida</dc:creator>
  <cp:lastModifiedBy>Adlysam</cp:lastModifiedBy>
  <cp:revision>250</cp:revision>
  <dcterms:created xsi:type="dcterms:W3CDTF">2014-12-02T04:10:03Z</dcterms:created>
  <dcterms:modified xsi:type="dcterms:W3CDTF">2019-09-11T17:07:23Z</dcterms:modified>
</cp:coreProperties>
</file>