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719a48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a719a48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bba3c08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bba3c08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c7167c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c7167c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c7167c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c7167c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4fd86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4fd86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bba3c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bba3c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bbba3c08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bbba3c0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ba3c0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ba3c0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bba3c0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bba3c0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bba3c0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bbba3c0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bba3c08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bba3c08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bba3c08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bba3c08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bba3c08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bba3c08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nodes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15021" y="1512725"/>
            <a:ext cx="232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319850" y="1463375"/>
            <a:ext cx="191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reverse +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008775" y="453325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0.05830502510070801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38925" y="45708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90125" y="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True: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396" y="2214275"/>
            <a:ext cx="3424711" cy="23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200" y="366425"/>
            <a:ext cx="3407395" cy="23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nodes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715021" y="1512725"/>
            <a:ext cx="232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6319850" y="1463375"/>
            <a:ext cx="191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reverse +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5008775" y="453325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538925" y="45708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3590125" y="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PC+ChowLiu  V.S. PC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521150" y="1283975"/>
            <a:ext cx="4350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Density: 0.05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5" y="2057825"/>
            <a:ext cx="47910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875" y="2057825"/>
            <a:ext cx="4548000" cy="2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332325" y="1571000"/>
            <a:ext cx="4350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Zoom-in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50" y="2070400"/>
            <a:ext cx="46101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339900" y="380975"/>
            <a:ext cx="62688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PC+ChowLiu  V.S. PC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521150" y="1283975"/>
            <a:ext cx="4350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Density: 0.01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50" y="2123013"/>
            <a:ext cx="4495750" cy="2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6472825" y="1687425"/>
            <a:ext cx="846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Zoom-in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200" y="2650475"/>
            <a:ext cx="47053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339900" y="380975"/>
            <a:ext cx="62688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PC+ChowLiu  V.S. PC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521150" y="1283975"/>
            <a:ext cx="4350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Density: 0.02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0 nodes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15021" y="1512725"/>
            <a:ext cx="232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319850" y="1463375"/>
            <a:ext cx="191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reverse +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008775" y="453325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0.25998544692993164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38925" y="45708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590125" y="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0 nodes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15021" y="1512725"/>
            <a:ext cx="232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319850" y="1463375"/>
            <a:ext cx="191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reverse +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008775" y="453325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6.734421491622925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38925" y="45708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590125" y="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0 nodes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715021" y="1512725"/>
            <a:ext cx="232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319850" y="1463375"/>
            <a:ext cx="191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reverse +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008775" y="453325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50.83748698234558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38925" y="45708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590125" y="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0 nodes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715021" y="1512725"/>
            <a:ext cx="232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319850" y="1463375"/>
            <a:ext cx="191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reverse +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5008775" y="453325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38925" y="45708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590125" y="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0 nodes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715021" y="1512725"/>
            <a:ext cx="232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319850" y="1463375"/>
            <a:ext cx="191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reverse +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008775" y="453325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538925" y="45708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590125" y="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0 nodes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715021" y="1512725"/>
            <a:ext cx="232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6319850" y="1463375"/>
            <a:ext cx="191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reverse +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5008775" y="453325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38925" y="45708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590125" y="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0 nodes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715021" y="1512725"/>
            <a:ext cx="232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319850" y="1463375"/>
            <a:ext cx="191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reverse +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008775" y="453325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538925" y="45708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590125" y="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0 nodes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715021" y="1512725"/>
            <a:ext cx="2322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6319850" y="1463375"/>
            <a:ext cx="191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reverse +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5008775" y="453325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538925" y="45708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3590125" y="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