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8"/>
  </p:notesMasterIdLst>
  <p:sldIdLst>
    <p:sldId id="256" r:id="rId2"/>
    <p:sldId id="257" r:id="rId3"/>
    <p:sldId id="258" r:id="rId4"/>
    <p:sldId id="277" r:id="rId5"/>
    <p:sldId id="261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042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65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661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186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26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4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752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541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70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48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81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5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29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7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59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716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логической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</a:t>
            </a:r>
            <a:r>
              <a:rPr lang="ru-RU" dirty="0" smtClean="0">
                <a:cs typeface="Arial" panose="020B0604020202020204" pitchFamily="34" charset="0"/>
              </a:rPr>
              <a:t>. </a:t>
            </a:r>
            <a:r>
              <a:rPr lang="ru-RU" dirty="0" err="1" smtClean="0">
                <a:cs typeface="Arial" panose="020B0604020202020204" pitchFamily="34" charset="0"/>
              </a:rPr>
              <a:t>Кишинька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ru-RU" smtClean="0">
                <a:cs typeface="Arial" panose="020B0604020202020204" pitchFamily="34" charset="0"/>
              </a:rPr>
              <a:t>Н.А Черноусов М.К</a:t>
            </a:r>
            <a:endParaRPr lang="ru-RU" dirty="0">
              <a:cs typeface="Arial" panose="020B0604020202020204" pitchFamily="34" charset="0"/>
            </a:endParaRP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xmlns="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866274"/>
            <a:ext cx="10349564" cy="500282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основной работой были изучены основные понятия теории баз данных, основные модели данных, а также средство для разработки диаграмм draw.io После этого для 4-го варианта лабораторной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Учет нарушений правил дорожного движения</a:t>
            </a:r>
            <a:r>
              <a:rPr lang="ru-RU" dirty="0">
                <a:effectLst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были определены основные сущности для разрабатываемой БД, которые логически подходят к данной теме: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Автомобили – список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 – список владельцев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– сопоставление названия автомобиля и владельца автомобиля.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 - сопоставление списка водителей и нарушений в список нарушений ПДД с датой и временем нарушения.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– сумма штрафа, которую водитель платит за нарушение ПДД.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– сумма страховки автомобиля с датой начало и окончания страхования.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12580" y="-4791"/>
            <a:ext cx="8629048" cy="208625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были выделены ключевые атрибуты сущностей (первичные и внешние ключи):</a:t>
            </a:r>
            <a:endParaRPr lang="ru-RU" sz="1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12580" y="1745187"/>
            <a:ext cx="3306279" cy="42826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"Автомобиль"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 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«Владелец»)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(внешний ключ, связь с таблицей «Страховая стоимость»)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116597" y="1745187"/>
            <a:ext cx="3421687" cy="4282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"Водитель"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«Автомобиль»)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64827" y="1745187"/>
            <a:ext cx="3306279" cy="4523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"Владелец автомобиля"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xmlns="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41068" y="767798"/>
            <a:ext cx="3942963" cy="54044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"Нарушение ПДД"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нарушения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«Водитель»)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400319" y="767798"/>
            <a:ext cx="3055123" cy="30702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"Штраф"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штрафа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оплаты штрафа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(внешний ключ, связь с таблицей "Нарушение ПДД")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ED214-4900-A84C-86A8-72DFC7501733}"/>
              </a:ext>
            </a:extLst>
          </p:cNvPr>
          <p:cNvSpPr txBox="1"/>
          <p:nvPr/>
        </p:nvSpPr>
        <p:spPr>
          <a:xfrm>
            <a:off x="3531270" y="4064450"/>
            <a:ext cx="4433636" cy="189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 Страховая стоимость автомобиля 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страхования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 страхования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страхования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11707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989" y="986519"/>
            <a:ext cx="10451432" cy="4884962"/>
          </a:xfrm>
        </p:spPr>
        <p:txBody>
          <a:bodyPr>
            <a:normAutofit fontScale="85000" lnSpcReduction="10000"/>
          </a:bodyPr>
          <a:lstStyle/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Затем, для сущностей были определены связи: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Автомобиль и Владелец автомобиля является отношением один ко многим, так как у каждого автомобиля может быть только один владелец, но у каждого владельца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Автомобиль и Страховая стоимость автомобиля также является отношением один ко многим, так как у каждого автомобиля может быть только одна страховая стоимость, но у каждой страховой стоимости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</a:t>
            </a:r>
            <a:r>
              <a:rPr lang="ru-RU" sz="1800" dirty="0"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Водитель и Автомобиль  является отношением один ко многим, так как у каждого водителя может быть только один автомобиль, но у каждого автомобиля может быть несколько водителей.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Нарушение ПДД и Водитель является отношением многие к одному, так как у каждого нарушения ПДД может быть только один водитель, но у каждого водителя может быть несколько нарушений ПДД.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Между сущностями Штраф и Нарушение ПДД является отношением многие к одному, так как у каждого штрафа может быть только одно нарушение ПДД, но у каждого нарушения ПДД может быть несколько штрафов.   </a:t>
            </a: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2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F9C54F3-D3C2-734C-9C98-8C2DDF8B5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6086" y="536308"/>
            <a:ext cx="4806020" cy="57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54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885</TotalTime>
  <Words>508</Words>
  <Application>Microsoft Office PowerPoint</Application>
  <PresentationFormat>Произвольный</PresentationFormat>
  <Paragraphs>63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Небесная</vt:lpstr>
      <vt:lpstr>Разработка логической структуры базы данных</vt:lpstr>
      <vt:lpstr>Слайд 2</vt:lpstr>
      <vt:lpstr>Слайд 3</vt:lpstr>
      <vt:lpstr>Слайд 4</vt:lpstr>
      <vt:lpstr>Слайд 5</vt:lpstr>
      <vt:lpstr>Слайд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User</cp:lastModifiedBy>
  <cp:revision>171</cp:revision>
  <dcterms:created xsi:type="dcterms:W3CDTF">2023-09-17T16:29:27Z</dcterms:created>
  <dcterms:modified xsi:type="dcterms:W3CDTF">2024-01-16T08:29:46Z</dcterms:modified>
</cp:coreProperties>
</file>