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1445" autoAdjust="0"/>
  </p:normalViewPr>
  <p:slideViewPr>
    <p:cSldViewPr snapToGrid="0" snapToObjects="1">
      <p:cViewPr varScale="1">
        <p:scale>
          <a:sx n="81" d="100"/>
          <a:sy n="81" d="100"/>
        </p:scale>
        <p:origin x="23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7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8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2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5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3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0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7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88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55E60-8B07-5D42-B1E0-190B9B37598D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B2DEB-8451-5B4E-BED1-41A7F7AECA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6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EEFA1-215E-5E48-824F-CEB04F7D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421" y="565484"/>
            <a:ext cx="9841832" cy="267724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изменений в системе управления версиями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FF70C7-873A-7248-AF8F-E4B7F26D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073" y="5070197"/>
            <a:ext cx="4241967" cy="9665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Романов 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Кишинька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Н.а Черноусов м.К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A25BC-56B4-7949-9FBC-543BA2D1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начале мы добавили двух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ревьюверов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которые могли бы оценить проект. Для этого сначала надо добавить соответствующих пользователей в список соучастников проекта.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9" y="2463215"/>
            <a:ext cx="9114872" cy="18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5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8E6C-F6E4-8642-B253-FC0C4F43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Далее был произведен вход в меню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Pull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Request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2" y="2065867"/>
            <a:ext cx="6926642" cy="37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B020-4F94-1945-8C50-BF3142A5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на странице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Pull 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появляется возможность добавить их в список рецензентов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1" y="2043111"/>
            <a:ext cx="6896866" cy="4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3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95900-88D9-2C46-B136-EF7865F7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того как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ревьюверы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оценят проект и одобрят проведение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Pull 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мы можем провести слияние, подтверждения отображаются в отдельном месте.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58" y="2065868"/>
            <a:ext cx="6234671" cy="271468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20" y="5117431"/>
            <a:ext cx="7411446" cy="1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54</TotalTime>
  <Words>97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Небесная</vt:lpstr>
      <vt:lpstr>Интеграция изменений в системе управления версиями Git </vt:lpstr>
      <vt:lpstr>В начале мы добавили двух ревьюверов, которые могли бы оценить проект. Для этого сначала надо добавить соответствующих пользователей в список соучастников проекта. </vt:lpstr>
      <vt:lpstr>Далее был произведен вход в меню Pull Request</vt:lpstr>
      <vt:lpstr>После этого на странице Pull Request появляется возможность добавить их в список рецензентов </vt:lpstr>
      <vt:lpstr>После того как ревьюверы оценят проект и одобрят проведение Pull Request, мы можем провести слияние, подтверждения отображаются в отдельном месте.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изменений в системе управления версиями Git</dc:title>
  <dc:creator>Microsoft Office User</dc:creator>
  <cp:lastModifiedBy>Михаил Черноусов</cp:lastModifiedBy>
  <cp:revision>3</cp:revision>
  <dcterms:created xsi:type="dcterms:W3CDTF">2023-12-23T00:25:45Z</dcterms:created>
  <dcterms:modified xsi:type="dcterms:W3CDTF">2024-01-16T08:18:49Z</dcterms:modified>
</cp:coreProperties>
</file>