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7" d="100"/>
          <a:sy n="107" d="100"/>
        </p:scale>
        <p:origin x="-67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A22760-2A54-E54E-F6B1-A2E5B789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71F5B1A-05D7-F677-A43F-80BBF3E5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28C1F6-C070-87F7-57EA-AAFF9BF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27E8704-71FC-6F1C-AA29-8B7D6EE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625402A-1D31-00B5-2F95-82AE210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94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122BE5-FEFC-FCE6-7C14-2681409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8B3648D-B68E-DFF2-54D5-C3C9DDF3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2840E1-1352-FD0C-9D1D-CD32758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BD8446-9F4F-2D56-47FE-09769975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AC43E5D-413D-6990-0FBF-6DA9E9AB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95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A63AEB5-326B-C9EC-67E2-4839D64D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25627FB-7A20-2CC9-860E-E19CA03A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72F589-540A-78AA-E262-08F24091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D8F8079-A5F6-F03D-E2CD-C6A4BD1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2427D39-84E2-6C50-FE4B-FDDFB445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50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15E9BC-671C-AF82-07E2-9FFE254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9908C8-D6F9-6BE1-72C1-7F6B7C86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0A752A-D02E-F5B4-B055-DA03B602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382038C-D6C3-371D-F300-6FE9A388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EC99C06-48E3-B7C1-D635-379A7EF2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47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33E4D6-2737-E356-9559-C98774A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A164DD1-1327-FBB9-3FB9-6D0AF465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E9D697F-D422-9B8F-2E96-E38A08F9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CB0BE62-0CAE-728C-277E-05A2F422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0F7EF62-C34C-39E1-6486-4523D5D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6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1257E2-17EF-C148-731C-9DB8A227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F154E1-8216-9C94-3D73-CC9825D37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147CD58-DAC0-10FA-E5FA-C2591C64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B445956-B870-C70A-44B2-5261D1A8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F534902-8805-BB19-3CC9-AD6E2CD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209907C-4AB2-19BD-5623-BDAAC41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92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519310-0F0B-02C8-FF89-08AC8E79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8C91E78-A859-80D5-6A04-0A9D3398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4703449-1D41-6C63-895E-E399A13B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E9AEF59-2F7A-340C-2079-FE3D9ECF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697A22A-A8CF-613F-F8B1-0DD4974A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C7143C9-13C1-DA85-50FA-1C3C73A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AA3A8F5-1459-565E-959F-4E8F7CD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17A3BB2-5DD2-5554-8C6B-EFBAC87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72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591BE9-87C9-891D-7A40-3E85EF1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886FF52-0D58-C53C-693F-8F8D460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766C869-3BEA-A24F-CFCC-C1C7C19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8B4D17C-A5DC-9832-B6AC-593A93F4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93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601E791-377B-8040-1AD7-12D85EF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95BE689-F23B-03D3-5CBF-0D05B04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41DFF3F-F800-665D-577F-444B4BA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0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98B8C6-C396-1620-B9D8-F0E1214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4C2D40-908B-2F66-1260-E1978F6B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9843503-2A54-5EFE-568B-727326AC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E810D87-6061-6515-0AC5-8CB4188D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5957BB0-42DD-A8FB-402B-DBBDD85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F4FC4E4-5955-AEE0-339A-7478F89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28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F4EA49-AD16-5D38-6397-DBF08DC1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85BA5CB-903B-7BF5-7DAB-AC1065354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71EC30B-9E32-61A4-5263-50A8D23E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3B31FC9-B6BC-8DC5-F367-BFEC9D1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ABEBE9E-2C0F-985B-52A0-5639BB92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3C5EE5C-66C2-937F-7B7B-34532D4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98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551EAE-B468-90DA-36BE-745B46DF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EBA52C2-AB75-33E1-3C74-639C5EF9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8B2CEF-BFF3-FF90-D7A0-EA9B2F5C3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1170-EEBB-A94B-AC6E-12B129013E7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00A4ADE-99C7-3B95-5102-99FE10A8B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83B21C-09C4-59BC-F369-267F52A6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26B1-35F7-5245-A80D-F4DE1EFA30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99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1039B9-6EFC-724A-F7A2-460A4E62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0D63CDF-F466-BB44-3FD2-E0BBE5C0E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C312C01-DA19-2C5E-887D-FB2F9DBB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2" y="0"/>
            <a:ext cx="111358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EB85B1-E7EC-D94F-A065-AA9AE3B692B9}"/>
              </a:ext>
            </a:extLst>
          </p:cNvPr>
          <p:cNvSpPr txBox="1"/>
          <p:nvPr/>
        </p:nvSpPr>
        <p:spPr>
          <a:xfrm>
            <a:off x="1888176" y="349970"/>
            <a:ext cx="784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ECE050-8EEF-194D-9BA9-2A43365CA5E5}"/>
              </a:ext>
            </a:extLst>
          </p:cNvPr>
          <p:cNvSpPr txBox="1"/>
          <p:nvPr/>
        </p:nvSpPr>
        <p:spPr>
          <a:xfrm>
            <a:off x="8698833" y="5842209"/>
            <a:ext cx="437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Выполнил работу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Романов Д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Кишинька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Н.А Черноусов М.К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>
                <a:latin typeface="Times New Roman" panose="02020603050405020304" pitchFamily="18" charset="0"/>
              </a:rPr>
              <a:t>Принял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Короленко В.В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021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08DCF59E-6BBF-6846-A38D-6AE06A750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442"/>
            <a:ext cx="12176256" cy="6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28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FC781C-6E8B-DB36-4946-7BA2EDB6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60D8CAB-65BA-7A8E-37AA-4291D444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26" y="0"/>
            <a:ext cx="11118760" cy="6858000"/>
          </a:xfrm>
        </p:spPr>
      </p:pic>
    </p:spTree>
    <p:extLst>
      <p:ext uri="{BB962C8B-B14F-4D97-AF65-F5344CB8AC3E}">
        <p14:creationId xmlns:p14="http://schemas.microsoft.com/office/powerpoint/2010/main" xmlns="" val="26103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122C89-758A-C141-85C1-E1A006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D7D15918-74BF-5348-A4EB-6C9E9A5D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814"/>
            <a:ext cx="12192000" cy="66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32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49F224-4AE3-3FD4-2257-611941C8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FB517D9A-58E9-4EBE-ABBC-6C398CEB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72" y="0"/>
            <a:ext cx="11543488" cy="6858000"/>
          </a:xfrm>
        </p:spPr>
      </p:pic>
    </p:spTree>
    <p:extLst>
      <p:ext uri="{BB962C8B-B14F-4D97-AF65-F5344CB8AC3E}">
        <p14:creationId xmlns:p14="http://schemas.microsoft.com/office/powerpoint/2010/main" xmlns="" val="36239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ABF8E9-B683-9947-B617-6629F2C7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D0BF20-581A-544F-9FDE-9086C7CB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F8141BE-F6C0-D04C-A0A8-0285C49A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8"/>
            <a:ext cx="12192000" cy="68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68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4C0F90-32C6-7F42-ADA3-4739C742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24B53464-FDB6-7941-B326-024FBA6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108"/>
            <a:ext cx="12192000" cy="6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1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71CA11-AF64-ECFF-552B-27F074DF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80458979-5619-30DB-BD90-835AB16D0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221"/>
            <a:ext cx="11928103" cy="6709558"/>
          </a:xfrm>
        </p:spPr>
      </p:pic>
    </p:spTree>
    <p:extLst>
      <p:ext uri="{BB962C8B-B14F-4D97-AF65-F5344CB8AC3E}">
        <p14:creationId xmlns:p14="http://schemas.microsoft.com/office/powerpoint/2010/main" xmlns="" val="188139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FC7F70-B4FF-E44F-9186-D4B4B0A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E164F083-14FE-4B48-9F25-0B582BFB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05" y="80322"/>
            <a:ext cx="11959389" cy="67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659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Произвольный</PresentationFormat>
  <Paragraphs>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</cp:lastModifiedBy>
  <cp:revision>7</cp:revision>
  <dcterms:created xsi:type="dcterms:W3CDTF">2023-09-18T10:22:40Z</dcterms:created>
  <dcterms:modified xsi:type="dcterms:W3CDTF">2024-01-16T08:07:18Z</dcterms:modified>
</cp:coreProperties>
</file>