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8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6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1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1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5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020CA3-BFFF-1B47-A694-FEC97E1EBE43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72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69331-08ED-5D4A-A13C-8456321D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«Установка и настройка виртуальных машин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3C14A-6EDC-3345-B012-A9E0876E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757" y="5029199"/>
            <a:ext cx="4283243" cy="2029160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 работу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Н.А Черноусов М.К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1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70F54C-7045-2349-89B9-2527BE0F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0" y="489868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Первый запуск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4" y="1449440"/>
            <a:ext cx="7097486" cy="43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85704-C2D2-4849-A3DC-CBBE7FF3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запуск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Workstation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1768111"/>
            <a:ext cx="7428411" cy="42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5F5B6-924E-1742-9CB8-9A1BF478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02" y="2141538"/>
            <a:ext cx="563402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F04DB-7263-E649-8969-6E8BDD2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9" y="1319212"/>
            <a:ext cx="6784143" cy="51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5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27</TotalTime>
  <Words>50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Небесная</vt:lpstr>
      <vt:lpstr>«Установка и настройка виртуальных машин VMWare и VirtualBox» </vt:lpstr>
      <vt:lpstr>Презентация PowerPoint</vt:lpstr>
      <vt:lpstr>Первый запуск VMware Workstation </vt:lpstr>
      <vt:lpstr>Вход в bios в VirtualBox </vt:lpstr>
      <vt:lpstr>Вход в bios в VMware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Михаил Черноусов</cp:lastModifiedBy>
  <cp:revision>6</cp:revision>
  <dcterms:created xsi:type="dcterms:W3CDTF">2023-12-19T00:36:29Z</dcterms:created>
  <dcterms:modified xsi:type="dcterms:W3CDTF">2024-01-16T08:12:40Z</dcterms:modified>
</cp:coreProperties>
</file>