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0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5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8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0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6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7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5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4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E6A81F-199A-7343-A281-D6E4BD87FF44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C6CF51-F061-1244-BA03-5194C202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4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252F2-DA7C-A34A-8EBD-8765B76D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894"/>
            <a:ext cx="9144000" cy="108284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операционных систем на виртуальных машинах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C8333-B68D-0A4A-9125-5A1E0C3D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8943" y="5909841"/>
            <a:ext cx="3689684" cy="685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работу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Черноусов М.К,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н.А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2034C-D16C-F54E-BDD2-F74F9E8B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398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527EE81-97B1-56C9-F820-041C9AF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995310"/>
            <a:ext cx="6330635" cy="55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8E4F-6E47-8B41-B22B-196935E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8224"/>
            <a:ext cx="7729728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внешних носителей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8D0E574-CA1C-08DA-0E02-8A44F615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959493"/>
            <a:ext cx="6594969" cy="57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F601F-D9B9-7C42-8E8B-A20534DA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9" y="429126"/>
            <a:ext cx="10131425" cy="1456267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B0084AB-E49A-34A6-48AC-E3DBBE85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625"/>
            <a:ext cx="477583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9DEE9-EAA7-FC42-B14F-A6D3FA4D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271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A528ED8-EF34-D5F1-73CB-940D87A9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146724"/>
            <a:ext cx="6912864" cy="5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260B-AAB9-724D-BA30-AB4A1115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программное обеспечение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7932E7A1-DEA1-9286-1201-282EBDD9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30532"/>
            <a:ext cx="6660937" cy="54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1C8A2-3BE4-5D41-9F07-545D33D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Astra Linux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918F6F8-B187-415D-80F3-816BF6BD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212532"/>
            <a:ext cx="6847550" cy="5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985C4-A937-E44D-95CC-8D677A6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240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CentOS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1A38F37-87AD-57D6-BC40-DEC6D668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422710"/>
            <a:ext cx="10011379" cy="49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6FEB6-984A-0A43-BC7B-EE785D7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95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снимок экрана, Мультимедийное программное обеспечение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8987EF04-BB7C-AD21-DDD4-1661C496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11" y="1347340"/>
            <a:ext cx="9683578" cy="52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7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0B481-3CCB-9F41-AF41-13EA0C5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299" y="448085"/>
            <a:ext cx="7729728" cy="118872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35FDF72-6BBE-121F-9F7E-C69D3555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34642"/>
            <a:ext cx="5486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46AFC-D9DF-935B-FFD2-6B52D1DC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12" y="210105"/>
            <a:ext cx="8118413" cy="1456267"/>
          </a:xfrm>
        </p:spPr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Подключение внешних носителей в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VMware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1852827-3B7A-9D17-F7EC-E02F374A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54" y="1510514"/>
            <a:ext cx="5117885" cy="50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6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10</TotalTime>
  <Words>84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Небесная</vt:lpstr>
      <vt:lpstr>Установка операционных систем на виртуальных машинах </vt:lpstr>
      <vt:lpstr>Настройки ОС в VMware </vt:lpstr>
      <vt:lpstr>Настройки ОС в VirtualBox </vt:lpstr>
      <vt:lpstr>Рабочий стол Windows 10 </vt:lpstr>
      <vt:lpstr>Рабочий стол Astra Linux </vt:lpstr>
      <vt:lpstr>Рабочий стол CentOS </vt:lpstr>
      <vt:lpstr>Рабочий стол Ubuntu </vt:lpstr>
      <vt:lpstr>Создание общей папки в VMware </vt:lpstr>
      <vt:lpstr>Подключение внешних носителей в VMware</vt:lpstr>
      <vt:lpstr>Создание общей папки в VirtualBox   </vt:lpstr>
      <vt:lpstr>Подключение внешних носителей в VirtualBox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операционных систем на виртуальных машинах</dc:title>
  <dc:creator>Microsoft Office User</dc:creator>
  <cp:lastModifiedBy>Михаил Черноусов</cp:lastModifiedBy>
  <cp:revision>6</cp:revision>
  <dcterms:created xsi:type="dcterms:W3CDTF">2023-12-19T01:03:44Z</dcterms:created>
  <dcterms:modified xsi:type="dcterms:W3CDTF">2024-01-16T08:16:01Z</dcterms:modified>
</cp:coreProperties>
</file>