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50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4792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6195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67788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00909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6137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2666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4718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2762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471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4125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415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040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07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594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531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4180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E6A81F-199A-7343-A281-D6E4BD87FF44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C6CF51-F061-1244-BA03-5194C2022A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19645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8252F2-DA7C-A34A-8EBD-8765B76D1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1894"/>
            <a:ext cx="9144000" cy="1082842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операционных систем на виртуальных машинах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29C8333-B68D-0A4A-9125-5A1E0C3D2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3821" y="5311942"/>
            <a:ext cx="3689684" cy="6858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работу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Романов Д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Кишинька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н.А Черноусов М.К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3313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512034C-D16C-F54E-BDD2-F74F9E8B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1398"/>
            <a:ext cx="7729728" cy="118872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общей папки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xmlns="" id="{E527EE81-97B1-56C9-F820-041C9AF1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32" y="995310"/>
            <a:ext cx="6330635" cy="55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336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E878E4F-6E47-8B41-B22B-196935E1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8224"/>
            <a:ext cx="7729728" cy="118872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внешних носителей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7" name="Рисунок 6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xmlns="" id="{D8D0E574-CA1C-08DA-0E02-8A44F615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57" y="959493"/>
            <a:ext cx="6594969" cy="572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460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FF601F-D9B9-7C42-8E8B-A20534DA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169" y="429126"/>
            <a:ext cx="10131425" cy="1456267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Настройки ОС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xmlns="" id="{4B0084AB-E49A-34A6-48AC-E3DBBE85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7625"/>
            <a:ext cx="477583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148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179DEE9-EAA7-FC42-B14F-A6D3FA4D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3271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Настройки ОС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xmlns="" id="{9A528ED8-EF34-D5F1-73CB-940D87A90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1136" y="1146724"/>
            <a:ext cx="6912864" cy="54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28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5E1260B-AAB9-724D-BA30-AB4A1115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240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Рабочий стол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10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текст, программное обеспечение, снимок экран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xmlns="" id="{7932E7A1-DEA1-9286-1201-282EBDD9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230532"/>
            <a:ext cx="6660937" cy="54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953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D1C8A2-3BE4-5D41-9F07-545D33D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8892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Рабочий стол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Astra Linux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снимок экрана, текст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xmlns="" id="{3918F6F8-B187-415D-80F3-816BF6BDE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212532"/>
            <a:ext cx="6847550" cy="51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462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6985C4-A937-E44D-95CC-8D677A68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240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Рабочий стол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снимок экрана, Мультимедийное программное обеспечение, программное обеспечение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xmlns="" id="{B1A38F37-87AD-57D6-BC40-DEC6D668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1422710"/>
            <a:ext cx="10011379" cy="49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725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46FEB6-984A-0A43-BC7B-EE785D7D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2955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Рабочий стол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Ubuntu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снимок экрана, Мультимедийное программное обеспечение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xmlns="" id="{8987EF04-BB7C-AD21-DDD4-1661C496F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11" y="1347340"/>
            <a:ext cx="9683578" cy="52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17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A20B481-3CCB-9F41-AF41-13EA0C50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299" y="448085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общей папки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xmlns="" id="{C35FDF72-6BBE-121F-9F7E-C69D3555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134642"/>
            <a:ext cx="54864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783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B46AFC-D9DF-935B-FFD2-6B52D1DC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12" y="210105"/>
            <a:ext cx="8118413" cy="1456267"/>
          </a:xfrm>
        </p:spPr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Подключение внешних носителей в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VMware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xmlns="" id="{F1852827-3B7A-9D17-F7EC-E02F374A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354" y="1510514"/>
            <a:ext cx="5117885" cy="50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2666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10</TotalTime>
  <Words>63</Words>
  <Application>Microsoft Office PowerPoint</Application>
  <PresentationFormat>Произвольный</PresentationFormat>
  <Paragraphs>13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Небесная</vt:lpstr>
      <vt:lpstr>Установка операционных систем на виртуальных машинах </vt:lpstr>
      <vt:lpstr>Настройки ОС в VMware </vt:lpstr>
      <vt:lpstr>Настройки ОС в VirtualBox </vt:lpstr>
      <vt:lpstr>Рабочий стол Windows 10 </vt:lpstr>
      <vt:lpstr>Рабочий стол Astra Linux </vt:lpstr>
      <vt:lpstr>Рабочий стол CentOS </vt:lpstr>
      <vt:lpstr>Рабочий стол Ubuntu </vt:lpstr>
      <vt:lpstr>Создание общей папки в VMware </vt:lpstr>
      <vt:lpstr>Подключение внешних носителей в VMware</vt:lpstr>
      <vt:lpstr>Создание общей папки в VirtualBox   </vt:lpstr>
      <vt:lpstr>Подключение внешних носителей в VirtualBox  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операционных систем на виртуальных машинах</dc:title>
  <dc:creator>Microsoft Office User</dc:creator>
  <cp:lastModifiedBy>User</cp:lastModifiedBy>
  <cp:revision>6</cp:revision>
  <dcterms:created xsi:type="dcterms:W3CDTF">2023-12-19T01:03:44Z</dcterms:created>
  <dcterms:modified xsi:type="dcterms:W3CDTF">2024-01-16T08:18:12Z</dcterms:modified>
</cp:coreProperties>
</file>