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11"/>
  </p:notes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58" r:id="rId9"/>
    <p:sldId id="2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>
      <p:cViewPr varScale="1">
        <p:scale>
          <a:sx n="109" d="100"/>
          <a:sy n="109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09D40-DCFC-4E4C-8E77-05320A35F835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F5356-6B4E-4075-8590-A9BFEA7D23A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6571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00688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94536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09137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79411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9947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31370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3117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37167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87249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87123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64932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83750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23275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1224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9220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3791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8473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9604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7579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6783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2252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7029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43930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10654" y="2682688"/>
            <a:ext cx="11274014" cy="905607"/>
          </a:xfrm>
        </p:spPr>
        <p:txBody>
          <a:bodyPr>
            <a:noAutofit/>
          </a:bodyPr>
          <a:lstStyle/>
          <a:p>
            <a:pPr algn="ctr"/>
            <a:r>
              <a:rPr lang="ru-RU" sz="5400" dirty="0">
                <a:latin typeface="+mn-lt"/>
              </a:rPr>
              <a:t>Разработка физической структуры базы данных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31823" y="4897315"/>
            <a:ext cx="2884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cs typeface="Arial" panose="020B0604020202020204" pitchFamily="34" charset="0"/>
              </a:rPr>
              <a:t>Выполнил: </a:t>
            </a:r>
            <a:r>
              <a:rPr lang="ru-RU" dirty="0" err="1" smtClean="0">
                <a:cs typeface="Arial" panose="020B0604020202020204" pitchFamily="34" charset="0"/>
              </a:rPr>
              <a:t>Кишинька</a:t>
            </a:r>
            <a:r>
              <a:rPr lang="ru-RU" dirty="0" smtClean="0">
                <a:cs typeface="Arial" panose="020B0604020202020204" pitchFamily="34" charset="0"/>
              </a:rPr>
              <a:t> Н.А Романов </a:t>
            </a:r>
            <a:r>
              <a:rPr lang="ru-RU" smtClean="0">
                <a:cs typeface="Arial" panose="020B0604020202020204" pitchFamily="34" charset="0"/>
              </a:rPr>
              <a:t>Д.А Черноусов М.К</a:t>
            </a:r>
            <a:endParaRPr lang="ru-RU" dirty="0">
              <a:cs typeface="Arial" panose="020B0604020202020204" pitchFamily="34" charset="0"/>
            </a:endParaRPr>
          </a:p>
          <a:p>
            <a:r>
              <a:rPr lang="ru-RU" dirty="0"/>
              <a:t>Проверил: Короленко В.В.</a:t>
            </a:r>
          </a:p>
        </p:txBody>
      </p:sp>
    </p:spTree>
    <p:extLst>
      <p:ext uri="{BB962C8B-B14F-4D97-AF65-F5344CB8AC3E}">
        <p14:creationId xmlns:p14="http://schemas.microsoft.com/office/powerpoint/2010/main" xmlns="" val="206925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6320" y="502761"/>
            <a:ext cx="4956679" cy="402336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dirty="0"/>
              <a:t>После изучения основ работы с СУБД </a:t>
            </a:r>
            <a:r>
              <a:rPr lang="ru-RU" dirty="0" err="1"/>
              <a:t>PostgreSQL</a:t>
            </a:r>
            <a:r>
              <a:rPr lang="ru-RU" dirty="0"/>
              <a:t> и инструментария для работы с СУБД </a:t>
            </a:r>
            <a:r>
              <a:rPr lang="ru-RU" dirty="0" err="1"/>
              <a:t>DBeaver</a:t>
            </a:r>
            <a:r>
              <a:rPr lang="ru-RU" dirty="0"/>
              <a:t>, были сформированы SQL-запросы для создания таблиц в СУБД </a:t>
            </a:r>
            <a:r>
              <a:rPr lang="ru-RU" dirty="0" err="1"/>
              <a:t>Postgres</a:t>
            </a:r>
            <a:r>
              <a:rPr lang="ru-RU" dirty="0"/>
              <a:t>, соответствующих логической структуре базы данных, разработанной в предыдущей лабораторной работе. 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906457" y="1397999"/>
            <a:ext cx="4716103" cy="247616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dirty="0"/>
              <a:t> 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SERIAL PRIMARY KEY,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Марка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Модель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Год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выпуска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Номерной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знак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VARCHAR(10)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INT NOT NULL REFERENCES "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 автомобиля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"(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Автомобиля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_ID),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242324" y="4222122"/>
            <a:ext cx="495667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ru-RU" dirty="0"/>
              <a:t>Данный запрос создает таблицу »Автомобиль" в базе данных, определяет структуру таблицы с заданными полями и их типами данных.</a:t>
            </a:r>
          </a:p>
        </p:txBody>
      </p:sp>
    </p:spTree>
    <p:extLst>
      <p:ext uri="{BB962C8B-B14F-4D97-AF65-F5344CB8AC3E}">
        <p14:creationId xmlns:p14="http://schemas.microsoft.com/office/powerpoint/2010/main" xmlns="" val="338416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6846798" y="1525325"/>
            <a:ext cx="4344977" cy="34258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dirty="0"/>
              <a:t> </a:t>
            </a:r>
            <a:r>
              <a:rPr lang="ru-RU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Владелец_Автомобиля_ID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Имя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Фамилия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рождения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VARCHAR(100)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телефона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VARCHAR(20) NOT NULL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591954" y="1717582"/>
            <a:ext cx="507229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Этот запрос создает таблицу "Владелец автомобиля" в БД.</a:t>
            </a:r>
          </a:p>
        </p:txBody>
      </p:sp>
    </p:spTree>
    <p:extLst>
      <p:ext uri="{BB962C8B-B14F-4D97-AF65-F5344CB8AC3E}">
        <p14:creationId xmlns:p14="http://schemas.microsoft.com/office/powerpoint/2010/main" xmlns="" val="149269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6831118" y="730993"/>
            <a:ext cx="4622945" cy="30469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dirty="0"/>
              <a:t> 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SERIAL PRIMARY KEY,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Имя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Фамилия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Рождения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VARCHAR(100)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телефона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VARCHAR(20)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Автомобиль_ID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NOT NULL REFERENCES Автомобиль(</a:t>
            </a:r>
            <a:r>
              <a:rPr lang="ru-RU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Автомобиль_ID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737937" y="2547761"/>
            <a:ext cx="495667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Этот запрос, как и остальные создает таблицу, но с названием «Водитель» и с иными столбцами.</a:t>
            </a:r>
          </a:p>
        </p:txBody>
      </p:sp>
    </p:spTree>
    <p:extLst>
      <p:ext uri="{BB962C8B-B14F-4D97-AF65-F5344CB8AC3E}">
        <p14:creationId xmlns:p14="http://schemas.microsoft.com/office/powerpoint/2010/main" xmlns="" val="72755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6557653" y="1368666"/>
            <a:ext cx="5137042" cy="48516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800" dirty="0"/>
              <a:t> 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"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 ПДД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(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ПДД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SERIAL PRIMARY KEY,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Описание_нарушения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VARCHAR(100) NOT NULL,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Дата_и_время_нарушения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TIMESTAMP NOT NULL,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Место_нарушения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VARCHAR(100) NOT NULL,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NOT NULL REFERENCES Водитель(</a:t>
            </a:r>
            <a:r>
              <a:rPr lang="ru-RU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952901" y="2403383"/>
            <a:ext cx="487259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Данный запрос создает таблицу »Нарушение ПДД".</a:t>
            </a:r>
          </a:p>
        </p:txBody>
      </p:sp>
    </p:spTree>
    <p:extLst>
      <p:ext uri="{BB962C8B-B14F-4D97-AF65-F5344CB8AC3E}">
        <p14:creationId xmlns:p14="http://schemas.microsoft.com/office/powerpoint/2010/main" xmlns="" val="255071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6376932" y="1206989"/>
            <a:ext cx="5014788" cy="475052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SERIAL PRIMARY KEY,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штрафа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DECIMAL(10,2)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оплаты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штрафа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ПДД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INT NOT NULL REFERENCES "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 ПДД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"(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ПДД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_ID)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942474" y="2834640"/>
            <a:ext cx="487259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Данный запрос создает таблицу «Штраф».</a:t>
            </a:r>
          </a:p>
        </p:txBody>
      </p:sp>
    </p:spTree>
    <p:extLst>
      <p:ext uri="{BB962C8B-B14F-4D97-AF65-F5344CB8AC3E}">
        <p14:creationId xmlns:p14="http://schemas.microsoft.com/office/powerpoint/2010/main" xmlns="" val="183609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FA20AB8-5895-0A41-A02B-2F36A1407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45815"/>
            <a:ext cx="4912893" cy="3596996"/>
          </a:xfrm>
        </p:spPr>
        <p:txBody>
          <a:bodyPr/>
          <a:lstStyle/>
          <a:p>
            <a:r>
              <a:rPr lang="ru-RU" dirty="0"/>
              <a:t>Последний запрос создает таблицу «Страховая стоимость автомобиля».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6BD820-5A2A-E141-B09A-5CB794DD24D9}"/>
              </a:ext>
            </a:extLst>
          </p:cNvPr>
          <p:cNvSpPr txBox="1"/>
          <p:nvPr/>
        </p:nvSpPr>
        <p:spPr>
          <a:xfrm>
            <a:off x="6091990" y="2455008"/>
            <a:ext cx="6100010" cy="2505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"Страховая стоимость автомобиля" (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Страховая_стоимость_автомобиля_ID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Сумма_страхования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DECIMAL(10,2) NOT NULL,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Дата_начала_страхования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 NOT NULL,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Дата_окончания_страхования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 NOT NULL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xmlns="" val="328564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1036320" y="1075712"/>
            <a:ext cx="4872596" cy="4397411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ru-RU" dirty="0"/>
              <a:t>После создания запросов необходимо обернуть созданную базу данных в </a:t>
            </a:r>
            <a:r>
              <a:rPr lang="de-DE" dirty="0" err="1"/>
              <a:t>docker</a:t>
            </a:r>
            <a:r>
              <a:rPr lang="de-DE" dirty="0"/>
              <a:t>-</a:t>
            </a:r>
            <a:r>
              <a:rPr lang="ru-RU" dirty="0"/>
              <a:t>контейнер.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898105" y="1137379"/>
            <a:ext cx="4450080" cy="4583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version: '3'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services: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cs typeface="Times New Roman" panose="02020603050405020304" pitchFamily="18" charset="0"/>
              </a:rPr>
              <a:t>postgres</a:t>
            </a:r>
            <a:r>
              <a:rPr lang="en-US" sz="1400" dirty="0">
                <a:cs typeface="Times New Roman" panose="02020603050405020304" pitchFamily="18" charset="0"/>
              </a:rPr>
              <a:t>: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    image: </a:t>
            </a:r>
            <a:r>
              <a:rPr lang="en-US" sz="1400" dirty="0" err="1">
                <a:cs typeface="Times New Roman" panose="02020603050405020304" pitchFamily="18" charset="0"/>
              </a:rPr>
              <a:t>postgres:latest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    environment: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      </a:t>
            </a:r>
            <a:r>
              <a:rPr lang="de-DE" sz="1400" dirty="0">
                <a:cs typeface="Times New Roman" panose="02020603050405020304" pitchFamily="18" charset="0"/>
              </a:rPr>
              <a:t>POSTGRES_DB: </a:t>
            </a:r>
            <a:r>
              <a:rPr lang="de-DE" sz="1400" dirty="0" err="1">
                <a:cs typeface="Times New Roman" panose="02020603050405020304" pitchFamily="18" charset="0"/>
              </a:rPr>
              <a:t>dbname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de-DE" sz="1400" dirty="0">
                <a:cs typeface="Times New Roman" panose="02020603050405020304" pitchFamily="18" charset="0"/>
              </a:rPr>
              <a:t>      POSTGRES_USER: </a:t>
            </a:r>
            <a:r>
              <a:rPr lang="de-DE" sz="1400" dirty="0" err="1">
                <a:cs typeface="Times New Roman" panose="02020603050405020304" pitchFamily="18" charset="0"/>
              </a:rPr>
              <a:t>dbuser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de-DE" sz="1400" dirty="0">
                <a:cs typeface="Times New Roman" panose="02020603050405020304" pitchFamily="18" charset="0"/>
              </a:rPr>
              <a:t>      </a:t>
            </a:r>
            <a:r>
              <a:rPr lang="en-US" sz="1400" dirty="0">
                <a:cs typeface="Times New Roman" panose="02020603050405020304" pitchFamily="18" charset="0"/>
              </a:rPr>
              <a:t>POSTGRES_PASSWORD: </a:t>
            </a:r>
            <a:r>
              <a:rPr lang="en-US" sz="1400" dirty="0" err="1">
                <a:cs typeface="Times New Roman" panose="02020603050405020304" pitchFamily="18" charset="0"/>
              </a:rPr>
              <a:t>dbpass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    ports: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      - "5432:5432"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    volumes: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      - </a:t>
            </a:r>
            <a:r>
              <a:rPr lang="en-US" sz="1400" dirty="0" err="1">
                <a:cs typeface="Times New Roman" panose="02020603050405020304" pitchFamily="18" charset="0"/>
              </a:rPr>
              <a:t>pg_data</a:t>
            </a:r>
            <a:r>
              <a:rPr lang="en-US" sz="1400" dirty="0">
                <a:cs typeface="Times New Roman" panose="02020603050405020304" pitchFamily="18" charset="0"/>
              </a:rPr>
              <a:t>:/</a:t>
            </a:r>
            <a:r>
              <a:rPr lang="en-US" sz="1400" dirty="0" err="1">
                <a:cs typeface="Times New Roman" panose="02020603050405020304" pitchFamily="18" charset="0"/>
              </a:rPr>
              <a:t>var</a:t>
            </a:r>
            <a:r>
              <a:rPr lang="en-US" sz="1400" dirty="0">
                <a:cs typeface="Times New Roman" panose="02020603050405020304" pitchFamily="18" charset="0"/>
              </a:rPr>
              <a:t>/lib/</a:t>
            </a:r>
            <a:r>
              <a:rPr lang="en-US" sz="1400" dirty="0" err="1">
                <a:cs typeface="Times New Roman" panose="02020603050405020304" pitchFamily="18" charset="0"/>
              </a:rPr>
              <a:t>postgresql</a:t>
            </a:r>
            <a:r>
              <a:rPr lang="en-US" sz="1400" dirty="0">
                <a:cs typeface="Times New Roman" panose="02020603050405020304" pitchFamily="18" charset="0"/>
              </a:rPr>
              <a:t>/data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volumes</a:t>
            </a:r>
            <a:r>
              <a:rPr lang="ru-RU" sz="1400" dirty="0">
                <a:cs typeface="Times New Roman" panose="02020603050405020304" pitchFamily="18" charset="0"/>
              </a:rPr>
              <a:t>: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cs typeface="Times New Roman" panose="02020603050405020304" pitchFamily="18" charset="0"/>
              </a:rPr>
              <a:t>pg</a:t>
            </a:r>
            <a:r>
              <a:rPr lang="ru-RU" sz="1400" dirty="0">
                <a:cs typeface="Times New Roman" panose="02020603050405020304" pitchFamily="18" charset="0"/>
              </a:rPr>
              <a:t>_</a:t>
            </a:r>
            <a:r>
              <a:rPr lang="en-US" sz="1400" dirty="0">
                <a:cs typeface="Times New Roman" panose="02020603050405020304" pitchFamily="18" charset="0"/>
              </a:rPr>
              <a:t>data</a:t>
            </a:r>
            <a:r>
              <a:rPr lang="ru-RU" sz="1400" dirty="0">
                <a:cs typeface="Times New Roman" panose="02020603050405020304" pitchFamily="18" charset="0"/>
              </a:rPr>
              <a:t>:</a:t>
            </a:r>
            <a:endParaRPr lang="ru-RU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5135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1ADEC315-E8B7-BE49-B06D-8D620F97C7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27298" y="547654"/>
            <a:ext cx="5337403" cy="556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0707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Небес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{7EFD0ABB-717C-CF42-9BE3-4060148A8D47}tf10001058</Template>
  <TotalTime>960</TotalTime>
  <Words>491</Words>
  <Application>Microsoft Office PowerPoint</Application>
  <PresentationFormat>Произвольный</PresentationFormat>
  <Paragraphs>72</Paragraphs>
  <Slides>9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Небесная</vt:lpstr>
      <vt:lpstr>Разработка физической структуры базы данных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lunarythorn</dc:creator>
  <cp:lastModifiedBy>User</cp:lastModifiedBy>
  <cp:revision>179</cp:revision>
  <dcterms:created xsi:type="dcterms:W3CDTF">2023-09-17T16:29:27Z</dcterms:created>
  <dcterms:modified xsi:type="dcterms:W3CDTF">2024-01-16T08:32:11Z</dcterms:modified>
</cp:coreProperties>
</file>